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93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n4nRCC9TwQ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88937"/>
            <a:ext cx="6831673" cy="1086237"/>
          </a:xfrm>
        </p:spPr>
        <p:txBody>
          <a:bodyPr/>
          <a:lstStyle/>
          <a:p>
            <a:r>
              <a:rPr lang="en-US" dirty="0" smtClean="0"/>
              <a:t>An Introduction for students in Grades 3-8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2727" y="5073727"/>
            <a:ext cx="1186542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>
            <a:off x="4416104" y="5127864"/>
            <a:ext cx="1153886" cy="110791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75021" y="5042516"/>
            <a:ext cx="876301" cy="117565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5742" y="5190747"/>
            <a:ext cx="1107880" cy="102598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</a:t>
            </a:r>
            <a:r>
              <a:rPr lang="en-US" sz="3200" b="1" dirty="0" smtClean="0"/>
              <a:t>automatically</a:t>
            </a:r>
            <a:r>
              <a:rPr lang="en-US" sz="3200" dirty="0" smtClean="0"/>
              <a:t>, we mean </a:t>
            </a:r>
            <a:r>
              <a:rPr lang="en-US" sz="3200" b="1" dirty="0" smtClean="0"/>
              <a:t>without a human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87546" y="3632887"/>
            <a:ext cx="1742303" cy="154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6070258" y="5177481"/>
            <a:ext cx="454112" cy="54369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87546" y="5669694"/>
            <a:ext cx="1865870" cy="22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09968" y="3867665"/>
            <a:ext cx="1297459" cy="1136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8277" y="3632887"/>
            <a:ext cx="1742303" cy="154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2960989" y="5177481"/>
            <a:ext cx="454112" cy="54369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8277" y="5669694"/>
            <a:ext cx="1865870" cy="22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00699" y="3867665"/>
            <a:ext cx="1297459" cy="1136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544696" y="3632887"/>
            <a:ext cx="1742303" cy="154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9227408" y="5177481"/>
            <a:ext cx="454112" cy="54369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44696" y="5669694"/>
            <a:ext cx="1865870" cy="22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67118" y="3867665"/>
            <a:ext cx="1297459" cy="1136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Machine Learning?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1065" y="3021522"/>
            <a:ext cx="2394857" cy="170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3737677" y="2949575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8047213" y="2978669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9218" y="3331765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951" y="3372781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98162" y="3516431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48928" y="3545261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81665" y="3246662"/>
            <a:ext cx="1256917" cy="1130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4169" y="3246662"/>
            <a:ext cx="123566" cy="11303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08903" y="3252617"/>
            <a:ext cx="123566" cy="11303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4973" y="3246662"/>
            <a:ext cx="123566" cy="11303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3916" y="3260456"/>
            <a:ext cx="123566" cy="11303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1666" y="3399699"/>
            <a:ext cx="1256916" cy="11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65" y="3663513"/>
            <a:ext cx="1256916" cy="11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0465" y="3927327"/>
            <a:ext cx="1256916" cy="11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1666" y="4176882"/>
            <a:ext cx="1256916" cy="116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6736" y="3246662"/>
            <a:ext cx="1320646" cy="113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24906" y="4396759"/>
            <a:ext cx="188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Pieces on a chess board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78508" y="3361357"/>
            <a:ext cx="188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 good next chess move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98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74519" y="442931"/>
            <a:ext cx="3763550" cy="1151091"/>
            <a:chOff x="3763125" y="2803071"/>
            <a:chExt cx="5886802" cy="1709057"/>
          </a:xfrm>
        </p:grpSpPr>
        <p:sp>
          <p:nvSpPr>
            <p:cNvPr id="5" name="Rectangle 4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 rot="5400000">
              <a:off x="4335605" y="2766518"/>
              <a:ext cx="391552" cy="1536511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91167" y="2051739"/>
            <a:ext cx="3829895" cy="1151091"/>
            <a:chOff x="3659350" y="2803071"/>
            <a:chExt cx="5990577" cy="1709057"/>
          </a:xfrm>
        </p:grpSpPr>
        <p:sp>
          <p:nvSpPr>
            <p:cNvPr id="12" name="Rectangle 11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95223" y="3593439"/>
            <a:ext cx="3829895" cy="1151091"/>
            <a:chOff x="3659350" y="2803071"/>
            <a:chExt cx="5990577" cy="1709057"/>
          </a:xfrm>
        </p:grpSpPr>
        <p:sp>
          <p:nvSpPr>
            <p:cNvPr id="19" name="Rectangle 18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74161" y="5224469"/>
            <a:ext cx="3829895" cy="1151091"/>
            <a:chOff x="3659350" y="2803071"/>
            <a:chExt cx="5990577" cy="1709057"/>
          </a:xfrm>
        </p:grpSpPr>
        <p:sp>
          <p:nvSpPr>
            <p:cNvPr id="26" name="Rectangle 25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438069" y="2227315"/>
            <a:ext cx="124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Stop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438070" y="3774201"/>
            <a:ext cx="117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Stop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21061" y="5424650"/>
            <a:ext cx="118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Drive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65" y="4951343"/>
            <a:ext cx="2546913" cy="155410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65" y="155870"/>
            <a:ext cx="2568128" cy="14381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5" y="1834616"/>
            <a:ext cx="2497403" cy="13682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65" y="3271974"/>
            <a:ext cx="2519121" cy="15925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83991" y="612584"/>
            <a:ext cx="118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Drive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752" y="2210096"/>
            <a:ext cx="3121603" cy="20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 the moment, </a:t>
            </a:r>
            <a:r>
              <a:rPr lang="en-US" sz="3200" b="1" dirty="0" smtClean="0"/>
              <a:t>Deep Learning </a:t>
            </a:r>
            <a:r>
              <a:rPr lang="en-US" sz="3200" dirty="0" smtClean="0"/>
              <a:t>works best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272017" y="4263836"/>
            <a:ext cx="432485" cy="18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1795" y="4286487"/>
            <a:ext cx="473669" cy="18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52757" y="4286487"/>
            <a:ext cx="401593" cy="18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5400000">
            <a:off x="4404110" y="4660080"/>
            <a:ext cx="285940" cy="1048669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5912689" y="4893022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5400000">
            <a:off x="7158045" y="4873292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5400000">
            <a:off x="8744392" y="4302714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57130" y="4696826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69343"/>
            <a:ext cx="2551875" cy="13980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68907" y="4775644"/>
            <a:ext cx="15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Person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88115" y="3707368"/>
            <a:ext cx="10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Layer 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4072" y="3699708"/>
            <a:ext cx="10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73135" y="3674385"/>
            <a:ext cx="10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198" y="6271103"/>
            <a:ext cx="189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Fully Connected</a:t>
            </a:r>
            <a:endParaRPr lang="en-US" sz="2000" dirty="0"/>
          </a:p>
        </p:txBody>
      </p:sp>
      <p:sp>
        <p:nvSpPr>
          <p:cNvPr id="21" name="Up Arrow 20"/>
          <p:cNvSpPr/>
          <p:nvPr/>
        </p:nvSpPr>
        <p:spPr>
          <a:xfrm rot="5400000">
            <a:off x="5906180" y="4278400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5910554" y="5507644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5400000">
            <a:off x="7140051" y="5547336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5400000">
            <a:off x="7149802" y="4254120"/>
            <a:ext cx="318027" cy="55070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741" y="561786"/>
            <a:ext cx="9601200" cy="46955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Each layer is doing something very simple, but stacking multiple layers together can solve </a:t>
            </a:r>
            <a:r>
              <a:rPr lang="en-US" sz="3200" smtClean="0"/>
              <a:t>hard problems</a:t>
            </a:r>
          </a:p>
          <a:p>
            <a:endParaRPr lang="en-US" sz="3200" dirty="0" smtClean="0"/>
          </a:p>
          <a:p>
            <a:r>
              <a:rPr lang="en-US" sz="3200" dirty="0" smtClean="0"/>
              <a:t>Like a game of 20 questions where each simple question reveals more information</a:t>
            </a:r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02461" y="4476755"/>
            <a:ext cx="432485" cy="18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470" y="4293667"/>
            <a:ext cx="373644" cy="12951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3201" y="4499406"/>
            <a:ext cx="401593" cy="18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5400000">
            <a:off x="3934554" y="4872999"/>
            <a:ext cx="285940" cy="1048669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3685033">
            <a:off x="5510286" y="4654499"/>
            <a:ext cx="318027" cy="81600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7475350">
            <a:off x="6705803" y="4707826"/>
            <a:ext cx="318027" cy="65072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5400000">
            <a:off x="8274836" y="4515633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87574" y="4909745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1967" y="4979468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 rot="5400000">
            <a:off x="6039173" y="5007843"/>
            <a:ext cx="318027" cy="1764469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43547" y="6031245"/>
            <a:ext cx="112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Residual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7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one 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each layer, we draw the best line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24966" y="3520641"/>
            <a:ext cx="2903838" cy="210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83312" y="4435040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06879" y="3842431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30446" y="4892239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22673" y="5015288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2999" y="3755420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6217" y="4002040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5202" y="3791462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8799" y="4482409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00103" y="4904078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088" y="512650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28154" y="4322800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98111" y="3543295"/>
            <a:ext cx="2903838" cy="210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6457" y="445769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80024" y="3865085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03591" y="4914893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695818" y="5037942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6144" y="3778074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9362" y="4024694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8347" y="3814116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31944" y="4505063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73248" y="4926732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892233" y="5149158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301299" y="434545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511364" y="3153028"/>
            <a:ext cx="525164" cy="27040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41921" y="58287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Best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 best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8424"/>
            <a:ext cx="9601200" cy="489327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If a mistake </a:t>
            </a:r>
            <a:r>
              <a:rPr lang="en-US" sz="2800" dirty="0" smtClean="0"/>
              <a:t>on an example, we move </a:t>
            </a:r>
            <a:r>
              <a:rPr lang="en-US" sz="2800" dirty="0" smtClean="0"/>
              <a:t>the line </a:t>
            </a:r>
            <a:r>
              <a:rPr lang="en-US" sz="2800" dirty="0" smtClean="0"/>
              <a:t>a better direction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change in direction is called a </a:t>
            </a:r>
            <a:r>
              <a:rPr lang="en-US" sz="2800" b="1" dirty="0" smtClean="0"/>
              <a:t>gradient </a:t>
            </a:r>
            <a:r>
              <a:rPr lang="en-US" sz="2800" dirty="0" smtClean="0"/>
              <a:t>and this process is called </a:t>
            </a:r>
            <a:r>
              <a:rPr lang="en-US" sz="2800" b="1" dirty="0" smtClean="0"/>
              <a:t>training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23819" y="3257031"/>
            <a:ext cx="2903838" cy="210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82165" y="4171430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05732" y="3578821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29299" y="4628629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21526" y="4751678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1852" y="3491810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5070" y="3738430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14055" y="3527852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7652" y="4218799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8956" y="4640468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17941" y="486289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27007" y="4059190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44845" y="2755557"/>
            <a:ext cx="191530" cy="2875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12110" y="3345587"/>
            <a:ext cx="2903838" cy="210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70456" y="4259986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794023" y="3667377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917590" y="4717185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509817" y="484023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60143" y="3580366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83361" y="3826986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02346" y="3616408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245943" y="4307355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87247" y="4729024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06232" y="4951450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115298" y="4147746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325363" y="2955320"/>
            <a:ext cx="525164" cy="27040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23870" y="2781046"/>
            <a:ext cx="191530" cy="2875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 rot="15440688">
            <a:off x="8275114" y="2520099"/>
            <a:ext cx="238124" cy="480176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multiple layers?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5502" y="2409568"/>
            <a:ext cx="3126260" cy="25578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35850" y="3475969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64716" y="2908726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04166" y="4443273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6713" y="4075595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32275" y="3489361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7917" y="3190612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186" y="3260120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8300" y="3718349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1461" y="3715253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0561" y="4425241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10138" y="2680383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917082" y="3864569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040649" y="3255994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96514" y="2581648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724204" y="2753493"/>
            <a:ext cx="247135" cy="2708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55330" y="3315211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8437" y="3653469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32275" y="3905759"/>
            <a:ext cx="203886" cy="22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275415" y="2054807"/>
            <a:ext cx="947740" cy="31973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7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68" y="2823518"/>
            <a:ext cx="5733535" cy="1093574"/>
          </a:xfrm>
        </p:spPr>
        <p:txBody>
          <a:bodyPr/>
          <a:lstStyle/>
          <a:p>
            <a:r>
              <a:rPr lang="en-US" smtClean="0">
                <a:hlinkClick r:id="rId2"/>
              </a:rPr>
              <a:t>Learning </a:t>
            </a:r>
            <a:r>
              <a:rPr lang="en-US" dirty="0" smtClean="0">
                <a:hlinkClick r:id="rId2"/>
              </a:rPr>
              <a:t>by Mistakes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236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If we have many layers, the </a:t>
            </a:r>
            <a:r>
              <a:rPr lang="en-US" sz="3600" b="1" dirty="0" smtClean="0"/>
              <a:t>gradients</a:t>
            </a:r>
            <a:r>
              <a:rPr lang="en-US" sz="3600" dirty="0" smtClean="0"/>
              <a:t> become more interesting</a:t>
            </a:r>
          </a:p>
          <a:p>
            <a:r>
              <a:rPr lang="en-US" sz="3600" dirty="0" smtClean="0"/>
              <a:t>We can even add the </a:t>
            </a:r>
            <a:r>
              <a:rPr lang="en-US" sz="3600" b="1" dirty="0" smtClean="0"/>
              <a:t>gradient</a:t>
            </a:r>
            <a:r>
              <a:rPr lang="en-US" sz="3600" dirty="0"/>
              <a:t> </a:t>
            </a:r>
            <a:r>
              <a:rPr lang="en-US" sz="3600" dirty="0" smtClean="0"/>
              <a:t>to the image for a fun </a:t>
            </a:r>
            <a:r>
              <a:rPr 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915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Mysterious Box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3206" y="3259003"/>
            <a:ext cx="729343" cy="79465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65157" y="4053660"/>
            <a:ext cx="5442" cy="10885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024955" y="5142232"/>
            <a:ext cx="484413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54611" y="5131346"/>
            <a:ext cx="484415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5157" y="3999232"/>
            <a:ext cx="553811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41608" y="4004674"/>
            <a:ext cx="602117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66286" y="1987525"/>
            <a:ext cx="2394857" cy="1709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5502898" y="1915578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5400000">
            <a:off x="9812434" y="1944672"/>
            <a:ext cx="480004" cy="1666334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54439" y="2297768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25172" y="2338784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02335" y="2243340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27" name="Rectangle 26"/>
          <p:cNvSpPr/>
          <p:nvPr/>
        </p:nvSpPr>
        <p:spPr>
          <a:xfrm>
            <a:off x="6563383" y="2482434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14149" y="2511264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6" y="194892"/>
            <a:ext cx="5066270" cy="6440686"/>
          </a:xfrm>
        </p:spPr>
      </p:pic>
    </p:spTree>
    <p:extLst>
      <p:ext uri="{BB962C8B-B14F-4D97-AF65-F5344CB8AC3E}">
        <p14:creationId xmlns:p14="http://schemas.microsoft.com/office/powerpoint/2010/main" val="208375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keep repeating this process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41" y="2171700"/>
            <a:ext cx="5931560" cy="3168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01" y="2171700"/>
            <a:ext cx="5064129" cy="31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04713" y="368791"/>
            <a:ext cx="3763550" cy="1151091"/>
            <a:chOff x="3763125" y="2803071"/>
            <a:chExt cx="5886802" cy="1709057"/>
          </a:xfrm>
        </p:grpSpPr>
        <p:sp>
          <p:nvSpPr>
            <p:cNvPr id="4" name="Rectangle 3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4335605" y="2766518"/>
              <a:ext cx="391552" cy="1536511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21361" y="1977599"/>
            <a:ext cx="3829895" cy="1151091"/>
            <a:chOff x="3659350" y="2803071"/>
            <a:chExt cx="5990577" cy="1709057"/>
          </a:xfrm>
        </p:grpSpPr>
        <p:sp>
          <p:nvSpPr>
            <p:cNvPr id="14" name="Rectangle 13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25417" y="3519299"/>
            <a:ext cx="3829895" cy="1151091"/>
            <a:chOff x="3659350" y="2803071"/>
            <a:chExt cx="5990577" cy="1709057"/>
          </a:xfrm>
        </p:grpSpPr>
        <p:sp>
          <p:nvSpPr>
            <p:cNvPr id="21" name="Rectangle 20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04355" y="5150329"/>
            <a:ext cx="3829895" cy="1151091"/>
            <a:chOff x="3659350" y="2803071"/>
            <a:chExt cx="5990577" cy="1709057"/>
          </a:xfrm>
        </p:grpSpPr>
        <p:sp>
          <p:nvSpPr>
            <p:cNvPr id="28" name="Rectangle 27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32048" y="642438"/>
            <a:ext cx="100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185209" y="2049795"/>
            <a:ext cx="939114" cy="8634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97277" y="2239336"/>
            <a:ext cx="95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Blue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8051256" y="3791352"/>
            <a:ext cx="140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3185209" y="3591495"/>
            <a:ext cx="939114" cy="863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/>
          <p:cNvSpPr/>
          <p:nvPr/>
        </p:nvSpPr>
        <p:spPr>
          <a:xfrm>
            <a:off x="2947914" y="5078711"/>
            <a:ext cx="1256440" cy="1151091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>
            <a:off x="3034700" y="379232"/>
            <a:ext cx="1204226" cy="986973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068264" y="5421014"/>
            <a:ext cx="95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Blue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9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265" y="2593006"/>
            <a:ext cx="2394857" cy="1709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3908877" y="2521059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8218413" y="2550153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9362" y="3087915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0128" y="3116745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79417" y="2833371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061930" y="2833371"/>
            <a:ext cx="1075038" cy="10303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33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04713" y="368791"/>
            <a:ext cx="3763550" cy="1151091"/>
            <a:chOff x="3763125" y="2803071"/>
            <a:chExt cx="5886802" cy="1709057"/>
          </a:xfrm>
        </p:grpSpPr>
        <p:sp>
          <p:nvSpPr>
            <p:cNvPr id="5" name="Rectangle 4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 rot="5400000">
              <a:off x="4335605" y="2766518"/>
              <a:ext cx="391552" cy="1536511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1361" y="1977599"/>
            <a:ext cx="3829895" cy="1151091"/>
            <a:chOff x="3659350" y="2803071"/>
            <a:chExt cx="5990577" cy="1709057"/>
          </a:xfrm>
        </p:grpSpPr>
        <p:sp>
          <p:nvSpPr>
            <p:cNvPr id="12" name="Rectangle 11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5417" y="3519299"/>
            <a:ext cx="3829895" cy="1151091"/>
            <a:chOff x="3659350" y="2803071"/>
            <a:chExt cx="5990577" cy="1709057"/>
          </a:xfrm>
        </p:grpSpPr>
        <p:sp>
          <p:nvSpPr>
            <p:cNvPr id="19" name="Rectangle 18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4355" y="5150329"/>
            <a:ext cx="3829895" cy="1151091"/>
            <a:chOff x="3659350" y="2803071"/>
            <a:chExt cx="5990577" cy="1709057"/>
          </a:xfrm>
        </p:grpSpPr>
        <p:sp>
          <p:nvSpPr>
            <p:cNvPr id="26" name="Rectangle 25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115243" y="538444"/>
            <a:ext cx="58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33" name="Rectangle 32"/>
          <p:cNvSpPr/>
          <p:nvPr/>
        </p:nvSpPr>
        <p:spPr>
          <a:xfrm>
            <a:off x="3185209" y="2049795"/>
            <a:ext cx="939114" cy="8634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68264" y="2153175"/>
            <a:ext cx="95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68264" y="3700061"/>
            <a:ext cx="58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36" name="Rectangle 35"/>
          <p:cNvSpPr/>
          <p:nvPr/>
        </p:nvSpPr>
        <p:spPr>
          <a:xfrm>
            <a:off x="3185209" y="3591495"/>
            <a:ext cx="939114" cy="863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/>
          <p:cNvSpPr/>
          <p:nvPr/>
        </p:nvSpPr>
        <p:spPr>
          <a:xfrm>
            <a:off x="2947914" y="5078711"/>
            <a:ext cx="1256440" cy="1151091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3034700" y="379232"/>
            <a:ext cx="1204226" cy="986973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51256" y="5350510"/>
            <a:ext cx="95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30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265" y="2593006"/>
            <a:ext cx="2394857" cy="1709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3908877" y="2521059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8218413" y="2550153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9362" y="3087915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0128" y="3116745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79417" y="2833371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11" name="Regular Pentagon 10"/>
          <p:cNvSpPr/>
          <p:nvPr/>
        </p:nvSpPr>
        <p:spPr>
          <a:xfrm>
            <a:off x="1567391" y="2471351"/>
            <a:ext cx="1569308" cy="1519881"/>
          </a:xfrm>
          <a:prstGeom prst="pen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216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04713" y="368791"/>
            <a:ext cx="3763550" cy="1151091"/>
            <a:chOff x="3763125" y="2803071"/>
            <a:chExt cx="5886802" cy="1709057"/>
          </a:xfrm>
        </p:grpSpPr>
        <p:sp>
          <p:nvSpPr>
            <p:cNvPr id="5" name="Rectangle 4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 rot="5400000">
              <a:off x="4335605" y="2766518"/>
              <a:ext cx="391552" cy="1536511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1361" y="1977599"/>
            <a:ext cx="3829895" cy="1151091"/>
            <a:chOff x="3659350" y="2803071"/>
            <a:chExt cx="5990577" cy="1709057"/>
          </a:xfrm>
        </p:grpSpPr>
        <p:sp>
          <p:nvSpPr>
            <p:cNvPr id="12" name="Rectangle 11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5417" y="3519299"/>
            <a:ext cx="3829895" cy="1151091"/>
            <a:chOff x="3659350" y="2803071"/>
            <a:chExt cx="5990577" cy="1709057"/>
          </a:xfrm>
        </p:grpSpPr>
        <p:sp>
          <p:nvSpPr>
            <p:cNvPr id="19" name="Rectangle 18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4355" y="5150329"/>
            <a:ext cx="3829895" cy="1151091"/>
            <a:chOff x="3659350" y="2803071"/>
            <a:chExt cx="5990577" cy="1709057"/>
          </a:xfrm>
        </p:grpSpPr>
        <p:sp>
          <p:nvSpPr>
            <p:cNvPr id="26" name="Rectangle 25"/>
            <p:cNvSpPr/>
            <p:nvPr/>
          </p:nvSpPr>
          <p:spPr>
            <a:xfrm>
              <a:off x="5430610" y="2803071"/>
              <a:ext cx="2394857" cy="1709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/>
            <p:cNvSpPr/>
            <p:nvPr/>
          </p:nvSpPr>
          <p:spPr>
            <a:xfrm rot="5400000">
              <a:off x="4267222" y="2731124"/>
              <a:ext cx="424543" cy="1640288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 rot="5400000">
              <a:off x="8576758" y="2760218"/>
              <a:ext cx="480004" cy="1666334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0693" y="2875419"/>
              <a:ext cx="1153886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?</a:t>
              </a:r>
              <a:endParaRPr lang="en-US" sz="6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707" y="329798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8473" y="3326810"/>
              <a:ext cx="148941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115243" y="538444"/>
            <a:ext cx="22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Drive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8068263" y="2153175"/>
            <a:ext cx="124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Stop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68264" y="3700061"/>
            <a:ext cx="117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Stop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8051255" y="5350510"/>
            <a:ext cx="118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Drive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59" y="4877203"/>
            <a:ext cx="2546913" cy="15541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59" y="81730"/>
            <a:ext cx="2568128" cy="14381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59" y="1760476"/>
            <a:ext cx="2497403" cy="13682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59" y="3197834"/>
            <a:ext cx="2519121" cy="15925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7173" y="2654790"/>
            <a:ext cx="2394857" cy="1709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4563785" y="2582843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8873321" y="2611937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24270" y="3149699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5036" y="3178529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34325" y="2895155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2" y="2507421"/>
            <a:ext cx="2691587" cy="17911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0974622" y="6201486"/>
            <a:ext cx="14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Box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5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452920" cy="3581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Machine learning is a way to </a:t>
            </a:r>
            <a:r>
              <a:rPr lang="en-US" sz="2800" b="1" dirty="0" smtClean="0"/>
              <a:t>automatically</a:t>
            </a:r>
            <a:r>
              <a:rPr lang="en-US" sz="2800" dirty="0" smtClean="0"/>
              <a:t> create a new box, given a bunch of examples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2546580" y="3613470"/>
            <a:ext cx="729343" cy="794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08531" y="4408127"/>
            <a:ext cx="5442" cy="10885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68329" y="5496699"/>
            <a:ext cx="484413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97985" y="5485813"/>
            <a:ext cx="484415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8531" y="4353699"/>
            <a:ext cx="553811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84982" y="4359141"/>
            <a:ext cx="602117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9670" y="4084203"/>
            <a:ext cx="2394857" cy="170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4936282" y="4012256"/>
            <a:ext cx="424543" cy="16402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5400000">
            <a:off x="9245818" y="4041350"/>
            <a:ext cx="480004" cy="1666334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7823" y="4394446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58556" y="4435462"/>
            <a:ext cx="8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96767" y="4579112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47533" y="4607942"/>
            <a:ext cx="148941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3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</TotalTime>
  <Words>270</Words>
  <Application>Microsoft Macintosh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Machine Learning</vt:lpstr>
      <vt:lpstr>A Mysterious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machine learning?</vt:lpstr>
      <vt:lpstr>What is machine learning?</vt:lpstr>
      <vt:lpstr>How good is Machine Learning?</vt:lpstr>
      <vt:lpstr>PowerPoint Presentation</vt:lpstr>
      <vt:lpstr>How does it work?</vt:lpstr>
      <vt:lpstr>PowerPoint Presentation</vt:lpstr>
      <vt:lpstr>What happens in one layer?</vt:lpstr>
      <vt:lpstr>How do we get the best line?</vt:lpstr>
      <vt:lpstr>Why do we need multiple layers?</vt:lpstr>
      <vt:lpstr>Learning by Mistakes</vt:lpstr>
      <vt:lpstr>Fun with gradients</vt:lpstr>
      <vt:lpstr>PowerPoint Presentation</vt:lpstr>
      <vt:lpstr>If we keep repeating this process…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Wortsman, Mitchell</dc:creator>
  <cp:lastModifiedBy>Wortsman, Mitchell</cp:lastModifiedBy>
  <cp:revision>24</cp:revision>
  <dcterms:created xsi:type="dcterms:W3CDTF">2018-02-07T03:11:16Z</dcterms:created>
  <dcterms:modified xsi:type="dcterms:W3CDTF">2018-03-23T15:28:58Z</dcterms:modified>
</cp:coreProperties>
</file>