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71586-098F-402D-AE57-A54C6E4EBD12}" v="10" dt="2021-02-27T00:10:06.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0925bf9f96322444" providerId="LiveId" clId="{3E571586-098F-402D-AE57-A54C6E4EBD12}"/>
    <pc:docChg chg="undo custSel addSld modSld">
      <pc:chgData name=" " userId="0925bf9f96322444" providerId="LiveId" clId="{3E571586-098F-402D-AE57-A54C6E4EBD12}" dt="2021-02-27T02:04:04.320" v="1287" actId="113"/>
      <pc:docMkLst>
        <pc:docMk/>
      </pc:docMkLst>
      <pc:sldChg chg="modSp">
        <pc:chgData name=" " userId="0925bf9f96322444" providerId="LiveId" clId="{3E571586-098F-402D-AE57-A54C6E4EBD12}" dt="2021-02-27T00:10:06.567" v="1264" actId="255"/>
        <pc:sldMkLst>
          <pc:docMk/>
          <pc:sldMk cId="2994461932" sldId="256"/>
        </pc:sldMkLst>
        <pc:spChg chg="mod">
          <ac:chgData name=" " userId="0925bf9f96322444" providerId="LiveId" clId="{3E571586-098F-402D-AE57-A54C6E4EBD12}" dt="2021-02-27T00:10:06.567" v="1264" actId="255"/>
          <ac:spMkLst>
            <pc:docMk/>
            <pc:sldMk cId="2994461932" sldId="256"/>
            <ac:spMk id="3" creationId="{9B4368D2-DF80-485B-B1FB-FCB6832710E5}"/>
          </ac:spMkLst>
        </pc:spChg>
      </pc:sldChg>
      <pc:sldChg chg="modSp mod">
        <pc:chgData name=" " userId="0925bf9f96322444" providerId="LiveId" clId="{3E571586-098F-402D-AE57-A54C6E4EBD12}" dt="2021-02-27T00:07:59.472" v="1254" actId="33524"/>
        <pc:sldMkLst>
          <pc:docMk/>
          <pc:sldMk cId="3699615760" sldId="257"/>
        </pc:sldMkLst>
        <pc:spChg chg="mod">
          <ac:chgData name=" " userId="0925bf9f96322444" providerId="LiveId" clId="{3E571586-098F-402D-AE57-A54C6E4EBD12}" dt="2021-02-27T00:07:59.472" v="1254" actId="33524"/>
          <ac:spMkLst>
            <pc:docMk/>
            <pc:sldMk cId="3699615760" sldId="257"/>
            <ac:spMk id="3" creationId="{4817A561-63F7-49F3-A1C6-EC04B17B0659}"/>
          </ac:spMkLst>
        </pc:spChg>
      </pc:sldChg>
      <pc:sldChg chg="modSp mod">
        <pc:chgData name=" " userId="0925bf9f96322444" providerId="LiveId" clId="{3E571586-098F-402D-AE57-A54C6E4EBD12}" dt="2021-02-27T02:04:04.320" v="1287" actId="113"/>
        <pc:sldMkLst>
          <pc:docMk/>
          <pc:sldMk cId="1594229067" sldId="258"/>
        </pc:sldMkLst>
        <pc:spChg chg="mod">
          <ac:chgData name=" " userId="0925bf9f96322444" providerId="LiveId" clId="{3E571586-098F-402D-AE57-A54C6E4EBD12}" dt="2021-02-27T02:04:04.320" v="1287" actId="113"/>
          <ac:spMkLst>
            <pc:docMk/>
            <pc:sldMk cId="1594229067" sldId="258"/>
            <ac:spMk id="3" creationId="{4869AB0B-D2E1-481B-B52D-427A1CE1D36C}"/>
          </ac:spMkLst>
        </pc:spChg>
      </pc:sldChg>
      <pc:sldChg chg="addSp delSp modSp mod">
        <pc:chgData name=" " userId="0925bf9f96322444" providerId="LiveId" clId="{3E571586-098F-402D-AE57-A54C6E4EBD12}" dt="2021-02-26T22:00:18.219" v="279" actId="113"/>
        <pc:sldMkLst>
          <pc:docMk/>
          <pc:sldMk cId="3659550572" sldId="260"/>
        </pc:sldMkLst>
        <pc:spChg chg="mod">
          <ac:chgData name=" " userId="0925bf9f96322444" providerId="LiveId" clId="{3E571586-098F-402D-AE57-A54C6E4EBD12}" dt="2021-02-26T22:00:18.219" v="279" actId="113"/>
          <ac:spMkLst>
            <pc:docMk/>
            <pc:sldMk cId="3659550572" sldId="260"/>
            <ac:spMk id="3" creationId="{D9AD9442-7106-4179-8EC2-2B8A51EAA1C0}"/>
          </ac:spMkLst>
        </pc:spChg>
        <pc:spChg chg="add del">
          <ac:chgData name=" " userId="0925bf9f96322444" providerId="LiveId" clId="{3E571586-098F-402D-AE57-A54C6E4EBD12}" dt="2021-02-26T21:53:16.367" v="6"/>
          <ac:spMkLst>
            <pc:docMk/>
            <pc:sldMk cId="3659550572" sldId="260"/>
            <ac:spMk id="4" creationId="{F52DA3C0-30F7-4E9C-8EE8-6847DE74AB41}"/>
          </ac:spMkLst>
        </pc:spChg>
        <pc:picChg chg="add mod">
          <ac:chgData name=" " userId="0925bf9f96322444" providerId="LiveId" clId="{3E571586-098F-402D-AE57-A54C6E4EBD12}" dt="2021-02-26T22:00:11.389" v="278" actId="1076"/>
          <ac:picMkLst>
            <pc:docMk/>
            <pc:sldMk cId="3659550572" sldId="260"/>
            <ac:picMk id="7" creationId="{C2E80DE1-2DA3-4144-A6D8-4E4E088425DA}"/>
          </ac:picMkLst>
        </pc:picChg>
      </pc:sldChg>
      <pc:sldChg chg="addSp delSp modSp new mod setBg">
        <pc:chgData name=" " userId="0925bf9f96322444" providerId="LiveId" clId="{3E571586-098F-402D-AE57-A54C6E4EBD12}" dt="2021-02-26T22:05:12.021" v="287" actId="21"/>
        <pc:sldMkLst>
          <pc:docMk/>
          <pc:sldMk cId="3899334515" sldId="261"/>
        </pc:sldMkLst>
        <pc:spChg chg="del">
          <ac:chgData name=" " userId="0925bf9f96322444" providerId="LiveId" clId="{3E571586-098F-402D-AE57-A54C6E4EBD12}" dt="2021-02-26T21:59:00.437" v="224" actId="478"/>
          <ac:spMkLst>
            <pc:docMk/>
            <pc:sldMk cId="3899334515" sldId="261"/>
            <ac:spMk id="2" creationId="{EBEA0099-752C-43F6-B9F8-B3B12053E6A3}"/>
          </ac:spMkLst>
        </pc:spChg>
        <pc:spChg chg="mod">
          <ac:chgData name=" " userId="0925bf9f96322444" providerId="LiveId" clId="{3E571586-098F-402D-AE57-A54C6E4EBD12}" dt="2021-02-26T22:05:12.021" v="287" actId="21"/>
          <ac:spMkLst>
            <pc:docMk/>
            <pc:sldMk cId="3899334515" sldId="261"/>
            <ac:spMk id="3" creationId="{E8910B88-A537-4BB1-A12D-77B59A6D35FC}"/>
          </ac:spMkLst>
        </pc:spChg>
        <pc:spChg chg="add">
          <ac:chgData name=" " userId="0925bf9f96322444" providerId="LiveId" clId="{3E571586-098F-402D-AE57-A54C6E4EBD12}" dt="2021-02-26T21:59:13.541" v="226" actId="26606"/>
          <ac:spMkLst>
            <pc:docMk/>
            <pc:sldMk cId="3899334515" sldId="261"/>
            <ac:spMk id="8" creationId="{8D1AA55E-40D5-461B-A5A8-4AE8AAB71B08}"/>
          </ac:spMkLst>
        </pc:spChg>
        <pc:spChg chg="add">
          <ac:chgData name=" " userId="0925bf9f96322444" providerId="LiveId" clId="{3E571586-098F-402D-AE57-A54C6E4EBD12}" dt="2021-02-26T21:59:13.541" v="226" actId="26606"/>
          <ac:spMkLst>
            <pc:docMk/>
            <pc:sldMk cId="3899334515" sldId="261"/>
            <ac:spMk id="12" creationId="{6CB927A4-E432-4310-9CD5-E89FF5063179}"/>
          </ac:spMkLst>
        </pc:spChg>
        <pc:spChg chg="add">
          <ac:chgData name=" " userId="0925bf9f96322444" providerId="LiveId" clId="{3E571586-098F-402D-AE57-A54C6E4EBD12}" dt="2021-02-26T21:59:13.541" v="226" actId="26606"/>
          <ac:spMkLst>
            <pc:docMk/>
            <pc:sldMk cId="3899334515" sldId="261"/>
            <ac:spMk id="14" creationId="{E3020543-B24B-4EC4-8FFC-8DD88EEA91A8}"/>
          </ac:spMkLst>
        </pc:spChg>
        <pc:spChg chg="add">
          <ac:chgData name=" " userId="0925bf9f96322444" providerId="LiveId" clId="{3E571586-098F-402D-AE57-A54C6E4EBD12}" dt="2021-02-26T21:59:13.541" v="226" actId="26606"/>
          <ac:spMkLst>
            <pc:docMk/>
            <pc:sldMk cId="3899334515" sldId="261"/>
            <ac:spMk id="16" creationId="{1453BF6C-B012-48B7-B4E8-6D7AC7C27D02}"/>
          </ac:spMkLst>
        </pc:spChg>
        <pc:picChg chg="add mod">
          <ac:chgData name=" " userId="0925bf9f96322444" providerId="LiveId" clId="{3E571586-098F-402D-AE57-A54C6E4EBD12}" dt="2021-02-26T22:04:21.376" v="286" actId="1076"/>
          <ac:picMkLst>
            <pc:docMk/>
            <pc:sldMk cId="3899334515" sldId="261"/>
            <ac:picMk id="5" creationId="{DE45400D-04A9-47D8-B766-68181E1EB9DE}"/>
          </ac:picMkLst>
        </pc:picChg>
        <pc:cxnChg chg="add">
          <ac:chgData name=" " userId="0925bf9f96322444" providerId="LiveId" clId="{3E571586-098F-402D-AE57-A54C6E4EBD12}" dt="2021-02-26T21:59:13.541" v="226" actId="26606"/>
          <ac:cxnSpMkLst>
            <pc:docMk/>
            <pc:sldMk cId="3899334515" sldId="261"/>
            <ac:cxnSpMk id="10" creationId="{7EB498BD-8089-4626-91EA-4978EBEF535E}"/>
          </ac:cxnSpMkLst>
        </pc:cxnChg>
      </pc:sldChg>
      <pc:sldChg chg="addSp delSp modSp new mod setBg">
        <pc:chgData name=" " userId="0925bf9f96322444" providerId="LiveId" clId="{3E571586-098F-402D-AE57-A54C6E4EBD12}" dt="2021-02-26T22:35:49.674" v="322" actId="14100"/>
        <pc:sldMkLst>
          <pc:docMk/>
          <pc:sldMk cId="2830835608" sldId="262"/>
        </pc:sldMkLst>
        <pc:spChg chg="del">
          <ac:chgData name=" " userId="0925bf9f96322444" providerId="LiveId" clId="{3E571586-098F-402D-AE57-A54C6E4EBD12}" dt="2021-02-26T22:05:25.825" v="289" actId="478"/>
          <ac:spMkLst>
            <pc:docMk/>
            <pc:sldMk cId="2830835608" sldId="262"/>
            <ac:spMk id="2" creationId="{10B46195-E2F5-4957-BBA7-1A05957EAB0A}"/>
          </ac:spMkLst>
        </pc:spChg>
        <pc:spChg chg="mod">
          <ac:chgData name=" " userId="0925bf9f96322444" providerId="LiveId" clId="{3E571586-098F-402D-AE57-A54C6E4EBD12}" dt="2021-02-26T22:08:56.199" v="307" actId="20577"/>
          <ac:spMkLst>
            <pc:docMk/>
            <pc:sldMk cId="2830835608" sldId="262"/>
            <ac:spMk id="3" creationId="{C88D2733-8EF6-4AC7-BF9B-DBC2846DE728}"/>
          </ac:spMkLst>
        </pc:spChg>
        <pc:spChg chg="add">
          <ac:chgData name=" " userId="0925bf9f96322444" providerId="LiveId" clId="{3E571586-098F-402D-AE57-A54C6E4EBD12}" dt="2021-02-26T22:05:30.342" v="290" actId="26606"/>
          <ac:spMkLst>
            <pc:docMk/>
            <pc:sldMk cId="2830835608" sldId="262"/>
            <ac:spMk id="8" creationId="{8D1AA55E-40D5-461B-A5A8-4AE8AAB71B08}"/>
          </ac:spMkLst>
        </pc:spChg>
        <pc:spChg chg="add">
          <ac:chgData name=" " userId="0925bf9f96322444" providerId="LiveId" clId="{3E571586-098F-402D-AE57-A54C6E4EBD12}" dt="2021-02-26T22:05:30.342" v="290" actId="26606"/>
          <ac:spMkLst>
            <pc:docMk/>
            <pc:sldMk cId="2830835608" sldId="262"/>
            <ac:spMk id="12" creationId="{6CB927A4-E432-4310-9CD5-E89FF5063179}"/>
          </ac:spMkLst>
        </pc:spChg>
        <pc:spChg chg="add">
          <ac:chgData name=" " userId="0925bf9f96322444" providerId="LiveId" clId="{3E571586-098F-402D-AE57-A54C6E4EBD12}" dt="2021-02-26T22:05:30.342" v="290" actId="26606"/>
          <ac:spMkLst>
            <pc:docMk/>
            <pc:sldMk cId="2830835608" sldId="262"/>
            <ac:spMk id="14" creationId="{E3020543-B24B-4EC4-8FFC-8DD88EEA91A8}"/>
          </ac:spMkLst>
        </pc:spChg>
        <pc:spChg chg="add">
          <ac:chgData name=" " userId="0925bf9f96322444" providerId="LiveId" clId="{3E571586-098F-402D-AE57-A54C6E4EBD12}" dt="2021-02-26T22:05:30.342" v="290" actId="26606"/>
          <ac:spMkLst>
            <pc:docMk/>
            <pc:sldMk cId="2830835608" sldId="262"/>
            <ac:spMk id="16" creationId="{1453BF6C-B012-48B7-B4E8-6D7AC7C27D02}"/>
          </ac:spMkLst>
        </pc:spChg>
        <pc:picChg chg="add del mod modCrop">
          <ac:chgData name=" " userId="0925bf9f96322444" providerId="LiveId" clId="{3E571586-098F-402D-AE57-A54C6E4EBD12}" dt="2021-02-26T22:34:53.667" v="314" actId="478"/>
          <ac:picMkLst>
            <pc:docMk/>
            <pc:sldMk cId="2830835608" sldId="262"/>
            <ac:picMk id="5" creationId="{52E2286C-55E2-4F0C-82EF-CC46D66950A7}"/>
          </ac:picMkLst>
        </pc:picChg>
        <pc:picChg chg="add del mod">
          <ac:chgData name=" " userId="0925bf9f96322444" providerId="LiveId" clId="{3E571586-098F-402D-AE57-A54C6E4EBD12}" dt="2021-02-26T22:35:40.944" v="318" actId="478"/>
          <ac:picMkLst>
            <pc:docMk/>
            <pc:sldMk cId="2830835608" sldId="262"/>
            <ac:picMk id="7" creationId="{2B7217F2-6FAB-4573-A2E8-E78E58AAD00D}"/>
          </ac:picMkLst>
        </pc:picChg>
        <pc:picChg chg="add mod">
          <ac:chgData name=" " userId="0925bf9f96322444" providerId="LiveId" clId="{3E571586-098F-402D-AE57-A54C6E4EBD12}" dt="2021-02-26T22:34:59.763" v="317" actId="14100"/>
          <ac:picMkLst>
            <pc:docMk/>
            <pc:sldMk cId="2830835608" sldId="262"/>
            <ac:picMk id="11" creationId="{E862371C-07AC-43BD-9AFA-DEB9E16D72BA}"/>
          </ac:picMkLst>
        </pc:picChg>
        <pc:picChg chg="add mod">
          <ac:chgData name=" " userId="0925bf9f96322444" providerId="LiveId" clId="{3E571586-098F-402D-AE57-A54C6E4EBD12}" dt="2021-02-26T22:35:49.674" v="322" actId="14100"/>
          <ac:picMkLst>
            <pc:docMk/>
            <pc:sldMk cId="2830835608" sldId="262"/>
            <ac:picMk id="15" creationId="{79F71F9E-86DC-4DAA-8A50-B8D751CDF142}"/>
          </ac:picMkLst>
        </pc:picChg>
        <pc:cxnChg chg="add">
          <ac:chgData name=" " userId="0925bf9f96322444" providerId="LiveId" clId="{3E571586-098F-402D-AE57-A54C6E4EBD12}" dt="2021-02-26T22:05:30.342" v="290" actId="26606"/>
          <ac:cxnSpMkLst>
            <pc:docMk/>
            <pc:sldMk cId="2830835608" sldId="262"/>
            <ac:cxnSpMk id="10" creationId="{7EB498BD-8089-4626-91EA-4978EBEF535E}"/>
          </ac:cxnSpMkLst>
        </pc:cxnChg>
      </pc:sldChg>
      <pc:sldChg chg="addSp delSp modSp new mod setBg">
        <pc:chgData name=" " userId="0925bf9f96322444" providerId="LiveId" clId="{3E571586-098F-402D-AE57-A54C6E4EBD12}" dt="2021-02-27T00:09:34.900" v="1261" actId="14100"/>
        <pc:sldMkLst>
          <pc:docMk/>
          <pc:sldMk cId="1192013875" sldId="263"/>
        </pc:sldMkLst>
        <pc:spChg chg="del mod">
          <ac:chgData name=" " userId="0925bf9f96322444" providerId="LiveId" clId="{3E571586-098F-402D-AE57-A54C6E4EBD12}" dt="2021-02-26T23:51:44.724" v="405" actId="478"/>
          <ac:spMkLst>
            <pc:docMk/>
            <pc:sldMk cId="1192013875" sldId="263"/>
            <ac:spMk id="2" creationId="{EC5D266F-AA9E-4C9C-AF89-1F0FEDCFC88B}"/>
          </ac:spMkLst>
        </pc:spChg>
        <pc:spChg chg="add del mod">
          <ac:chgData name=" " userId="0925bf9f96322444" providerId="LiveId" clId="{3E571586-098F-402D-AE57-A54C6E4EBD12}" dt="2021-02-26T23:51:57.685" v="410" actId="403"/>
          <ac:spMkLst>
            <pc:docMk/>
            <pc:sldMk cId="1192013875" sldId="263"/>
            <ac:spMk id="3" creationId="{336B1362-21F1-4256-AC01-C721E94E7F51}"/>
          </ac:spMkLst>
        </pc:spChg>
        <pc:spChg chg="add">
          <ac:chgData name=" " userId="0925bf9f96322444" providerId="LiveId" clId="{3E571586-098F-402D-AE57-A54C6E4EBD12}" dt="2021-02-26T23:51:40.541" v="404" actId="26606"/>
          <ac:spMkLst>
            <pc:docMk/>
            <pc:sldMk cId="1192013875" sldId="263"/>
            <ac:spMk id="12" creationId="{8D1AA55E-40D5-461B-A5A8-4AE8AAB71B08}"/>
          </ac:spMkLst>
        </pc:spChg>
        <pc:spChg chg="add">
          <ac:chgData name=" " userId="0925bf9f96322444" providerId="LiveId" clId="{3E571586-098F-402D-AE57-A54C6E4EBD12}" dt="2021-02-26T23:51:40.541" v="404" actId="26606"/>
          <ac:spMkLst>
            <pc:docMk/>
            <pc:sldMk cId="1192013875" sldId="263"/>
            <ac:spMk id="16" creationId="{6CB927A4-E432-4310-9CD5-E89FF5063179}"/>
          </ac:spMkLst>
        </pc:spChg>
        <pc:spChg chg="add">
          <ac:chgData name=" " userId="0925bf9f96322444" providerId="LiveId" clId="{3E571586-098F-402D-AE57-A54C6E4EBD12}" dt="2021-02-26T23:51:40.541" v="404" actId="26606"/>
          <ac:spMkLst>
            <pc:docMk/>
            <pc:sldMk cId="1192013875" sldId="263"/>
            <ac:spMk id="18" creationId="{E3020543-B24B-4EC4-8FFC-8DD88EEA91A8}"/>
          </ac:spMkLst>
        </pc:spChg>
        <pc:picChg chg="add del mod ord">
          <ac:chgData name=" " userId="0925bf9f96322444" providerId="LiveId" clId="{3E571586-098F-402D-AE57-A54C6E4EBD12}" dt="2021-02-26T23:50:40.113" v="325" actId="22"/>
          <ac:picMkLst>
            <pc:docMk/>
            <pc:sldMk cId="1192013875" sldId="263"/>
            <ac:picMk id="5" creationId="{CC0DFC1A-8AC5-4843-9B87-D8249C5E91ED}"/>
          </ac:picMkLst>
        </pc:picChg>
        <pc:picChg chg="add mod">
          <ac:chgData name=" " userId="0925bf9f96322444" providerId="LiveId" clId="{3E571586-098F-402D-AE57-A54C6E4EBD12}" dt="2021-02-26T23:52:02.601" v="411" actId="1076"/>
          <ac:picMkLst>
            <pc:docMk/>
            <pc:sldMk cId="1192013875" sldId="263"/>
            <ac:picMk id="7" creationId="{1D6FAC6B-543A-4B06-869F-A1FD57A75A14}"/>
          </ac:picMkLst>
        </pc:picChg>
        <pc:picChg chg="add mod">
          <ac:chgData name=" " userId="0925bf9f96322444" providerId="LiveId" clId="{3E571586-098F-402D-AE57-A54C6E4EBD12}" dt="2021-02-27T00:09:34.900" v="1261" actId="14100"/>
          <ac:picMkLst>
            <pc:docMk/>
            <pc:sldMk cId="1192013875" sldId="263"/>
            <ac:picMk id="9" creationId="{ACE3825D-7DD0-489F-B27F-4C776CB07545}"/>
          </ac:picMkLst>
        </pc:picChg>
        <pc:cxnChg chg="add">
          <ac:chgData name=" " userId="0925bf9f96322444" providerId="LiveId" clId="{3E571586-098F-402D-AE57-A54C6E4EBD12}" dt="2021-02-26T23:51:40.541" v="404" actId="26606"/>
          <ac:cxnSpMkLst>
            <pc:docMk/>
            <pc:sldMk cId="1192013875" sldId="263"/>
            <ac:cxnSpMk id="14" creationId="{7EB498BD-8089-4626-91EA-4978EBEF535E}"/>
          </ac:cxnSpMkLst>
        </pc:cxnChg>
      </pc:sldChg>
      <pc:sldChg chg="addSp modSp new mod setBg">
        <pc:chgData name=" " userId="0925bf9f96322444" providerId="LiveId" clId="{3E571586-098F-402D-AE57-A54C6E4EBD12}" dt="2021-02-27T00:09:40.998" v="1262" actId="20577"/>
        <pc:sldMkLst>
          <pc:docMk/>
          <pc:sldMk cId="3133331963" sldId="264"/>
        </pc:sldMkLst>
        <pc:spChg chg="mod">
          <ac:chgData name=" " userId="0925bf9f96322444" providerId="LiveId" clId="{3E571586-098F-402D-AE57-A54C6E4EBD12}" dt="2021-02-27T00:07:09.601" v="1246" actId="26606"/>
          <ac:spMkLst>
            <pc:docMk/>
            <pc:sldMk cId="3133331963" sldId="264"/>
            <ac:spMk id="2" creationId="{6647A0E8-F8FA-4C37-854C-C0FCC3FBC591}"/>
          </ac:spMkLst>
        </pc:spChg>
        <pc:spChg chg="mod">
          <ac:chgData name=" " userId="0925bf9f96322444" providerId="LiveId" clId="{3E571586-098F-402D-AE57-A54C6E4EBD12}" dt="2021-02-27T00:09:40.998" v="1262" actId="20577"/>
          <ac:spMkLst>
            <pc:docMk/>
            <pc:sldMk cId="3133331963" sldId="264"/>
            <ac:spMk id="3" creationId="{69C7D429-2D38-400A-9A66-FE2EF017BAAB}"/>
          </ac:spMkLst>
        </pc:spChg>
        <pc:spChg chg="add">
          <ac:chgData name=" " userId="0925bf9f96322444" providerId="LiveId" clId="{3E571586-098F-402D-AE57-A54C6E4EBD12}" dt="2021-02-27T00:07:09.601" v="1246" actId="26606"/>
          <ac:spMkLst>
            <pc:docMk/>
            <pc:sldMk cId="3133331963" sldId="264"/>
            <ac:spMk id="8" creationId="{8D1AA55E-40D5-461B-A5A8-4AE8AAB71B08}"/>
          </ac:spMkLst>
        </pc:spChg>
        <pc:spChg chg="add">
          <ac:chgData name=" " userId="0925bf9f96322444" providerId="LiveId" clId="{3E571586-098F-402D-AE57-A54C6E4EBD12}" dt="2021-02-27T00:07:09.601" v="1246" actId="26606"/>
          <ac:spMkLst>
            <pc:docMk/>
            <pc:sldMk cId="3133331963" sldId="264"/>
            <ac:spMk id="12" creationId="{6CB927A4-E432-4310-9CD5-E89FF5063179}"/>
          </ac:spMkLst>
        </pc:spChg>
        <pc:spChg chg="add">
          <ac:chgData name=" " userId="0925bf9f96322444" providerId="LiveId" clId="{3E571586-098F-402D-AE57-A54C6E4EBD12}" dt="2021-02-27T00:07:09.601" v="1246" actId="26606"/>
          <ac:spMkLst>
            <pc:docMk/>
            <pc:sldMk cId="3133331963" sldId="264"/>
            <ac:spMk id="14" creationId="{E3020543-B24B-4EC4-8FFC-8DD88EEA91A8}"/>
          </ac:spMkLst>
        </pc:spChg>
        <pc:spChg chg="add">
          <ac:chgData name=" " userId="0925bf9f96322444" providerId="LiveId" clId="{3E571586-098F-402D-AE57-A54C6E4EBD12}" dt="2021-02-27T00:07:09.601" v="1246" actId="26606"/>
          <ac:spMkLst>
            <pc:docMk/>
            <pc:sldMk cId="3133331963" sldId="264"/>
            <ac:spMk id="16" creationId="{1453BF6C-B012-48B7-B4E8-6D7AC7C27D02}"/>
          </ac:spMkLst>
        </pc:spChg>
        <pc:cxnChg chg="add">
          <ac:chgData name=" " userId="0925bf9f96322444" providerId="LiveId" clId="{3E571586-098F-402D-AE57-A54C6E4EBD12}" dt="2021-02-27T00:07:09.601" v="1246" actId="26606"/>
          <ac:cxnSpMkLst>
            <pc:docMk/>
            <pc:sldMk cId="3133331963" sldId="264"/>
            <ac:cxnSpMk id="10" creationId="{7EB498BD-8089-4626-91EA-4978EBEF535E}"/>
          </ac:cxnSpMkLst>
        </pc:cxnChg>
      </pc:sldChg>
      <pc:sldChg chg="addSp modSp new mod setBg">
        <pc:chgData name=" " userId="0925bf9f96322444" providerId="LiveId" clId="{3E571586-098F-402D-AE57-A54C6E4EBD12}" dt="2021-02-27T00:07:28.016" v="1251" actId="255"/>
        <pc:sldMkLst>
          <pc:docMk/>
          <pc:sldMk cId="2083630820" sldId="265"/>
        </pc:sldMkLst>
        <pc:spChg chg="mod">
          <ac:chgData name=" " userId="0925bf9f96322444" providerId="LiveId" clId="{3E571586-098F-402D-AE57-A54C6E4EBD12}" dt="2021-02-27T00:07:21.482" v="1249" actId="26606"/>
          <ac:spMkLst>
            <pc:docMk/>
            <pc:sldMk cId="2083630820" sldId="265"/>
            <ac:spMk id="2" creationId="{DF848F89-07A1-4542-B967-081E98C48AEF}"/>
          </ac:spMkLst>
        </pc:spChg>
        <pc:spChg chg="mod">
          <ac:chgData name=" " userId="0925bf9f96322444" providerId="LiveId" clId="{3E571586-098F-402D-AE57-A54C6E4EBD12}" dt="2021-02-27T00:07:28.016" v="1251" actId="255"/>
          <ac:spMkLst>
            <pc:docMk/>
            <pc:sldMk cId="2083630820" sldId="265"/>
            <ac:spMk id="3" creationId="{B0478043-E8B3-4DDE-BC5F-C752BEE8E17C}"/>
          </ac:spMkLst>
        </pc:spChg>
        <pc:spChg chg="add">
          <ac:chgData name=" " userId="0925bf9f96322444" providerId="LiveId" clId="{3E571586-098F-402D-AE57-A54C6E4EBD12}" dt="2021-02-27T00:07:21.482" v="1249" actId="26606"/>
          <ac:spMkLst>
            <pc:docMk/>
            <pc:sldMk cId="2083630820" sldId="265"/>
            <ac:spMk id="8" creationId="{8D1AA55E-40D5-461B-A5A8-4AE8AAB71B08}"/>
          </ac:spMkLst>
        </pc:spChg>
        <pc:spChg chg="add">
          <ac:chgData name=" " userId="0925bf9f96322444" providerId="LiveId" clId="{3E571586-098F-402D-AE57-A54C6E4EBD12}" dt="2021-02-27T00:07:21.482" v="1249" actId="26606"/>
          <ac:spMkLst>
            <pc:docMk/>
            <pc:sldMk cId="2083630820" sldId="265"/>
            <ac:spMk id="12" creationId="{6CB927A4-E432-4310-9CD5-E89FF5063179}"/>
          </ac:spMkLst>
        </pc:spChg>
        <pc:spChg chg="add">
          <ac:chgData name=" " userId="0925bf9f96322444" providerId="LiveId" clId="{3E571586-098F-402D-AE57-A54C6E4EBD12}" dt="2021-02-27T00:07:21.482" v="1249" actId="26606"/>
          <ac:spMkLst>
            <pc:docMk/>
            <pc:sldMk cId="2083630820" sldId="265"/>
            <ac:spMk id="14" creationId="{E3020543-B24B-4EC4-8FFC-8DD88EEA91A8}"/>
          </ac:spMkLst>
        </pc:spChg>
        <pc:spChg chg="add">
          <ac:chgData name=" " userId="0925bf9f96322444" providerId="LiveId" clId="{3E571586-098F-402D-AE57-A54C6E4EBD12}" dt="2021-02-27T00:07:21.482" v="1249" actId="26606"/>
          <ac:spMkLst>
            <pc:docMk/>
            <pc:sldMk cId="2083630820" sldId="265"/>
            <ac:spMk id="16" creationId="{1453BF6C-B012-48B7-B4E8-6D7AC7C27D02}"/>
          </ac:spMkLst>
        </pc:spChg>
        <pc:cxnChg chg="add">
          <ac:chgData name=" " userId="0925bf9f96322444" providerId="LiveId" clId="{3E571586-098F-402D-AE57-A54C6E4EBD12}" dt="2021-02-27T00:07:21.482" v="1249" actId="26606"/>
          <ac:cxnSpMkLst>
            <pc:docMk/>
            <pc:sldMk cId="2083630820" sldId="265"/>
            <ac:cxnSpMk id="10" creationId="{7EB498BD-8089-4626-91EA-4978EBEF535E}"/>
          </ac:cxnSpMkLst>
        </pc:cxnChg>
      </pc:sldChg>
      <pc:sldChg chg="addSp modSp new mod setBg">
        <pc:chgData name=" " userId="0925bf9f96322444" providerId="LiveId" clId="{3E571586-098F-402D-AE57-A54C6E4EBD12}" dt="2021-02-27T00:08:38.346" v="1257" actId="255"/>
        <pc:sldMkLst>
          <pc:docMk/>
          <pc:sldMk cId="3425079004" sldId="266"/>
        </pc:sldMkLst>
        <pc:spChg chg="mod">
          <ac:chgData name=" " userId="0925bf9f96322444" providerId="LiveId" clId="{3E571586-098F-402D-AE57-A54C6E4EBD12}" dt="2021-02-27T00:08:27.166" v="1255" actId="26606"/>
          <ac:spMkLst>
            <pc:docMk/>
            <pc:sldMk cId="3425079004" sldId="266"/>
            <ac:spMk id="2" creationId="{759A3A4C-84FB-469C-BE47-60BCB53CD60E}"/>
          </ac:spMkLst>
        </pc:spChg>
        <pc:spChg chg="mod">
          <ac:chgData name=" " userId="0925bf9f96322444" providerId="LiveId" clId="{3E571586-098F-402D-AE57-A54C6E4EBD12}" dt="2021-02-27T00:08:38.346" v="1257" actId="255"/>
          <ac:spMkLst>
            <pc:docMk/>
            <pc:sldMk cId="3425079004" sldId="266"/>
            <ac:spMk id="3" creationId="{EA9355D0-9E70-4EA9-A014-32B97650AF72}"/>
          </ac:spMkLst>
        </pc:spChg>
        <pc:spChg chg="add">
          <ac:chgData name=" " userId="0925bf9f96322444" providerId="LiveId" clId="{3E571586-098F-402D-AE57-A54C6E4EBD12}" dt="2021-02-27T00:08:27.166" v="1255" actId="26606"/>
          <ac:spMkLst>
            <pc:docMk/>
            <pc:sldMk cId="3425079004" sldId="266"/>
            <ac:spMk id="8" creationId="{8D1AA55E-40D5-461B-A5A8-4AE8AAB71B08}"/>
          </ac:spMkLst>
        </pc:spChg>
        <pc:spChg chg="add">
          <ac:chgData name=" " userId="0925bf9f96322444" providerId="LiveId" clId="{3E571586-098F-402D-AE57-A54C6E4EBD12}" dt="2021-02-27T00:08:27.166" v="1255" actId="26606"/>
          <ac:spMkLst>
            <pc:docMk/>
            <pc:sldMk cId="3425079004" sldId="266"/>
            <ac:spMk id="12" creationId="{6CB927A4-E432-4310-9CD5-E89FF5063179}"/>
          </ac:spMkLst>
        </pc:spChg>
        <pc:spChg chg="add">
          <ac:chgData name=" " userId="0925bf9f96322444" providerId="LiveId" clId="{3E571586-098F-402D-AE57-A54C6E4EBD12}" dt="2021-02-27T00:08:27.166" v="1255" actId="26606"/>
          <ac:spMkLst>
            <pc:docMk/>
            <pc:sldMk cId="3425079004" sldId="266"/>
            <ac:spMk id="14" creationId="{E3020543-B24B-4EC4-8FFC-8DD88EEA91A8}"/>
          </ac:spMkLst>
        </pc:spChg>
        <pc:spChg chg="add">
          <ac:chgData name=" " userId="0925bf9f96322444" providerId="LiveId" clId="{3E571586-098F-402D-AE57-A54C6E4EBD12}" dt="2021-02-27T00:08:27.166" v="1255" actId="26606"/>
          <ac:spMkLst>
            <pc:docMk/>
            <pc:sldMk cId="3425079004" sldId="266"/>
            <ac:spMk id="16" creationId="{1453BF6C-B012-48B7-B4E8-6D7AC7C27D02}"/>
          </ac:spMkLst>
        </pc:spChg>
        <pc:cxnChg chg="add">
          <ac:chgData name=" " userId="0925bf9f96322444" providerId="LiveId" clId="{3E571586-098F-402D-AE57-A54C6E4EBD12}" dt="2021-02-27T00:08:27.166" v="1255" actId="26606"/>
          <ac:cxnSpMkLst>
            <pc:docMk/>
            <pc:sldMk cId="3425079004" sldId="266"/>
            <ac:cxnSpMk id="10" creationId="{7EB498BD-8089-4626-91EA-4978EBEF535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0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24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30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72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15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48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04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98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23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73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2/26/2021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1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2/26/2021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989207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51"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ap.stanford.edu/class/cs224w-readings/mathioudakis10twitter.pdf" TargetMode="External"/><Relationship Id="rId7" Type="http://schemas.openxmlformats.org/officeDocument/2006/relationships/hyperlink" Target="https://www.kaggle.com/alaix14/bitcoin-tweets-20160101-to-20190329" TargetMode="External"/><Relationship Id="rId2" Type="http://schemas.openxmlformats.org/officeDocument/2006/relationships/hyperlink" Target="https://pypi.org/project/burst_detection/" TargetMode="External"/><Relationship Id="rId1" Type="http://schemas.openxmlformats.org/officeDocument/2006/relationships/slideLayout" Target="../slideLayouts/slideLayout2.xml"/><Relationship Id="rId6" Type="http://schemas.openxmlformats.org/officeDocument/2006/relationships/hyperlink" Target="https://nikkimarinsek.com/blog/kleinberg-burst-detection-algorithm" TargetMode="External"/><Relationship Id="rId5" Type="http://schemas.openxmlformats.org/officeDocument/2006/relationships/hyperlink" Target="https://developer.twitter.com/en/docs/tutorials/listen-for-important-events" TargetMode="External"/><Relationship Id="rId4" Type="http://schemas.openxmlformats.org/officeDocument/2006/relationships/hyperlink" Target="https://www.cs.sfu.ca/~wangk/pub/burs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3AA01184-79AD-4773-8F4F-1E5A2DCBF84E}"/>
              </a:ext>
            </a:extLst>
          </p:cNvPr>
          <p:cNvPicPr>
            <a:picLocks noChangeAspect="1"/>
          </p:cNvPicPr>
          <p:nvPr/>
        </p:nvPicPr>
        <p:blipFill rotWithShape="1">
          <a:blip r:embed="rId2">
            <a:duotone>
              <a:schemeClr val="accent1">
                <a:shade val="45000"/>
                <a:satMod val="135000"/>
              </a:schemeClr>
              <a:prstClr val="white"/>
            </a:duotone>
            <a:alphaModFix amt="35000"/>
          </a:blip>
          <a:srcRect t="6020" r="1" b="3916"/>
          <a:stretch/>
        </p:blipFill>
        <p:spPr>
          <a:xfrm>
            <a:off x="1" y="10"/>
            <a:ext cx="12183122" cy="6857989"/>
          </a:xfrm>
          <a:prstGeom prst="rect">
            <a:avLst/>
          </a:prstGeom>
        </p:spPr>
      </p:pic>
      <p:sp>
        <p:nvSpPr>
          <p:cNvPr id="2" name="Title 1">
            <a:extLst>
              <a:ext uri="{FF2B5EF4-FFF2-40B4-BE49-F238E27FC236}">
                <a16:creationId xmlns:a16="http://schemas.microsoft.com/office/drawing/2014/main" id="{D187AE9E-BDE2-474B-BEE0-700BF94B1FDE}"/>
              </a:ext>
            </a:extLst>
          </p:cNvPr>
          <p:cNvSpPr>
            <a:spLocks noGrp="1"/>
          </p:cNvSpPr>
          <p:nvPr>
            <p:ph type="ctrTitle"/>
          </p:nvPr>
        </p:nvSpPr>
        <p:spPr>
          <a:xfrm>
            <a:off x="994873" y="2271449"/>
            <a:ext cx="6347918" cy="3670098"/>
          </a:xfrm>
        </p:spPr>
        <p:txBody>
          <a:bodyPr anchor="b">
            <a:normAutofit/>
          </a:bodyPr>
          <a:lstStyle/>
          <a:p>
            <a:r>
              <a:rPr lang="en-US" sz="6100" dirty="0">
                <a:solidFill>
                  <a:srgbClr val="FFFFFF"/>
                </a:solidFill>
              </a:rPr>
              <a:t>BURSTY EVENT Detection from the Twitter Data</a:t>
            </a:r>
            <a:endParaRPr lang="en-CA" sz="6100" dirty="0">
              <a:solidFill>
                <a:srgbClr val="FFFFFF"/>
              </a:solidFill>
            </a:endParaRPr>
          </a:p>
        </p:txBody>
      </p:sp>
      <p:sp>
        <p:nvSpPr>
          <p:cNvPr id="3" name="Subtitle 2">
            <a:extLst>
              <a:ext uri="{FF2B5EF4-FFF2-40B4-BE49-F238E27FC236}">
                <a16:creationId xmlns:a16="http://schemas.microsoft.com/office/drawing/2014/main" id="{9B4368D2-DF80-485B-B1FB-FCB6832710E5}"/>
              </a:ext>
            </a:extLst>
          </p:cNvPr>
          <p:cNvSpPr>
            <a:spLocks noGrp="1"/>
          </p:cNvSpPr>
          <p:nvPr>
            <p:ph type="subTitle" idx="1"/>
          </p:nvPr>
        </p:nvSpPr>
        <p:spPr>
          <a:xfrm>
            <a:off x="7449798" y="3544059"/>
            <a:ext cx="3633923" cy="2397488"/>
          </a:xfrm>
        </p:spPr>
        <p:txBody>
          <a:bodyPr anchor="ctr">
            <a:normAutofit/>
          </a:bodyPr>
          <a:lstStyle/>
          <a:p>
            <a:r>
              <a:rPr lang="en-CA" sz="3200" b="1" dirty="0">
                <a:solidFill>
                  <a:srgbClr val="FFFFFF"/>
                </a:solidFill>
              </a:rPr>
              <a:t>By</a:t>
            </a:r>
          </a:p>
          <a:p>
            <a:r>
              <a:rPr lang="en-CA" sz="3200" b="1" dirty="0">
                <a:solidFill>
                  <a:srgbClr val="FFFFFF"/>
                </a:solidFill>
              </a:rPr>
              <a:t>Kavita </a:t>
            </a:r>
            <a:r>
              <a:rPr lang="en-CA" sz="3200" b="1" dirty="0" err="1">
                <a:solidFill>
                  <a:srgbClr val="FFFFFF"/>
                </a:solidFill>
              </a:rPr>
              <a:t>Soni</a:t>
            </a:r>
            <a:endParaRPr lang="en-CA" sz="3200" b="1" dirty="0">
              <a:solidFill>
                <a:srgbClr val="FFFFFF"/>
              </a:solidFill>
            </a:endParaRPr>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994461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7A0E8-F8FA-4C37-854C-C0FCC3FBC591}"/>
              </a:ext>
            </a:extLst>
          </p:cNvPr>
          <p:cNvSpPr>
            <a:spLocks noGrp="1"/>
          </p:cNvSpPr>
          <p:nvPr>
            <p:ph type="title"/>
          </p:nvPr>
        </p:nvSpPr>
        <p:spPr>
          <a:xfrm>
            <a:off x="803775" y="1106007"/>
            <a:ext cx="10550025" cy="1182927"/>
          </a:xfrm>
        </p:spPr>
        <p:txBody>
          <a:bodyPr anchor="b">
            <a:normAutofit/>
          </a:bodyPr>
          <a:lstStyle/>
          <a:p>
            <a:r>
              <a:rPr lang="en-CA" sz="6600"/>
              <a:t>Conclusion</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69C7D429-2D38-400A-9A66-FE2EF017BAAB}"/>
              </a:ext>
            </a:extLst>
          </p:cNvPr>
          <p:cNvSpPr>
            <a:spLocks noGrp="1"/>
          </p:cNvSpPr>
          <p:nvPr>
            <p:ph idx="1"/>
          </p:nvPr>
        </p:nvSpPr>
        <p:spPr>
          <a:xfrm>
            <a:off x="803775" y="2598947"/>
            <a:ext cx="10550025" cy="3677348"/>
          </a:xfrm>
        </p:spPr>
        <p:txBody>
          <a:bodyPr anchor="t">
            <a:normAutofit/>
          </a:bodyPr>
          <a:lstStyle/>
          <a:p>
            <a:pPr algn="just"/>
            <a:r>
              <a:rPr lang="en-CA" sz="2000" dirty="0">
                <a:latin typeface="Calibri Light" panose="020F0302020204030204" pitchFamily="34" charset="0"/>
                <a:cs typeface="Calibri Light" panose="020F0302020204030204" pitchFamily="34" charset="0"/>
              </a:rPr>
              <a:t>It is seen that we can monitor twitter stream data and find burst terms that help us detect trends/ event before they are highlighted by news media.</a:t>
            </a:r>
          </a:p>
          <a:p>
            <a:pPr algn="just"/>
            <a:r>
              <a:rPr lang="en-CA" sz="2000" dirty="0">
                <a:latin typeface="Calibri Light" panose="020F0302020204030204" pitchFamily="34" charset="0"/>
                <a:cs typeface="Calibri Light" panose="020F0302020204030204" pitchFamily="34" charset="0"/>
              </a:rPr>
              <a:t>We can easily detect trends like climate change, political clashes, major government policies, disease outbreak etc.</a:t>
            </a:r>
          </a:p>
          <a:p>
            <a:pPr algn="just"/>
            <a:r>
              <a:rPr lang="en-CA" sz="2000" dirty="0">
                <a:latin typeface="Calibri Light" panose="020F0302020204030204" pitchFamily="34" charset="0"/>
                <a:cs typeface="Calibri Light" panose="020F0302020204030204" pitchFamily="34" charset="0"/>
              </a:rPr>
              <a:t>Based on trend detection we can trigger necessary actions to reduce the ill-effects of macro events on business.</a:t>
            </a:r>
          </a:p>
          <a:p>
            <a:pPr algn="just"/>
            <a:r>
              <a:rPr lang="en-CA" sz="2000" dirty="0">
                <a:latin typeface="Calibri Light" panose="020F0302020204030204" pitchFamily="34" charset="0"/>
                <a:cs typeface="Calibri Light" panose="020F0302020204030204" pitchFamily="34" charset="0"/>
              </a:rPr>
              <a:t>As an improvement this project can be scaled to include a front end interface to show the burst word visualisations.</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13333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48F89-07A1-4542-B967-081E98C48AEF}"/>
              </a:ext>
            </a:extLst>
          </p:cNvPr>
          <p:cNvSpPr>
            <a:spLocks noGrp="1"/>
          </p:cNvSpPr>
          <p:nvPr>
            <p:ph type="title"/>
          </p:nvPr>
        </p:nvSpPr>
        <p:spPr>
          <a:xfrm>
            <a:off x="803775" y="1106007"/>
            <a:ext cx="10550025" cy="1182927"/>
          </a:xfrm>
        </p:spPr>
        <p:txBody>
          <a:bodyPr anchor="b">
            <a:normAutofit/>
          </a:bodyPr>
          <a:lstStyle/>
          <a:p>
            <a:r>
              <a:rPr lang="en-CA" sz="6600"/>
              <a:t>References</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0478043-E8B3-4DDE-BC5F-C752BEE8E17C}"/>
              </a:ext>
            </a:extLst>
          </p:cNvPr>
          <p:cNvSpPr>
            <a:spLocks noGrp="1"/>
          </p:cNvSpPr>
          <p:nvPr>
            <p:ph idx="1"/>
          </p:nvPr>
        </p:nvSpPr>
        <p:spPr>
          <a:xfrm>
            <a:off x="803775" y="2598947"/>
            <a:ext cx="10550025" cy="3677348"/>
          </a:xfrm>
        </p:spPr>
        <p:txBody>
          <a:bodyPr anchor="t">
            <a:normAutofit/>
          </a:bodyPr>
          <a:lstStyle/>
          <a:p>
            <a:pPr algn="just"/>
            <a:r>
              <a:rPr lang="en-CA" sz="2000" dirty="0">
                <a:latin typeface="Calibri Light" panose="020F0302020204030204" pitchFamily="34" charset="0"/>
                <a:cs typeface="Calibri Light" panose="020F0302020204030204" pitchFamily="34" charset="0"/>
                <a:hlinkClick r:id="rId2"/>
              </a:rPr>
              <a:t>https://pypi.org/project/burst_detection/</a:t>
            </a:r>
            <a:endParaRPr lang="en-CA" sz="2000" dirty="0">
              <a:latin typeface="Calibri Light" panose="020F0302020204030204" pitchFamily="34" charset="0"/>
              <a:cs typeface="Calibri Light" panose="020F0302020204030204" pitchFamily="34" charset="0"/>
            </a:endParaRPr>
          </a:p>
          <a:p>
            <a:pPr algn="just"/>
            <a:r>
              <a:rPr lang="en-CA" sz="2000" dirty="0">
                <a:latin typeface="Calibri Light" panose="020F0302020204030204" pitchFamily="34" charset="0"/>
                <a:cs typeface="Calibri Light" panose="020F0302020204030204" pitchFamily="34" charset="0"/>
                <a:hlinkClick r:id="rId3"/>
              </a:rPr>
              <a:t>http://snap.stanford.edu/class/cs224w-readings/mathioudakis10twitter.pdf</a:t>
            </a:r>
            <a:r>
              <a:rPr lang="en-CA" sz="2000" dirty="0">
                <a:latin typeface="Calibri Light" panose="020F0302020204030204" pitchFamily="34" charset="0"/>
                <a:cs typeface="Calibri Light" panose="020F0302020204030204" pitchFamily="34" charset="0"/>
              </a:rPr>
              <a:t> (</a:t>
            </a:r>
            <a:r>
              <a:rPr lang="en-US" sz="2000" dirty="0" err="1">
                <a:latin typeface="Calibri Light" panose="020F0302020204030204" pitchFamily="34" charset="0"/>
                <a:cs typeface="Calibri Light" panose="020F0302020204030204" pitchFamily="34" charset="0"/>
              </a:rPr>
              <a:t>TwitterMonitor</a:t>
            </a:r>
            <a:r>
              <a:rPr lang="en-US" sz="2000" dirty="0">
                <a:latin typeface="Calibri Light" panose="020F0302020204030204" pitchFamily="34" charset="0"/>
                <a:cs typeface="Calibri Light" panose="020F0302020204030204" pitchFamily="34" charset="0"/>
              </a:rPr>
              <a:t>: Trend Detection over the Twitter Stream</a:t>
            </a:r>
            <a:r>
              <a:rPr lang="en-CA" sz="2000" dirty="0">
                <a:latin typeface="Calibri Light" panose="020F0302020204030204" pitchFamily="34" charset="0"/>
                <a:cs typeface="Calibri Light" panose="020F0302020204030204" pitchFamily="34" charset="0"/>
              </a:rPr>
              <a:t>)</a:t>
            </a:r>
          </a:p>
          <a:p>
            <a:pPr algn="just"/>
            <a:r>
              <a:rPr lang="en-CA" sz="2000" dirty="0">
                <a:latin typeface="Calibri Light" panose="020F0302020204030204" pitchFamily="34" charset="0"/>
                <a:cs typeface="Calibri Light" panose="020F0302020204030204" pitchFamily="34" charset="0"/>
                <a:hlinkClick r:id="rId4"/>
              </a:rPr>
              <a:t>https://www.cs.sfu.ca/~wangk/pub/burst.pdf</a:t>
            </a:r>
            <a:r>
              <a:rPr lang="en-CA" sz="2000" dirty="0">
                <a:latin typeface="Calibri Light" panose="020F0302020204030204" pitchFamily="34" charset="0"/>
                <a:cs typeface="Calibri Light" panose="020F0302020204030204" pitchFamily="34" charset="0"/>
              </a:rPr>
              <a:t> (</a:t>
            </a:r>
            <a:r>
              <a:rPr lang="en-US" sz="2000" dirty="0" err="1">
                <a:latin typeface="Calibri Light" panose="020F0302020204030204" pitchFamily="34" charset="0"/>
                <a:cs typeface="Calibri Light" panose="020F0302020204030204" pitchFamily="34" charset="0"/>
              </a:rPr>
              <a:t>TopicSketch</a:t>
            </a:r>
            <a:r>
              <a:rPr lang="en-US" sz="2000" dirty="0">
                <a:latin typeface="Calibri Light" panose="020F0302020204030204" pitchFamily="34" charset="0"/>
                <a:cs typeface="Calibri Light" panose="020F0302020204030204" pitchFamily="34" charset="0"/>
              </a:rPr>
              <a:t>: Real-time Bursty Topic Detection from Twitter)</a:t>
            </a:r>
          </a:p>
          <a:p>
            <a:pPr algn="just"/>
            <a:r>
              <a:rPr lang="en-CA" sz="2000" dirty="0">
                <a:latin typeface="Calibri Light" panose="020F0302020204030204" pitchFamily="34" charset="0"/>
                <a:cs typeface="Calibri Light" panose="020F0302020204030204" pitchFamily="34" charset="0"/>
                <a:hlinkClick r:id="rId5"/>
              </a:rPr>
              <a:t>https://developer.twitter.com/en/docs/tutorials/listen-for-important-events</a:t>
            </a:r>
            <a:endParaRPr lang="en-US" sz="2000" dirty="0">
              <a:latin typeface="Calibri Light" panose="020F0302020204030204" pitchFamily="34" charset="0"/>
              <a:cs typeface="Calibri Light" panose="020F0302020204030204" pitchFamily="34" charset="0"/>
            </a:endParaRPr>
          </a:p>
          <a:p>
            <a:pPr algn="just"/>
            <a:r>
              <a:rPr lang="en-CA" sz="2000" dirty="0">
                <a:latin typeface="Calibri Light" panose="020F0302020204030204" pitchFamily="34" charset="0"/>
                <a:cs typeface="Calibri Light" panose="020F0302020204030204" pitchFamily="34" charset="0"/>
                <a:hlinkClick r:id="rId6"/>
              </a:rPr>
              <a:t>https://nikkimarinsek.com/blog/kleinberg-burst-detection-algorithm</a:t>
            </a:r>
            <a:endParaRPr lang="en-CA" sz="2000" dirty="0">
              <a:latin typeface="Calibri Light" panose="020F0302020204030204" pitchFamily="34" charset="0"/>
              <a:cs typeface="Calibri Light" panose="020F0302020204030204" pitchFamily="34" charset="0"/>
            </a:endParaRPr>
          </a:p>
          <a:p>
            <a:pPr algn="just"/>
            <a:r>
              <a:rPr lang="en-CA" sz="2000" dirty="0">
                <a:latin typeface="Calibri Light" panose="020F0302020204030204" pitchFamily="34" charset="0"/>
                <a:cs typeface="Calibri Light" panose="020F0302020204030204" pitchFamily="34" charset="0"/>
                <a:hlinkClick r:id="rId7"/>
              </a:rPr>
              <a:t>https://www.kaggle.com/alaix14/bitcoin-tweets-20160101-to-20190329</a:t>
            </a:r>
            <a:r>
              <a:rPr lang="en-CA" sz="2000" dirty="0">
                <a:latin typeface="Calibri Light" panose="020F0302020204030204" pitchFamily="34" charset="0"/>
                <a:cs typeface="Calibri Light" panose="020F0302020204030204" pitchFamily="34" charset="0"/>
              </a:rPr>
              <a:t> (For tweets dataset)</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08363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70349-B421-4221-A9A7-43298D55FEE8}"/>
              </a:ext>
            </a:extLst>
          </p:cNvPr>
          <p:cNvSpPr>
            <a:spLocks noGrp="1"/>
          </p:cNvSpPr>
          <p:nvPr>
            <p:ph type="title"/>
          </p:nvPr>
        </p:nvSpPr>
        <p:spPr>
          <a:xfrm>
            <a:off x="803775" y="1106007"/>
            <a:ext cx="10550025" cy="1182927"/>
          </a:xfrm>
        </p:spPr>
        <p:txBody>
          <a:bodyPr anchor="b">
            <a:normAutofit/>
          </a:bodyPr>
          <a:lstStyle/>
          <a:p>
            <a:r>
              <a:rPr lang="en-CA" sz="6600" dirty="0"/>
              <a:t>Motivation</a:t>
            </a:r>
          </a:p>
        </p:txBody>
      </p:sp>
      <p:cxnSp>
        <p:nvCxnSpPr>
          <p:cNvPr id="36" name="Straight Connector 3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817A561-63F7-49F3-A1C6-EC04B17B0659}"/>
              </a:ext>
            </a:extLst>
          </p:cNvPr>
          <p:cNvSpPr>
            <a:spLocks noGrp="1"/>
          </p:cNvSpPr>
          <p:nvPr>
            <p:ph idx="1"/>
          </p:nvPr>
        </p:nvSpPr>
        <p:spPr>
          <a:xfrm>
            <a:off x="803775" y="2598947"/>
            <a:ext cx="10550025" cy="3677348"/>
          </a:xfrm>
        </p:spPr>
        <p:txBody>
          <a:bodyPr anchor="t">
            <a:normAutofit fontScale="92500" lnSpcReduction="10000"/>
          </a:bodyPr>
          <a:lstStyle/>
          <a:p>
            <a:pPr algn="just"/>
            <a:r>
              <a:rPr lang="en-US" sz="2000" dirty="0">
                <a:latin typeface="Calibri Light" panose="020F0302020204030204" pitchFamily="34" charset="0"/>
                <a:cs typeface="Calibri Light" panose="020F0302020204030204" pitchFamily="34" charset="0"/>
              </a:rPr>
              <a:t>Macroeconomic factors tend to impact wide swaths of populations, rather than just a few select individuals.</a:t>
            </a:r>
          </a:p>
          <a:p>
            <a:pPr algn="just"/>
            <a:r>
              <a:rPr lang="en-US" sz="2000" dirty="0">
                <a:latin typeface="Calibri Light" panose="020F0302020204030204" pitchFamily="34" charset="0"/>
                <a:cs typeface="Calibri Light" panose="020F0302020204030204" pitchFamily="34" charset="0"/>
              </a:rPr>
              <a:t>The major changes or developments in the macro-events are usually outside the business’ control. It’s essential that the businesses can anticipate the impact of these changes on either the business itself or on its market before they happen. </a:t>
            </a:r>
          </a:p>
          <a:p>
            <a:pPr algn="just"/>
            <a:r>
              <a:rPr lang="en-US" sz="2000" dirty="0">
                <a:latin typeface="Calibri Light" panose="020F0302020204030204" pitchFamily="34" charset="0"/>
                <a:cs typeface="Calibri Light" panose="020F0302020204030204" pitchFamily="34" charset="0"/>
              </a:rPr>
              <a:t>News channels can inform about these events but there is time gap between the onset of such events and the first new media report.</a:t>
            </a:r>
          </a:p>
          <a:p>
            <a:pPr algn="just"/>
            <a:r>
              <a:rPr lang="en-US" sz="2000" dirty="0">
                <a:latin typeface="Calibri Light" panose="020F0302020204030204" pitchFamily="34" charset="0"/>
                <a:cs typeface="Calibri Light" panose="020F0302020204030204" pitchFamily="34" charset="0"/>
              </a:rPr>
              <a:t>This gap raises a question of immense practical value: Can we leverage Twitter for automated real-time </a:t>
            </a:r>
            <a:r>
              <a:rPr lang="en-US" sz="2000" b="1" i="1" dirty="0">
                <a:solidFill>
                  <a:srgbClr val="C00000"/>
                </a:solidFill>
                <a:latin typeface="Calibri Light" panose="020F0302020204030204" pitchFamily="34" charset="0"/>
                <a:cs typeface="Calibri Light" panose="020F0302020204030204" pitchFamily="34" charset="0"/>
              </a:rPr>
              <a:t>bursty event detection </a:t>
            </a:r>
            <a:r>
              <a:rPr lang="en-US" sz="2000" dirty="0">
                <a:latin typeface="Calibri Light" panose="020F0302020204030204" pitchFamily="34" charset="0"/>
                <a:cs typeface="Calibri Light" panose="020F0302020204030204" pitchFamily="34" charset="0"/>
              </a:rPr>
              <a:t>on a societal scale? </a:t>
            </a:r>
            <a:r>
              <a:rPr lang="en-US" sz="2000" b="1" i="1" dirty="0">
                <a:latin typeface="Calibri Light" panose="020F0302020204030204" pitchFamily="34" charset="0"/>
                <a:cs typeface="Calibri Light" panose="020F0302020204030204" pitchFamily="34" charset="0"/>
              </a:rPr>
              <a:t>YES</a:t>
            </a:r>
          </a:p>
          <a:p>
            <a:pPr algn="just"/>
            <a:r>
              <a:rPr lang="en-US" sz="2000" dirty="0">
                <a:latin typeface="Calibri Light" panose="020F0302020204030204" pitchFamily="34" charset="0"/>
                <a:cs typeface="Calibri Light" panose="020F0302020204030204" pitchFamily="34" charset="0"/>
              </a:rPr>
              <a:t>With 200 million active users and over 400 million tweets per day as in a recent report, it has been observed that, in life-critical disasters of societal scale, Twitter is the most important and </a:t>
            </a:r>
            <a:r>
              <a:rPr lang="en-US" sz="2000" b="1" i="1" dirty="0">
                <a:latin typeface="Calibri Light" panose="020F0302020204030204" pitchFamily="34" charset="0"/>
                <a:cs typeface="Calibri Light" panose="020F0302020204030204" pitchFamily="34" charset="0"/>
              </a:rPr>
              <a:t>timely source</a:t>
            </a:r>
            <a:r>
              <a:rPr lang="en-US" sz="2000" i="1" dirty="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from which people find out and </a:t>
            </a:r>
            <a:r>
              <a:rPr lang="en-US" sz="2000" b="1" i="1" dirty="0">
                <a:latin typeface="Calibri Light" panose="020F0302020204030204" pitchFamily="34" charset="0"/>
                <a:cs typeface="Calibri Light" panose="020F0302020204030204" pitchFamily="34" charset="0"/>
              </a:rPr>
              <a:t>track the breaking news before any mainstream media </a:t>
            </a:r>
            <a:r>
              <a:rPr lang="en-US" sz="2000" dirty="0">
                <a:latin typeface="Calibri Light" panose="020F0302020204030204" pitchFamily="34" charset="0"/>
                <a:cs typeface="Calibri Light" panose="020F0302020204030204" pitchFamily="34" charset="0"/>
              </a:rPr>
              <a:t>picks up on them and rebroadcast the footage.</a:t>
            </a:r>
          </a:p>
          <a:p>
            <a:pPr algn="just"/>
            <a:endParaRPr lang="en-CA" sz="1800" dirty="0">
              <a:latin typeface="Calibri Light" panose="020F0302020204030204" pitchFamily="34" charset="0"/>
              <a:cs typeface="Calibri Light" panose="020F0302020204030204" pitchFamily="34" charset="0"/>
            </a:endParaRPr>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69961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02074-9CE9-4AFC-9FC1-8B2D582D4DD3}"/>
              </a:ext>
            </a:extLst>
          </p:cNvPr>
          <p:cNvSpPr>
            <a:spLocks noGrp="1"/>
          </p:cNvSpPr>
          <p:nvPr>
            <p:ph type="title"/>
          </p:nvPr>
        </p:nvSpPr>
        <p:spPr>
          <a:xfrm>
            <a:off x="803775" y="1106007"/>
            <a:ext cx="10550025" cy="1182927"/>
          </a:xfrm>
        </p:spPr>
        <p:txBody>
          <a:bodyPr anchor="b">
            <a:normAutofit/>
          </a:bodyPr>
          <a:lstStyle/>
          <a:p>
            <a:r>
              <a:rPr lang="en-CA" sz="6600"/>
              <a:t>What is Burst Detection ?</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869AB0B-D2E1-481B-B52D-427A1CE1D36C}"/>
              </a:ext>
            </a:extLst>
          </p:cNvPr>
          <p:cNvSpPr>
            <a:spLocks noGrp="1"/>
          </p:cNvSpPr>
          <p:nvPr>
            <p:ph idx="1"/>
          </p:nvPr>
        </p:nvSpPr>
        <p:spPr>
          <a:xfrm>
            <a:off x="803775" y="2598947"/>
            <a:ext cx="10550025" cy="3677348"/>
          </a:xfrm>
        </p:spPr>
        <p:txBody>
          <a:bodyPr anchor="t">
            <a:normAutofit/>
          </a:bodyPr>
          <a:lstStyle/>
          <a:p>
            <a:pPr algn="just"/>
            <a:r>
              <a:rPr lang="en-US" sz="2000" dirty="0">
                <a:latin typeface="Calibri Light" panose="020F0302020204030204" pitchFamily="34" charset="0"/>
                <a:cs typeface="Calibri Light" panose="020F0302020204030204" pitchFamily="34" charset="0"/>
              </a:rPr>
              <a:t>Burst detection is a way of identifying periods of time in which some event is unusually popular. In other words, you can use it to identify fads, or “bursts,” of events over time. I liked the idea of using burst detection to identify trends in the twitter data in a data-driven way.</a:t>
            </a:r>
          </a:p>
          <a:p>
            <a:pPr algn="just"/>
            <a:r>
              <a:rPr lang="en-US" sz="2000" dirty="0">
                <a:latin typeface="Calibri Light" panose="020F0302020204030204" pitchFamily="34" charset="0"/>
                <a:cs typeface="Calibri Light" panose="020F0302020204030204" pitchFamily="34" charset="0"/>
              </a:rPr>
              <a:t>I found the paper that the analysis is based on, titled “Bursty and Hierarchical Structure in Streams”, by Kleinberg (2002). Kleinberg’s burst detection algorithm identifies time periods in which a target event is uncharacteristically frequent, or “bursty.”  </a:t>
            </a:r>
          </a:p>
          <a:p>
            <a:pPr algn="just"/>
            <a:r>
              <a:rPr lang="en-US" sz="2000" dirty="0">
                <a:latin typeface="Calibri Light" panose="020F0302020204030204" pitchFamily="34" charset="0"/>
                <a:cs typeface="Calibri Light" panose="020F0302020204030204" pitchFamily="34" charset="0"/>
              </a:rPr>
              <a:t>You can use burst detection to detect bursts in a continuous stream of events or in discrete batches of events.</a:t>
            </a:r>
          </a:p>
          <a:p>
            <a:pPr algn="just"/>
            <a:r>
              <a:rPr lang="en-US" sz="2000" dirty="0">
                <a:latin typeface="Calibri Light" panose="020F0302020204030204" pitchFamily="34" charset="0"/>
                <a:cs typeface="Calibri Light" panose="020F0302020204030204" pitchFamily="34" charset="0"/>
              </a:rPr>
              <a:t>My project uses ‘</a:t>
            </a:r>
            <a:r>
              <a:rPr lang="en-US" sz="2000" i="1" dirty="0">
                <a:latin typeface="Calibri Light" panose="020F0302020204030204" pitchFamily="34" charset="0"/>
                <a:cs typeface="Calibri Light" panose="020F0302020204030204" pitchFamily="34" charset="0"/>
              </a:rPr>
              <a:t>burst_detection</a:t>
            </a:r>
            <a:r>
              <a:rPr lang="en-US" sz="2000" dirty="0">
                <a:latin typeface="Calibri Light" panose="020F0302020204030204" pitchFamily="34" charset="0"/>
                <a:cs typeface="Calibri Light" panose="020F0302020204030204" pitchFamily="34" charset="0"/>
              </a:rPr>
              <a:t>’ python package to detect burst of </a:t>
            </a:r>
            <a:r>
              <a:rPr lang="en-US" sz="2000" b="1" dirty="0">
                <a:latin typeface="Calibri Light" panose="020F0302020204030204" pitchFamily="34" charset="0"/>
                <a:cs typeface="Calibri Light" panose="020F0302020204030204" pitchFamily="34" charset="0"/>
              </a:rPr>
              <a:t>‘bitcoin’</a:t>
            </a:r>
            <a:r>
              <a:rPr lang="en-US" sz="2000" dirty="0">
                <a:latin typeface="Calibri Light" panose="020F0302020204030204" pitchFamily="34" charset="0"/>
                <a:cs typeface="Calibri Light" panose="020F0302020204030204" pitchFamily="34" charset="0"/>
              </a:rPr>
              <a:t> in twitter data.</a:t>
            </a:r>
            <a:endParaRPr lang="en-CA" sz="2000" dirty="0">
              <a:latin typeface="Calibri Light" panose="020F0302020204030204" pitchFamily="34" charset="0"/>
              <a:cs typeface="Calibri Light" panose="020F0302020204030204" pitchFamily="34" charset="0"/>
            </a:endParaRP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59422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340F4-DA4E-4548-8619-001635BA1457}"/>
              </a:ext>
            </a:extLst>
          </p:cNvPr>
          <p:cNvSpPr>
            <a:spLocks noGrp="1"/>
          </p:cNvSpPr>
          <p:nvPr>
            <p:ph type="title"/>
          </p:nvPr>
        </p:nvSpPr>
        <p:spPr>
          <a:xfrm>
            <a:off x="803775" y="1106007"/>
            <a:ext cx="10550025" cy="1182927"/>
          </a:xfrm>
        </p:spPr>
        <p:txBody>
          <a:bodyPr anchor="b">
            <a:normAutofit/>
          </a:bodyPr>
          <a:lstStyle/>
          <a:p>
            <a:r>
              <a:rPr lang="en-CA" sz="6600" dirty="0"/>
              <a:t>Proposed System</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4" name="Rectangle: Rounded Corners 3">
            <a:extLst>
              <a:ext uri="{FF2B5EF4-FFF2-40B4-BE49-F238E27FC236}">
                <a16:creationId xmlns:a16="http://schemas.microsoft.com/office/drawing/2014/main" id="{583AA201-0C5F-4BEE-A22E-6E51B9732EA8}"/>
              </a:ext>
            </a:extLst>
          </p:cNvPr>
          <p:cNvSpPr/>
          <p:nvPr/>
        </p:nvSpPr>
        <p:spPr>
          <a:xfrm>
            <a:off x="562708" y="2897945"/>
            <a:ext cx="1716666" cy="6933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Twitter Stream</a:t>
            </a:r>
          </a:p>
        </p:txBody>
      </p:sp>
      <p:sp>
        <p:nvSpPr>
          <p:cNvPr id="11" name="Rectangle: Rounded Corners 10">
            <a:extLst>
              <a:ext uri="{FF2B5EF4-FFF2-40B4-BE49-F238E27FC236}">
                <a16:creationId xmlns:a16="http://schemas.microsoft.com/office/drawing/2014/main" id="{90C11AED-4E33-4104-8FAF-0C2A26BF6DD6}"/>
              </a:ext>
            </a:extLst>
          </p:cNvPr>
          <p:cNvSpPr/>
          <p:nvPr/>
        </p:nvSpPr>
        <p:spPr>
          <a:xfrm>
            <a:off x="4362121" y="2897945"/>
            <a:ext cx="1716666" cy="6933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Stream Listener</a:t>
            </a:r>
          </a:p>
        </p:txBody>
      </p:sp>
      <p:sp>
        <p:nvSpPr>
          <p:cNvPr id="13" name="Rectangle: Rounded Corners 12">
            <a:extLst>
              <a:ext uri="{FF2B5EF4-FFF2-40B4-BE49-F238E27FC236}">
                <a16:creationId xmlns:a16="http://schemas.microsoft.com/office/drawing/2014/main" id="{20740FB4-4668-4A3F-9C3F-E77AFC5BEAA4}"/>
              </a:ext>
            </a:extLst>
          </p:cNvPr>
          <p:cNvSpPr/>
          <p:nvPr/>
        </p:nvSpPr>
        <p:spPr>
          <a:xfrm>
            <a:off x="4379334" y="4531277"/>
            <a:ext cx="1716666" cy="6933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err="1"/>
              <a:t>Bursty</a:t>
            </a:r>
            <a:r>
              <a:rPr lang="en-CA" dirty="0"/>
              <a:t> Term Detector</a:t>
            </a:r>
          </a:p>
        </p:txBody>
      </p:sp>
      <p:sp>
        <p:nvSpPr>
          <p:cNvPr id="15" name="Rectangle: Rounded Corners 14">
            <a:extLst>
              <a:ext uri="{FF2B5EF4-FFF2-40B4-BE49-F238E27FC236}">
                <a16:creationId xmlns:a16="http://schemas.microsoft.com/office/drawing/2014/main" id="{CB941D95-A941-447B-8477-D3A06F2071B3}"/>
              </a:ext>
            </a:extLst>
          </p:cNvPr>
          <p:cNvSpPr/>
          <p:nvPr/>
        </p:nvSpPr>
        <p:spPr>
          <a:xfrm>
            <a:off x="1421041" y="4569067"/>
            <a:ext cx="1716666" cy="6933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Stop Word</a:t>
            </a:r>
          </a:p>
          <a:p>
            <a:pPr algn="ctr"/>
            <a:r>
              <a:rPr lang="en-CA" dirty="0"/>
              <a:t>Filter</a:t>
            </a:r>
          </a:p>
        </p:txBody>
      </p:sp>
      <p:sp>
        <p:nvSpPr>
          <p:cNvPr id="17" name="Rectangle: Rounded Corners 16">
            <a:extLst>
              <a:ext uri="{FF2B5EF4-FFF2-40B4-BE49-F238E27FC236}">
                <a16:creationId xmlns:a16="http://schemas.microsoft.com/office/drawing/2014/main" id="{02ED21AC-AC53-471A-949A-DF41A05CD028}"/>
              </a:ext>
            </a:extLst>
          </p:cNvPr>
          <p:cNvSpPr/>
          <p:nvPr/>
        </p:nvSpPr>
        <p:spPr>
          <a:xfrm>
            <a:off x="7592986" y="4569067"/>
            <a:ext cx="1716666" cy="693389"/>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err="1"/>
              <a:t>Bursty</a:t>
            </a:r>
            <a:r>
              <a:rPr lang="en-CA" b="1" dirty="0"/>
              <a:t> Terms</a:t>
            </a:r>
          </a:p>
        </p:txBody>
      </p:sp>
      <p:sp>
        <p:nvSpPr>
          <p:cNvPr id="6" name="Arrow: Right 5">
            <a:extLst>
              <a:ext uri="{FF2B5EF4-FFF2-40B4-BE49-F238E27FC236}">
                <a16:creationId xmlns:a16="http://schemas.microsoft.com/office/drawing/2014/main" id="{D96AD945-D482-4F5F-93E6-4ED49627FCE8}"/>
              </a:ext>
            </a:extLst>
          </p:cNvPr>
          <p:cNvSpPr/>
          <p:nvPr/>
        </p:nvSpPr>
        <p:spPr>
          <a:xfrm>
            <a:off x="2279374" y="3145956"/>
            <a:ext cx="2082747" cy="19736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9" name="Arrow: Right 8">
            <a:extLst>
              <a:ext uri="{FF2B5EF4-FFF2-40B4-BE49-F238E27FC236}">
                <a16:creationId xmlns:a16="http://schemas.microsoft.com/office/drawing/2014/main" id="{EDF4A81F-2111-493A-8EDD-AFD8CEEE4BE6}"/>
              </a:ext>
            </a:extLst>
          </p:cNvPr>
          <p:cNvSpPr/>
          <p:nvPr/>
        </p:nvSpPr>
        <p:spPr>
          <a:xfrm rot="5400000">
            <a:off x="4779567" y="3996725"/>
            <a:ext cx="939944" cy="12916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8" name="Arrow: Right 17">
            <a:extLst>
              <a:ext uri="{FF2B5EF4-FFF2-40B4-BE49-F238E27FC236}">
                <a16:creationId xmlns:a16="http://schemas.microsoft.com/office/drawing/2014/main" id="{B7379106-5ADC-4635-B0A7-83EF586B90FA}"/>
              </a:ext>
            </a:extLst>
          </p:cNvPr>
          <p:cNvSpPr/>
          <p:nvPr/>
        </p:nvSpPr>
        <p:spPr>
          <a:xfrm>
            <a:off x="3158982" y="4851177"/>
            <a:ext cx="1203139" cy="15972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9" name="Arrow: Right 18">
            <a:extLst>
              <a:ext uri="{FF2B5EF4-FFF2-40B4-BE49-F238E27FC236}">
                <a16:creationId xmlns:a16="http://schemas.microsoft.com/office/drawing/2014/main" id="{870CB6A2-9DE3-4DA1-991F-21237F38BF4C}"/>
              </a:ext>
            </a:extLst>
          </p:cNvPr>
          <p:cNvSpPr/>
          <p:nvPr/>
        </p:nvSpPr>
        <p:spPr>
          <a:xfrm>
            <a:off x="6096000" y="4820622"/>
            <a:ext cx="1496986" cy="190277"/>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496E89B5-0E9D-4671-B6FA-5C39402906F4}"/>
              </a:ext>
            </a:extLst>
          </p:cNvPr>
          <p:cNvSpPr txBox="1"/>
          <p:nvPr/>
        </p:nvSpPr>
        <p:spPr>
          <a:xfrm>
            <a:off x="2462414" y="3276606"/>
            <a:ext cx="1716666" cy="646331"/>
          </a:xfrm>
          <a:prstGeom prst="rect">
            <a:avLst/>
          </a:prstGeom>
          <a:noFill/>
        </p:spPr>
        <p:txBody>
          <a:bodyPr wrap="square" rtlCol="0">
            <a:spAutoFit/>
          </a:bodyPr>
          <a:lstStyle/>
          <a:p>
            <a:r>
              <a:rPr lang="en-CA" dirty="0"/>
              <a:t>Random Real time tweets</a:t>
            </a:r>
          </a:p>
        </p:txBody>
      </p:sp>
      <p:sp>
        <p:nvSpPr>
          <p:cNvPr id="21" name="TextBox 20">
            <a:extLst>
              <a:ext uri="{FF2B5EF4-FFF2-40B4-BE49-F238E27FC236}">
                <a16:creationId xmlns:a16="http://schemas.microsoft.com/office/drawing/2014/main" id="{A5E68E10-342B-44D5-AD02-5E73C32F7616}"/>
              </a:ext>
            </a:extLst>
          </p:cNvPr>
          <p:cNvSpPr txBox="1"/>
          <p:nvPr/>
        </p:nvSpPr>
        <p:spPr>
          <a:xfrm>
            <a:off x="6294783" y="4275380"/>
            <a:ext cx="1126434" cy="646331"/>
          </a:xfrm>
          <a:prstGeom prst="rect">
            <a:avLst/>
          </a:prstGeom>
          <a:noFill/>
        </p:spPr>
        <p:txBody>
          <a:bodyPr wrap="square" rtlCol="0">
            <a:spAutoFit/>
          </a:bodyPr>
          <a:lstStyle/>
          <a:p>
            <a:r>
              <a:rPr lang="en-CA" dirty="0"/>
              <a:t>Filtered Date</a:t>
            </a:r>
          </a:p>
        </p:txBody>
      </p:sp>
    </p:spTree>
    <p:extLst>
      <p:ext uri="{BB962C8B-B14F-4D97-AF65-F5344CB8AC3E}">
        <p14:creationId xmlns:p14="http://schemas.microsoft.com/office/powerpoint/2010/main" val="239792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A3A4C-84FB-469C-BE47-60BCB53CD60E}"/>
              </a:ext>
            </a:extLst>
          </p:cNvPr>
          <p:cNvSpPr>
            <a:spLocks noGrp="1"/>
          </p:cNvSpPr>
          <p:nvPr>
            <p:ph type="title"/>
          </p:nvPr>
        </p:nvSpPr>
        <p:spPr>
          <a:xfrm>
            <a:off x="803775" y="1106007"/>
            <a:ext cx="10550025" cy="1182927"/>
          </a:xfrm>
        </p:spPr>
        <p:txBody>
          <a:bodyPr anchor="b">
            <a:normAutofit/>
          </a:bodyPr>
          <a:lstStyle/>
          <a:p>
            <a:r>
              <a:rPr lang="en-CA" sz="6600" dirty="0"/>
              <a:t>Project Requirements</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A9355D0-9E70-4EA9-A014-32B97650AF72}"/>
              </a:ext>
            </a:extLst>
          </p:cNvPr>
          <p:cNvSpPr>
            <a:spLocks noGrp="1"/>
          </p:cNvSpPr>
          <p:nvPr>
            <p:ph idx="1"/>
          </p:nvPr>
        </p:nvSpPr>
        <p:spPr>
          <a:xfrm>
            <a:off x="803775" y="2598947"/>
            <a:ext cx="10550025" cy="3677348"/>
          </a:xfrm>
        </p:spPr>
        <p:txBody>
          <a:bodyPr anchor="t">
            <a:normAutofit/>
          </a:bodyPr>
          <a:lstStyle/>
          <a:p>
            <a:r>
              <a:rPr lang="en-CA" sz="2000" dirty="0">
                <a:latin typeface="Calibri Light" panose="020F0302020204030204" pitchFamily="34" charset="0"/>
                <a:cs typeface="Calibri Light" panose="020F0302020204030204" pitchFamily="34" charset="0"/>
              </a:rPr>
              <a:t>Python 3</a:t>
            </a:r>
          </a:p>
          <a:p>
            <a:r>
              <a:rPr lang="en-CA" sz="2000" dirty="0">
                <a:latin typeface="Calibri Light" panose="020F0302020204030204" pitchFamily="34" charset="0"/>
                <a:cs typeface="Calibri Light" panose="020F0302020204030204" pitchFamily="34" charset="0"/>
              </a:rPr>
              <a:t>Python packages : </a:t>
            </a:r>
            <a:r>
              <a:rPr lang="en-CA" sz="2000" dirty="0" err="1">
                <a:latin typeface="Calibri Light" panose="020F0302020204030204" pitchFamily="34" charset="0"/>
                <a:cs typeface="Calibri Light" panose="020F0302020204030204" pitchFamily="34" charset="0"/>
              </a:rPr>
              <a:t>numpy</a:t>
            </a:r>
            <a:r>
              <a:rPr lang="en-CA" sz="2000" dirty="0">
                <a:latin typeface="Calibri Light" panose="020F0302020204030204" pitchFamily="34" charset="0"/>
                <a:cs typeface="Calibri Light" panose="020F0302020204030204" pitchFamily="34" charset="0"/>
              </a:rPr>
              <a:t>, pandas, seaborn, matplotlib, </a:t>
            </a:r>
            <a:r>
              <a:rPr lang="en-CA" sz="2000" dirty="0" err="1">
                <a:latin typeface="Calibri Light" panose="020F0302020204030204" pitchFamily="34" charset="0"/>
                <a:cs typeface="Calibri Light" panose="020F0302020204030204" pitchFamily="34" charset="0"/>
              </a:rPr>
              <a:t>burst_detection</a:t>
            </a:r>
            <a:endParaRPr lang="en-CA" sz="2000" dirty="0">
              <a:latin typeface="Calibri Light" panose="020F0302020204030204" pitchFamily="34" charset="0"/>
              <a:cs typeface="Calibri Light" panose="020F0302020204030204" pitchFamily="34" charset="0"/>
            </a:endParaRPr>
          </a:p>
          <a:p>
            <a:r>
              <a:rPr lang="en-CA" sz="2000" dirty="0" err="1">
                <a:latin typeface="Calibri Light" panose="020F0302020204030204" pitchFamily="34" charset="0"/>
                <a:cs typeface="Calibri Light" panose="020F0302020204030204" pitchFamily="34" charset="0"/>
              </a:rPr>
              <a:t>Jupyter</a:t>
            </a:r>
            <a:r>
              <a:rPr lang="en-CA" sz="2000" dirty="0">
                <a:latin typeface="Calibri Light" panose="020F0302020204030204" pitchFamily="34" charset="0"/>
                <a:cs typeface="Calibri Light" panose="020F0302020204030204" pitchFamily="34" charset="0"/>
              </a:rPr>
              <a:t> Notebook(Anaconda 3) to run the code file.</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42507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ECFD6-EA83-44E0-890B-9879BAD8E299}"/>
              </a:ext>
            </a:extLst>
          </p:cNvPr>
          <p:cNvSpPr>
            <a:spLocks noGrp="1"/>
          </p:cNvSpPr>
          <p:nvPr>
            <p:ph type="title"/>
          </p:nvPr>
        </p:nvSpPr>
        <p:spPr>
          <a:xfrm>
            <a:off x="803775" y="1106007"/>
            <a:ext cx="10550025" cy="1182927"/>
          </a:xfrm>
        </p:spPr>
        <p:txBody>
          <a:bodyPr anchor="b">
            <a:normAutofit/>
          </a:bodyPr>
          <a:lstStyle/>
          <a:p>
            <a:r>
              <a:rPr lang="en-CA" sz="6600" dirty="0"/>
              <a:t>Methodology</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9AD9442-7106-4179-8EC2-2B8A51EAA1C0}"/>
              </a:ext>
            </a:extLst>
          </p:cNvPr>
          <p:cNvSpPr>
            <a:spLocks noGrp="1"/>
          </p:cNvSpPr>
          <p:nvPr>
            <p:ph idx="1"/>
          </p:nvPr>
        </p:nvSpPr>
        <p:spPr>
          <a:xfrm>
            <a:off x="803775" y="2598947"/>
            <a:ext cx="10550025" cy="1548983"/>
          </a:xfrm>
        </p:spPr>
        <p:txBody>
          <a:bodyPr anchor="t">
            <a:normAutofit lnSpcReduction="10000"/>
          </a:bodyPr>
          <a:lstStyle/>
          <a:p>
            <a:pPr algn="just"/>
            <a:r>
              <a:rPr lang="en-CA" sz="1800" dirty="0">
                <a:latin typeface="Calibri Light" panose="020F0302020204030204" pitchFamily="34" charset="0"/>
                <a:cs typeface="Calibri Light" panose="020F0302020204030204" pitchFamily="34" charset="0"/>
              </a:rPr>
              <a:t>For collecting real time tweets, </a:t>
            </a:r>
            <a:r>
              <a:rPr lang="en-US" sz="1800" dirty="0">
                <a:latin typeface="Calibri Light" panose="020F0302020204030204" pitchFamily="34" charset="0"/>
                <a:cs typeface="Calibri Light" panose="020F0302020204030204" pitchFamily="34" charset="0"/>
              </a:rPr>
              <a:t>Twitter APIs provide a way for developers to access data about what's happening around the world. Developers can use these APIs to listen for events of interest and build applications that trigger actions based on those events. </a:t>
            </a:r>
          </a:p>
          <a:p>
            <a:pPr algn="just"/>
            <a:r>
              <a:rPr lang="en-US" sz="1800" dirty="0">
                <a:latin typeface="Calibri Light" panose="020F0302020204030204" pitchFamily="34" charset="0"/>
                <a:cs typeface="Calibri Light" panose="020F0302020204030204" pitchFamily="34" charset="0"/>
              </a:rPr>
              <a:t>The main information required from each tweets is the tweet text and the timestamp. For this project I have taken a dataset of older tweets to </a:t>
            </a:r>
            <a:r>
              <a:rPr lang="en-US" sz="1800" b="1" dirty="0">
                <a:latin typeface="Calibri Light" panose="020F0302020204030204" pitchFamily="34" charset="0"/>
                <a:cs typeface="Calibri Light" panose="020F0302020204030204" pitchFamily="34" charset="0"/>
              </a:rPr>
              <a:t>detect trend of ‘Bitcoin’. </a:t>
            </a:r>
            <a:r>
              <a:rPr lang="en-US" sz="1800" dirty="0">
                <a:latin typeface="Calibri Light" panose="020F0302020204030204" pitchFamily="34" charset="0"/>
                <a:cs typeface="Calibri Light" panose="020F0302020204030204" pitchFamily="34" charset="0"/>
              </a:rPr>
              <a:t>In real time we can batch tweets for a day or a week.</a:t>
            </a:r>
          </a:p>
          <a:p>
            <a:pPr algn="just"/>
            <a:endParaRPr lang="en-US" sz="1400" dirty="0">
              <a:latin typeface="Calibri Light" panose="020F0302020204030204" pitchFamily="34" charset="0"/>
              <a:cs typeface="Calibri Light" panose="020F0302020204030204" pitchFamily="34" charset="0"/>
            </a:endParaRP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7" name="Picture 6">
            <a:extLst>
              <a:ext uri="{FF2B5EF4-FFF2-40B4-BE49-F238E27FC236}">
                <a16:creationId xmlns:a16="http://schemas.microsoft.com/office/drawing/2014/main" id="{C2E80DE1-2DA3-4144-A6D8-4E4E088425DA}"/>
              </a:ext>
            </a:extLst>
          </p:cNvPr>
          <p:cNvPicPr>
            <a:picLocks noChangeAspect="1"/>
          </p:cNvPicPr>
          <p:nvPr/>
        </p:nvPicPr>
        <p:blipFill>
          <a:blip r:embed="rId2"/>
          <a:stretch>
            <a:fillRect/>
          </a:stretch>
        </p:blipFill>
        <p:spPr>
          <a:xfrm>
            <a:off x="1099350" y="4147930"/>
            <a:ext cx="10368387" cy="2390775"/>
          </a:xfrm>
          <a:prstGeom prst="rect">
            <a:avLst/>
          </a:prstGeom>
        </p:spPr>
      </p:pic>
    </p:spTree>
    <p:extLst>
      <p:ext uri="{BB962C8B-B14F-4D97-AF65-F5344CB8AC3E}">
        <p14:creationId xmlns:p14="http://schemas.microsoft.com/office/powerpoint/2010/main" val="365955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8910B88-A537-4BB1-A12D-77B59A6D35FC}"/>
              </a:ext>
            </a:extLst>
          </p:cNvPr>
          <p:cNvSpPr>
            <a:spLocks noGrp="1"/>
          </p:cNvSpPr>
          <p:nvPr>
            <p:ph idx="1"/>
          </p:nvPr>
        </p:nvSpPr>
        <p:spPr>
          <a:xfrm>
            <a:off x="411330" y="1023365"/>
            <a:ext cx="10550025" cy="1622487"/>
          </a:xfrm>
        </p:spPr>
        <p:txBody>
          <a:bodyPr anchor="t">
            <a:normAutofit/>
          </a:bodyPr>
          <a:lstStyle/>
          <a:p>
            <a:pPr algn="just"/>
            <a:r>
              <a:rPr lang="en-US" sz="2000" dirty="0">
                <a:latin typeface="Calibri Light" panose="020F0302020204030204" pitchFamily="34" charset="0"/>
                <a:cs typeface="Calibri Light" panose="020F0302020204030204" pitchFamily="34" charset="0"/>
              </a:rPr>
              <a:t>After the important part of tweet is extracted, count all the words in the tweets. Define a count threshold and remove words that appear fewer than X-times.</a:t>
            </a:r>
            <a:r>
              <a:rPr lang="en-CA" sz="2000" dirty="0">
                <a:latin typeface="Calibri Light" panose="020F0302020204030204" pitchFamily="34" charset="0"/>
                <a:cs typeface="Calibri Light" panose="020F0302020204030204" pitchFamily="34" charset="0"/>
              </a:rPr>
              <a:t> Thus, we get list of unique words with at least X occurrences.</a:t>
            </a:r>
          </a:p>
          <a:p>
            <a:pPr algn="just"/>
            <a:endParaRPr lang="en-CA" sz="2000"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DE45400D-04A9-47D8-B766-68181E1EB9DE}"/>
              </a:ext>
            </a:extLst>
          </p:cNvPr>
          <p:cNvPicPr>
            <a:picLocks noChangeAspect="1"/>
          </p:cNvPicPr>
          <p:nvPr/>
        </p:nvPicPr>
        <p:blipFill>
          <a:blip r:embed="rId2"/>
          <a:stretch>
            <a:fillRect/>
          </a:stretch>
        </p:blipFill>
        <p:spPr>
          <a:xfrm>
            <a:off x="1658660" y="2645852"/>
            <a:ext cx="8070905" cy="3587069"/>
          </a:xfrm>
          <a:prstGeom prst="rect">
            <a:avLst/>
          </a:prstGeom>
        </p:spPr>
      </p:pic>
    </p:spTree>
    <p:extLst>
      <p:ext uri="{BB962C8B-B14F-4D97-AF65-F5344CB8AC3E}">
        <p14:creationId xmlns:p14="http://schemas.microsoft.com/office/powerpoint/2010/main" val="389933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C88D2733-8EF6-4AC7-BF9B-DBC2846DE728}"/>
              </a:ext>
            </a:extLst>
          </p:cNvPr>
          <p:cNvSpPr>
            <a:spLocks noGrp="1"/>
          </p:cNvSpPr>
          <p:nvPr>
            <p:ph idx="1"/>
          </p:nvPr>
        </p:nvSpPr>
        <p:spPr>
          <a:xfrm>
            <a:off x="316741" y="1079637"/>
            <a:ext cx="10550025" cy="533302"/>
          </a:xfrm>
        </p:spPr>
        <p:txBody>
          <a:bodyPr anchor="t">
            <a:noAutofit/>
          </a:bodyPr>
          <a:lstStyle/>
          <a:p>
            <a:r>
              <a:rPr lang="en-CA" sz="2000" dirty="0">
                <a:latin typeface="Calibri Light" panose="020F0302020204030204" pitchFamily="34" charset="0"/>
                <a:cs typeface="Calibri Light" panose="020F0302020204030204" pitchFamily="34" charset="0"/>
              </a:rPr>
              <a:t>Get the proportions of all unique words across time. Next plot a graph to visualise most common words</a:t>
            </a:r>
            <a:endParaRPr lang="en-US" sz="2000" dirty="0">
              <a:latin typeface="Calibri Light" panose="020F0302020204030204" pitchFamily="34" charset="0"/>
              <a:cs typeface="Calibri Light" panose="020F0302020204030204" pitchFamily="34" charset="0"/>
            </a:endParaRPr>
          </a:p>
          <a:p>
            <a:endParaRPr lang="en-CA" sz="2000" dirty="0"/>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pic>
        <p:nvPicPr>
          <p:cNvPr id="11" name="Picture 10">
            <a:extLst>
              <a:ext uri="{FF2B5EF4-FFF2-40B4-BE49-F238E27FC236}">
                <a16:creationId xmlns:a16="http://schemas.microsoft.com/office/drawing/2014/main" id="{E862371C-07AC-43BD-9AFA-DEB9E16D72BA}"/>
              </a:ext>
            </a:extLst>
          </p:cNvPr>
          <p:cNvPicPr>
            <a:picLocks noChangeAspect="1"/>
          </p:cNvPicPr>
          <p:nvPr/>
        </p:nvPicPr>
        <p:blipFill>
          <a:blip r:embed="rId2"/>
          <a:stretch>
            <a:fillRect/>
          </a:stretch>
        </p:blipFill>
        <p:spPr>
          <a:xfrm>
            <a:off x="649197" y="1880528"/>
            <a:ext cx="9845301" cy="1743075"/>
          </a:xfrm>
          <a:prstGeom prst="rect">
            <a:avLst/>
          </a:prstGeom>
        </p:spPr>
      </p:pic>
      <p:pic>
        <p:nvPicPr>
          <p:cNvPr id="15" name="Picture 14">
            <a:extLst>
              <a:ext uri="{FF2B5EF4-FFF2-40B4-BE49-F238E27FC236}">
                <a16:creationId xmlns:a16="http://schemas.microsoft.com/office/drawing/2014/main" id="{79F71F9E-86DC-4DAA-8A50-B8D751CDF142}"/>
              </a:ext>
            </a:extLst>
          </p:cNvPr>
          <p:cNvPicPr>
            <a:picLocks noChangeAspect="1"/>
          </p:cNvPicPr>
          <p:nvPr/>
        </p:nvPicPr>
        <p:blipFill>
          <a:blip r:embed="rId3"/>
          <a:stretch>
            <a:fillRect/>
          </a:stretch>
        </p:blipFill>
        <p:spPr>
          <a:xfrm>
            <a:off x="649196" y="3781870"/>
            <a:ext cx="9845301" cy="2844014"/>
          </a:xfrm>
          <a:prstGeom prst="rect">
            <a:avLst/>
          </a:prstGeom>
        </p:spPr>
      </p:pic>
    </p:spTree>
    <p:extLst>
      <p:ext uri="{BB962C8B-B14F-4D97-AF65-F5344CB8AC3E}">
        <p14:creationId xmlns:p14="http://schemas.microsoft.com/office/powerpoint/2010/main" val="283083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6B1362-21F1-4256-AC01-C721E94E7F51}"/>
              </a:ext>
            </a:extLst>
          </p:cNvPr>
          <p:cNvSpPr>
            <a:spLocks noGrp="1"/>
          </p:cNvSpPr>
          <p:nvPr>
            <p:ph idx="1"/>
          </p:nvPr>
        </p:nvSpPr>
        <p:spPr>
          <a:xfrm>
            <a:off x="518241" y="1267817"/>
            <a:ext cx="8949316" cy="448442"/>
          </a:xfrm>
        </p:spPr>
        <p:txBody>
          <a:bodyPr anchor="t">
            <a:normAutofit/>
          </a:bodyPr>
          <a:lstStyle/>
          <a:p>
            <a:pPr marL="0" indent="0">
              <a:buNone/>
            </a:pPr>
            <a:r>
              <a:rPr lang="en-CA" sz="2400" dirty="0">
                <a:latin typeface="Calibri Light" panose="020F0302020204030204" pitchFamily="34" charset="0"/>
                <a:cs typeface="Calibri Light" panose="020F0302020204030204" pitchFamily="34" charset="0"/>
              </a:rPr>
              <a:t>Find burst of each unique word using ‘</a:t>
            </a:r>
            <a:r>
              <a:rPr lang="en-CA" sz="2400" dirty="0" err="1">
                <a:latin typeface="Calibri Light" panose="020F0302020204030204" pitchFamily="34" charset="0"/>
                <a:cs typeface="Calibri Light" panose="020F0302020204030204" pitchFamily="34" charset="0"/>
              </a:rPr>
              <a:t>burst_detection</a:t>
            </a:r>
            <a:r>
              <a:rPr lang="en-CA" sz="2400" dirty="0">
                <a:latin typeface="Calibri Light" panose="020F0302020204030204" pitchFamily="34" charset="0"/>
                <a:cs typeface="Calibri Light" panose="020F0302020204030204" pitchFamily="34" charset="0"/>
              </a:rPr>
              <a:t>’ module.</a:t>
            </a:r>
          </a:p>
          <a:p>
            <a:endParaRPr lang="en-CA" sz="2400" dirty="0"/>
          </a:p>
        </p:txBody>
      </p:sp>
      <p:pic>
        <p:nvPicPr>
          <p:cNvPr id="7" name="Picture 6">
            <a:extLst>
              <a:ext uri="{FF2B5EF4-FFF2-40B4-BE49-F238E27FC236}">
                <a16:creationId xmlns:a16="http://schemas.microsoft.com/office/drawing/2014/main" id="{1D6FAC6B-543A-4B06-869F-A1FD57A75A14}"/>
              </a:ext>
            </a:extLst>
          </p:cNvPr>
          <p:cNvPicPr>
            <a:picLocks noChangeAspect="1"/>
          </p:cNvPicPr>
          <p:nvPr/>
        </p:nvPicPr>
        <p:blipFill>
          <a:blip r:embed="rId2"/>
          <a:stretch>
            <a:fillRect/>
          </a:stretch>
        </p:blipFill>
        <p:spPr>
          <a:xfrm>
            <a:off x="518241" y="2177605"/>
            <a:ext cx="3548404" cy="2846818"/>
          </a:xfrm>
          <a:prstGeom prst="rect">
            <a:avLst/>
          </a:prstGeom>
        </p:spPr>
      </p:pic>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9" name="Picture 8">
            <a:extLst>
              <a:ext uri="{FF2B5EF4-FFF2-40B4-BE49-F238E27FC236}">
                <a16:creationId xmlns:a16="http://schemas.microsoft.com/office/drawing/2014/main" id="{ACE3825D-7DD0-489F-B27F-4C776CB07545}"/>
              </a:ext>
            </a:extLst>
          </p:cNvPr>
          <p:cNvPicPr>
            <a:picLocks noChangeAspect="1"/>
          </p:cNvPicPr>
          <p:nvPr/>
        </p:nvPicPr>
        <p:blipFill>
          <a:blip r:embed="rId3"/>
          <a:stretch>
            <a:fillRect/>
          </a:stretch>
        </p:blipFill>
        <p:spPr>
          <a:xfrm>
            <a:off x="3951861" y="2177605"/>
            <a:ext cx="7305675" cy="3935109"/>
          </a:xfrm>
          <a:prstGeom prst="rect">
            <a:avLst/>
          </a:prstGeom>
        </p:spPr>
      </p:pic>
    </p:spTree>
    <p:extLst>
      <p:ext uri="{BB962C8B-B14F-4D97-AF65-F5344CB8AC3E}">
        <p14:creationId xmlns:p14="http://schemas.microsoft.com/office/powerpoint/2010/main" val="1192013875"/>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320</TotalTime>
  <Words>749</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 Light</vt:lpstr>
      <vt:lpstr>Univers</vt:lpstr>
      <vt:lpstr>GradientVTI</vt:lpstr>
      <vt:lpstr>BURSTY EVENT Detection from the Twitter Data</vt:lpstr>
      <vt:lpstr>Motivation</vt:lpstr>
      <vt:lpstr>What is Burst Detection ?</vt:lpstr>
      <vt:lpstr>Proposed System</vt:lpstr>
      <vt:lpstr>Project Requirements</vt:lpstr>
      <vt:lpstr>Methodology</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Detection from the Twitter Data</dc:title>
  <dc:creator>Kavita Soni</dc:creator>
  <cp:lastModifiedBy> </cp:lastModifiedBy>
  <cp:revision>8</cp:revision>
  <dcterms:created xsi:type="dcterms:W3CDTF">2021-02-26T20:27:30Z</dcterms:created>
  <dcterms:modified xsi:type="dcterms:W3CDTF">2021-02-27T02:04:25Z</dcterms:modified>
</cp:coreProperties>
</file>