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embeddedFontLst>
    <p:embeddedFont>
      <p:font typeface="IBM Plex Sans Condensed" charset="1" panose="020B0506050203000203"/>
      <p:regular r:id="rId17"/>
    </p:embeddedFont>
    <p:embeddedFont>
      <p:font typeface="Arial" charset="1" panose="020B0502020202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3978" y="2003422"/>
            <a:ext cx="279397" cy="679447"/>
          </a:xfrm>
          <a:custGeom>
            <a:avLst/>
            <a:gdLst/>
            <a:ahLst/>
            <a:cxnLst/>
            <a:rect r="r" b="b" t="t" l="l"/>
            <a:pathLst>
              <a:path h="679447" w="279397">
                <a:moveTo>
                  <a:pt x="0" y="0"/>
                </a:moveTo>
                <a:lnTo>
                  <a:pt x="279397" y="0"/>
                </a:lnTo>
                <a:lnTo>
                  <a:pt x="279397" y="679447"/>
                </a:lnTo>
                <a:lnTo>
                  <a:pt x="0" y="679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3503" y="1403347"/>
            <a:ext cx="384172" cy="574672"/>
          </a:xfrm>
          <a:custGeom>
            <a:avLst/>
            <a:gdLst/>
            <a:ahLst/>
            <a:cxnLst/>
            <a:rect r="r" b="b" t="t" l="l"/>
            <a:pathLst>
              <a:path h="574672" w="384172">
                <a:moveTo>
                  <a:pt x="0" y="0"/>
                </a:moveTo>
                <a:lnTo>
                  <a:pt x="384172" y="0"/>
                </a:lnTo>
                <a:lnTo>
                  <a:pt x="384172" y="574672"/>
                </a:lnTo>
                <a:lnTo>
                  <a:pt x="0" y="5746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69513" y="1440885"/>
            <a:ext cx="5320894" cy="80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sz="4807" spc="-10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DIGITAL PORTFOLIO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69513" y="3997262"/>
            <a:ext cx="5139652" cy="112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sz="1275" spc="-11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STUDENT NAME:N.jeevitha</a:t>
            </a:r>
          </a:p>
          <a:p>
            <a:pPr algn="l">
              <a:lnSpc>
                <a:spcPts val="2579"/>
              </a:lnSpc>
            </a:pPr>
            <a:r>
              <a:rPr lang="en-US" sz="1277" spc="-1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REGISTER NO AND NMID: 34624U18027</a:t>
            </a:r>
          </a:p>
          <a:p>
            <a:pPr algn="l">
              <a:lnSpc>
                <a:spcPts val="2579"/>
              </a:lnSpc>
            </a:pPr>
            <a:r>
              <a:rPr lang="en-US" sz="1277" spc="-1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DEPARTMENT:B.SC.COMPUTER SCIENCE </a:t>
            </a:r>
          </a:p>
          <a:p>
            <a:pPr algn="l">
              <a:lnSpc>
                <a:spcPts val="2579"/>
              </a:lnSpc>
            </a:pPr>
            <a:r>
              <a:rPr lang="en-US" sz="1277" spc="-15">
                <a:solidFill>
                  <a:srgbClr val="000000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 COLLEGE/UNIVERSITY: M.M.E.S. WOMEN’S ARTS AND SCIENCES COLLEGE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3802" y="986504"/>
            <a:ext cx="2832306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CONCLUSION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802" y="2131133"/>
            <a:ext cx="136246" cy="171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9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2783" y="3422342"/>
            <a:ext cx="2328786" cy="40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Benefits of society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2783" y="2296868"/>
            <a:ext cx="3017920" cy="96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Highlights of my project Final summary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518" r="0" b="-851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35805" y="2285714"/>
            <a:ext cx="2472719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3489322"/>
            <a:ext cx="346072" cy="784222"/>
          </a:xfrm>
          <a:custGeom>
            <a:avLst/>
            <a:gdLst/>
            <a:ahLst/>
            <a:cxnLst/>
            <a:rect r="r" b="b" t="t" l="l"/>
            <a:pathLst>
              <a:path h="784222" w="346072">
                <a:moveTo>
                  <a:pt x="0" y="0"/>
                </a:moveTo>
                <a:lnTo>
                  <a:pt x="346072" y="0"/>
                </a:lnTo>
                <a:lnTo>
                  <a:pt x="346072" y="784222"/>
                </a:lnTo>
                <a:lnTo>
                  <a:pt x="0" y="7842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4455" y="905351"/>
            <a:ext cx="6636887" cy="444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7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PROBLEM STATEMENT PROJECT OVERVIEW END USERS TOOLS AND TECHNOLOGIES PORTFOLIO DESIGN AND LAYOUT FEATURES AND FUNCTIONALITY RESULTS AND SCREENSHOT CONCLUSION GITHUBLINK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3802" y="739492"/>
            <a:ext cx="4234682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PROBLEM STATEMENT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802" y="2287343"/>
            <a:ext cx="9953739" cy="1731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In today’s digital era, traditional resumes alone are not enough to showcase skills and project effectively. Many students and professionals lack a structured online presence to highlight their work.Adigital portfolio provides an interactive and accessible platform to present achievement, skills and experience.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3802" y="986504"/>
            <a:ext cx="4068432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PROJECT OVERVIEW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802" y="2131133"/>
            <a:ext cx="136246" cy="1718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9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2783" y="2296868"/>
            <a:ext cx="7756503" cy="153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Brief summary of my project What my portfolio contains (about me, projects, skills, contact). Main idea: showcase personal achievement, skills, and projects.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3802" y="986504"/>
            <a:ext cx="5198088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802" y="2131133"/>
            <a:ext cx="136246" cy="229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1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2783" y="3422342"/>
            <a:ext cx="6806070" cy="97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Freelancers (to show clients). Professionals(to highlight experience and achievement).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2783" y="2296868"/>
            <a:ext cx="4688424" cy="96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Students (academic projects, resumes). Job seekers (to share with recruiters).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3802" y="986504"/>
            <a:ext cx="5049584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TOOLS AND TECHNIQUES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802" y="2131133"/>
            <a:ext cx="136246" cy="229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1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2783" y="2296868"/>
            <a:ext cx="9160754" cy="254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Html: structure (pages, sections). CSS: styling (colours, layouts, responsiveness). JavaScript: interactively(navigation menu, animation, from validation). Mention code editor (VS code)or CODEPEN and hosting platform (GitHub pages).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3802" y="986504"/>
            <a:ext cx="6633620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PORTFOLIO DESIGN AND LAYOUT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802" y="2131133"/>
            <a:ext cx="136246" cy="342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3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 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2783" y="4557474"/>
            <a:ext cx="5147186" cy="97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Contact Responsive layout (mobile+desktopview).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2783" y="3422342"/>
            <a:ext cx="938994" cy="97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Projects Skills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62783" y="2296868"/>
            <a:ext cx="2202504" cy="96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Sections included: Home/ about me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33802" y="986504"/>
            <a:ext cx="6168495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FEATURES AND FUNCTIONALITY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3802" y="2131133"/>
            <a:ext cx="136246" cy="2853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9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 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2783" y="4557474"/>
            <a:ext cx="4106770" cy="40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Responsive design for all devices.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2783" y="2296868"/>
            <a:ext cx="5679129" cy="210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50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Navigation bar with smooth scrolling. Project showcase with images/details. Interactive elements (hover effects, animation). Contact form (with validation).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18" r="0" b="-851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17921" y="2274008"/>
            <a:ext cx="1907087" cy="3110434"/>
          </a:xfrm>
          <a:custGeom>
            <a:avLst/>
            <a:gdLst/>
            <a:ahLst/>
            <a:cxnLst/>
            <a:rect r="r" b="b" t="t" l="l"/>
            <a:pathLst>
              <a:path h="3110434" w="1907087">
                <a:moveTo>
                  <a:pt x="0" y="0"/>
                </a:moveTo>
                <a:lnTo>
                  <a:pt x="1907087" y="0"/>
                </a:lnTo>
                <a:lnTo>
                  <a:pt x="1907087" y="3110434"/>
                </a:lnTo>
                <a:lnTo>
                  <a:pt x="0" y="3110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625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3802" y="986504"/>
            <a:ext cx="5118697" cy="612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604" spc="-75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RESULT AND SCREENSHOT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3802" y="2131133"/>
            <a:ext cx="136246" cy="115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32"/>
              </a:lnSpc>
            </a:pPr>
            <a:r>
              <a:rPr lang="en-US" sz="300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62783" y="2296868"/>
            <a:ext cx="5270506" cy="968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6"/>
              </a:lnSpc>
            </a:pPr>
            <a:r>
              <a:rPr lang="en-US" sz="2404" spc="-48">
                <a:solidFill>
                  <a:srgbClr val="FFFFFF"/>
                </a:solidFill>
                <a:latin typeface="IBM Plex Sans Condensed"/>
                <a:ea typeface="IBM Plex Sans Condensed"/>
                <a:cs typeface="IBM Plex Sans Condensed"/>
                <a:sym typeface="IBM Plex Sans Condensed"/>
              </a:rPr>
              <a:t>Screenshots of each section Before vs after (plain HTML: with CSS&amp;JS).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DAGx6CI2yXQ</dc:identifier>
  <dcterms:modified xsi:type="dcterms:W3CDTF">2011-08-01T06:04:30Z</dcterms:modified>
  <cp:revision>1</cp:revision>
  <dc:title>Presentation (2).pdf</dc:title>
</cp:coreProperties>
</file>