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9F92C-3804-4739-BF5C-AAEB2E9E86EE}" v="7" dt="2022-11-09T07:09:44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774" y="9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m, Kavitha" userId="8cf90f47-b0e2-4044-a2d2-4549f9a89e8f" providerId="ADAL" clId="{E459F92C-3804-4739-BF5C-AAEB2E9E86EE}"/>
    <pc:docChg chg="modSld">
      <pc:chgData name="Nagam, Kavitha" userId="8cf90f47-b0e2-4044-a2d2-4549f9a89e8f" providerId="ADAL" clId="{E459F92C-3804-4739-BF5C-AAEB2E9E86EE}" dt="2022-11-09T10:25:17.202" v="50" actId="20577"/>
      <pc:docMkLst>
        <pc:docMk/>
      </pc:docMkLst>
      <pc:sldChg chg="modSp mod">
        <pc:chgData name="Nagam, Kavitha" userId="8cf90f47-b0e2-4044-a2d2-4549f9a89e8f" providerId="ADAL" clId="{E459F92C-3804-4739-BF5C-AAEB2E9E86EE}" dt="2022-11-09T10:25:17.202" v="50" actId="20577"/>
        <pc:sldMkLst>
          <pc:docMk/>
          <pc:sldMk cId="0" sldId="560"/>
        </pc:sldMkLst>
        <pc:spChg chg="mod">
          <ac:chgData name="Nagam, Kavitha" userId="8cf90f47-b0e2-4044-a2d2-4549f9a89e8f" providerId="ADAL" clId="{E459F92C-3804-4739-BF5C-AAEB2E9E86EE}" dt="2022-11-09T10:25:17.202" v="50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Nagam, Kavitha" userId="8cf90f47-b0e2-4044-a2d2-4549f9a89e8f" providerId="ADAL" clId="{E459F92C-3804-4739-BF5C-AAEB2E9E86EE}" dt="2022-11-09T07:18:41.392" v="25" actId="1076"/>
          <ac:spMkLst>
            <pc:docMk/>
            <pc:sldMk cId="0" sldId="560"/>
            <ac:spMk id="7171" creationId="{FF4CCF3B-4887-442F-A757-E5908FA1808D}"/>
          </ac:spMkLst>
        </pc:spChg>
        <pc:spChg chg="mod">
          <ac:chgData name="Nagam, Kavitha" userId="8cf90f47-b0e2-4044-a2d2-4549f9a89e8f" providerId="ADAL" clId="{E459F92C-3804-4739-BF5C-AAEB2E9E86EE}" dt="2022-11-09T07:18:57.601" v="31" actId="1076"/>
          <ac:spMkLst>
            <pc:docMk/>
            <pc:sldMk cId="0" sldId="560"/>
            <ac:spMk id="7172" creationId="{994FC039-D8C9-4401-93CE-88467263C848}"/>
          </ac:spMkLst>
        </pc:spChg>
        <pc:spChg chg="mod">
          <ac:chgData name="Nagam, Kavitha" userId="8cf90f47-b0e2-4044-a2d2-4549f9a89e8f" providerId="ADAL" clId="{E459F92C-3804-4739-BF5C-AAEB2E9E86EE}" dt="2022-11-09T07:06:41.785" v="14" actId="20577"/>
          <ac:spMkLst>
            <pc:docMk/>
            <pc:sldMk cId="0" sldId="560"/>
            <ac:spMk id="7176" creationId="{943087BE-AA11-4C96-BA02-329B45C19DDE}"/>
          </ac:spMkLst>
        </pc:spChg>
        <pc:spChg chg="mod">
          <ac:chgData name="Nagam, Kavitha" userId="8cf90f47-b0e2-4044-a2d2-4549f9a89e8f" providerId="ADAL" clId="{E459F92C-3804-4739-BF5C-AAEB2E9E86EE}" dt="2022-11-09T07:09:44.063" v="21" actId="14100"/>
          <ac:spMkLst>
            <pc:docMk/>
            <pc:sldMk cId="0" sldId="560"/>
            <ac:spMk id="7183" creationId="{B8C26D43-3971-4B32-9403-96D3E3AC5656}"/>
          </ac:spMkLst>
        </pc:spChg>
        <pc:picChg chg="mod">
          <ac:chgData name="Nagam, Kavitha" userId="8cf90f47-b0e2-4044-a2d2-4549f9a89e8f" providerId="ADAL" clId="{E459F92C-3804-4739-BF5C-AAEB2E9E86EE}" dt="2022-11-09T07:18:56.533" v="30" actId="1076"/>
          <ac:picMkLst>
            <pc:docMk/>
            <pc:sldMk cId="0" sldId="560"/>
            <ac:picMk id="5" creationId="{74F59C38-AED3-9862-7A68-52D93B44A7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rshashree.n-k@capgemini.com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kavitha-nagam-9b41a8249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27848" y="3146680"/>
            <a:ext cx="400843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Payment Wallet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Payment Wallet Application with  the help of Spring boot and Postgre SQL database, Angular framework used for user interface</a:t>
            </a:r>
            <a:r>
              <a:rPr lang="en-US" altLang="en-US" sz="1100" dirty="0"/>
              <a:t>.</a:t>
            </a:r>
          </a:p>
          <a:p>
            <a:pPr>
              <a:lnSpc>
                <a:spcPct val="114000"/>
              </a:lnSpc>
            </a:pPr>
            <a:r>
              <a:rPr lang="en-US" altLang="nl-NL" sz="1100" b="1" dirty="0"/>
              <a:t>Designed Static and Dynamic Web Pages</a:t>
            </a:r>
            <a:endParaRPr lang="en-US" altLang="nl-NL" sz="1100" dirty="0"/>
          </a:p>
          <a:p>
            <a:pPr marL="88900" lvl="1" indent="0">
              <a:buNone/>
            </a:pPr>
            <a:r>
              <a:rPr lang="en-US" sz="1100" dirty="0"/>
              <a:t>Payment wallet </a:t>
            </a:r>
            <a:r>
              <a:rPr lang="en-US" sz="1100"/>
              <a:t>application will </a:t>
            </a:r>
            <a:r>
              <a:rPr lang="en-IN" sz="1100" b="0" i="0" u="none" strike="noStrike" baseline="0">
                <a:solidFill>
                  <a:srgbClr val="000000"/>
                </a:solidFill>
              </a:rPr>
              <a:t>provide </a:t>
            </a:r>
            <a:r>
              <a:rPr lang="en-IN" sz="1100" b="0" i="0" u="none" strike="noStrike" baseline="0" dirty="0">
                <a:solidFill>
                  <a:srgbClr val="000000"/>
                </a:solidFill>
              </a:rPr>
              <a:t>online services to the customers in order to transfer money ,pay bills, store amount in their wallet etc. 	</a:t>
            </a:r>
            <a:endParaRPr lang="en-US" sz="1100" dirty="0"/>
          </a:p>
          <a:p>
            <a:pPr marL="88900" lvl="1" indent="0">
              <a:buNone/>
            </a:pPr>
            <a:r>
              <a:rPr lang="en-US" sz="1100" dirty="0"/>
              <a:t>Developed website with HTML5 and CSS3 along with Angular framework to make website interactive and colorful.</a:t>
            </a:r>
            <a:endParaRPr lang="en-IN" sz="1100" dirty="0"/>
          </a:p>
          <a:p>
            <a:pPr>
              <a:lnSpc>
                <a:spcPct val="114000"/>
              </a:lnSpc>
            </a:pPr>
            <a:endParaRPr lang="en-IN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baseline="-250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100" dirty="0"/>
            </a:br>
            <a:br>
              <a:rPr lang="en-US" altLang="nl-NL" sz="1100" dirty="0"/>
            </a:br>
            <a:endParaRPr lang="nl-NL" altLang="nl-NL" sz="11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756492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1121" y="1404476"/>
            <a:ext cx="2374900" cy="147632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296" y="1595226"/>
            <a:ext cx="2373313" cy="21318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Kavitha.nagam@capgemini.com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89646" y="1837796"/>
            <a:ext cx="2316822" cy="280113"/>
          </a:xfrm>
        </p:spPr>
        <p:txBody>
          <a:bodyPr/>
          <a:lstStyle/>
          <a:p>
            <a:pPr eaLnBrk="1" hangingPunct="1"/>
            <a:r>
              <a:rPr lang="nl-NL" altLang="nl-NL" dirty="0"/>
              <a:t>+91 7997166788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275" y="2955341"/>
            <a:ext cx="4321573" cy="3705820"/>
          </a:xfrm>
        </p:spPr>
        <p:txBody>
          <a:bodyPr/>
          <a:lstStyle/>
          <a:p>
            <a:r>
              <a:rPr lang="en-US" altLang="en-US" sz="1100" dirty="0"/>
              <a:t> </a:t>
            </a:r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Java script, ES6,  JSON, XML</a:t>
            </a:r>
            <a:r>
              <a:rPr lang="en-US" sz="1100" dirty="0"/>
              <a:t>. 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AngularJS ,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1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</a:rPr>
              <a:t>Electrical &amp; Electronics </a:t>
            </a:r>
            <a:r>
              <a:rPr lang="en-US" altLang="nl-NL" sz="1000" dirty="0"/>
              <a:t>: 2017- 2021</a:t>
            </a:r>
          </a:p>
          <a:p>
            <a:pPr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Apigee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Hibernate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REST-API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MySQL,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968115" y="6361453"/>
            <a:ext cx="421531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84" y="6405273"/>
            <a:ext cx="349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2" name="Picture 4" descr="Free icon download | Linkedin">
            <a:hlinkClick r:id="rId5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161574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990393" y="2002896"/>
            <a:ext cx="23733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KAVITHA NAGAM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F59C38-AED3-9862-7A68-52D93B44A74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516" y="444030"/>
            <a:ext cx="1270635" cy="1557032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42054</TotalTime>
  <Words>254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Nagam, Kavitha</cp:lastModifiedBy>
  <cp:revision>131</cp:revision>
  <dcterms:created xsi:type="dcterms:W3CDTF">2017-12-08T05:27:40Z</dcterms:created>
  <dcterms:modified xsi:type="dcterms:W3CDTF">2022-11-09T10:25:19Z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