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2.xml"/><Relationship Id="rId11" Type="http://schemas.openxmlformats.org/officeDocument/2006/relationships/slide" Target="slides/slide6.xml"/><Relationship Id="rId22" Type="http://schemas.openxmlformats.org/officeDocument/2006/relationships/slide" Target="slides/slide12.xml"/><Relationship Id="rId10" Type="http://schemas.openxmlformats.org/officeDocument/2006/relationships/slide" Target="slides/slide5.xml"/><Relationship Id="rId21" Type="http://schemas.openxmlformats.org/officeDocument/2006/relationships/slide" Target="slides/slide1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23.xml"/><Relationship Id="rId16" Type="http://schemas.openxmlformats.org/officeDocument/2006/relationships/slide" Target="slides/slide19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21.xml"/><Relationship Id="rId6" Type="http://schemas.openxmlformats.org/officeDocument/2006/relationships/slide" Target="slides/slide1.xml"/><Relationship Id="rId18" Type="http://schemas.openxmlformats.org/officeDocument/2006/relationships/slide" Target="slides/slide20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f493e413642086f_3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5f493e413642086f_3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5f493e413642086f_3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085ec907c04e7bf_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g4085ec907c04e7bf_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4085ec907c04e7bf_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085ec907c04e7bf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g4085ec907c04e7bf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4085ec907c04e7bf_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4085ec907c04e7bf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g4085ec907c04e7bf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g4085ec907c04e7bf_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085ec907c04e7bf_1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4085ec907c04e7bf_1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4085ec907c04e7bf_1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67c32eaf4d6966e7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g67c32eaf4d6966e7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67c32eaf4d6966e7_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3" name="Google Shape;443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hyperlink" Target="https://kavitha-source-ui.github.io/Kavitha_portfol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712" name="Google Shape;712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717" name="Google Shape;7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9" name="Google Shape;719;p1"/>
          <p:cNvSpPr txBox="1"/>
          <p:nvPr/>
        </p:nvSpPr>
        <p:spPr>
          <a:xfrm>
            <a:off x="2554550" y="3314150"/>
            <a:ext cx="83187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Kavitha 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212403904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167C9575D3DA8A68DE147C3F0CFC286F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application (BCA)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Tagore college of arts and science Chromepet Chennai 44 (M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adras University 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"/>
          <p:cNvSpPr txBox="1"/>
          <p:nvPr/>
        </p:nvSpPr>
        <p:spPr>
          <a:xfrm flipH="1" rot="10800000">
            <a:off x="-3723304" y="522923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615" name="Google Shape;615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16"/>
          <p:cNvSpPr txBox="1"/>
          <p:nvPr/>
        </p:nvSpPr>
        <p:spPr>
          <a:xfrm>
            <a:off x="1271903" y="1414650"/>
            <a:ext cx="423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Successfully deployed live portfolio website.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Displays all personal and professional details in a clean format.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Accessible through Portfolio Link.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8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32" name="Google Shape;632;p1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1666875" y="2019300"/>
            <a:ext cx="4578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The portfolio makes it easy to present my skills and projects to potential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081" y="749705"/>
            <a:ext cx="4192401" cy="3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1"/>
          <p:cNvSpPr txBox="1"/>
          <p:nvPr/>
        </p:nvSpPr>
        <p:spPr>
          <a:xfrm rot="1438">
            <a:off x="-54" y="8885723"/>
            <a:ext cx="12192001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1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"/>
          <p:cNvSpPr txBox="1"/>
          <p:nvPr/>
        </p:nvSpPr>
        <p:spPr>
          <a:xfrm>
            <a:off x="246666" y="4974208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https://kavitha-source-ui.github.io/Kavitha_portfolio/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5152" cy="685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50" y="-25"/>
            <a:ext cx="779627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"/>
          <p:cNvSpPr/>
          <p:nvPr/>
        </p:nvSpPr>
        <p:spPr>
          <a:xfrm flipH="1">
            <a:off x="-31624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3" name="Google Shape;72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4" name="Google Shape;72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"/>
          <p:cNvSpPr txBox="1"/>
          <p:nvPr>
            <p:ph type="title"/>
          </p:nvPr>
        </p:nvSpPr>
        <p:spPr>
          <a:xfrm>
            <a:off x="466725" y="300019"/>
            <a:ext cx="7497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738" name="Google Shape;73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39" name="Google Shape;73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Google Shape;74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1" name="Google Shape;741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2" name="Google Shape;742;p2"/>
          <p:cNvSpPr txBox="1"/>
          <p:nvPr/>
        </p:nvSpPr>
        <p:spPr>
          <a:xfrm>
            <a:off x="757238" y="2019294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Kavitha N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PROJECT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0201" y="-266551"/>
            <a:ext cx="13563855" cy="71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51475"/>
            <a:ext cx="12192000" cy="85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687532"/>
            <a:ext cx="12039600" cy="823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5700" y="-247800"/>
            <a:ext cx="14343173" cy="71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22" name="Google Shape;522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537" name="Google Shape;53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40" name="Google Shape;540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9"/>
          <p:cNvSpPr txBox="1"/>
          <p:nvPr/>
        </p:nvSpPr>
        <p:spPr>
          <a:xfrm>
            <a:off x="2509807" y="1041533"/>
            <a:ext cx="5029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547" name="Google Shape;547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9" name="Google Shape;54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552" name="Google Shape;5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10"/>
          <p:cNvSpPr txBox="1"/>
          <p:nvPr/>
        </p:nvSpPr>
        <p:spPr>
          <a:xfrm>
            <a:off x="676285" y="2490150"/>
            <a:ext cx="532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0" name="Google Shape;56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2" name="Google Shape;56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3" name="Google Shape;56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65" name="Google Shape;5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11"/>
          <p:cNvSpPr txBox="1"/>
          <p:nvPr/>
        </p:nvSpPr>
        <p:spPr>
          <a:xfrm>
            <a:off x="1159325" y="2019300"/>
            <a:ext cx="5263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The project is a responsive personal portfolio website designed to display personal details, skills, projects, certifications, and contact information. It acts as an online resume to enhance career opportunities.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---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576" name="Google Shape;5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12"/>
          <p:cNvSpPr txBox="1"/>
          <p:nvPr/>
        </p:nvSpPr>
        <p:spPr>
          <a:xfrm>
            <a:off x="554900" y="2262127"/>
            <a:ext cx="5303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Students who want to showcase their projects.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Job seekers looking to impress recruiters.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Professionals wishing to highlight their work.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Recruiters who want a quick overview of candidates’ skills.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587" name="Google Shape;5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13"/>
          <p:cNvSpPr txBox="1"/>
          <p:nvPr/>
        </p:nvSpPr>
        <p:spPr>
          <a:xfrm>
            <a:off x="1800409" y="2057100"/>
            <a:ext cx="4274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CSS3 – styling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JavaScript – interactivity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GitHub Pages – hosting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4"/>
          <p:cNvSpPr txBox="1"/>
          <p:nvPr/>
        </p:nvSpPr>
        <p:spPr>
          <a:xfrm>
            <a:off x="1181055" y="1362750"/>
            <a:ext cx="53238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Homepage with introduction.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About Section with personal details.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Contact Section with details and links.</a:t>
            </a:r>
            <a:endParaRPr b="1" i="1" sz="2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605" name="Google Shape;605;p15"/>
          <p:cNvSpPr txBox="1"/>
          <p:nvPr/>
        </p:nvSpPr>
        <p:spPr>
          <a:xfrm>
            <a:off x="1126518" y="1855200"/>
            <a:ext cx="5414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Homepage with introduction.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About Section with personal details.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Contact Section with details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