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3" r:id="rId13"/>
    <p:sldId id="284" r:id="rId14"/>
    <p:sldId id="282" r:id="rId15"/>
    <p:sldId id="285"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image" Target="../media/image14.png"/><Relationship Id="rId2" Type="http://schemas.openxmlformats.org/officeDocument/2006/relationships/image" Target="../media/image15.png"/><Relationship Id="rId3" Type="http://schemas.openxmlformats.org/officeDocument/2006/relationships/image" Target="../media/image16.png"/><Relationship Id="rId4"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876299" y="2994341"/>
            <a:ext cx="8610600" cy="2580641"/>
          </a:xfrm>
          <a:prstGeom prst="rect"/>
          <a:noFill/>
        </p:spPr>
        <p:txBody>
          <a:bodyPr anchor="t" bIns="45720" lIns="91440" rIns="91440" rtlCol="0" tIns="45720" wrap="square">
            <a:spAutoFit/>
          </a:bodyPr>
          <a:p>
            <a:r>
              <a:rPr dirty="0" sz="2400" lang="en-US"/>
              <a:t>STUDENT NAME: </a:t>
            </a:r>
            <a:r>
              <a:rPr altLang="en-IN" dirty="0" sz="2400" lang="en-US"/>
              <a:t>K</a:t>
            </a:r>
            <a:r>
              <a:rPr altLang="en-IN" dirty="0" sz="2400" lang="en-US"/>
              <a:t>a</a:t>
            </a:r>
            <a:r>
              <a:rPr altLang="en-IN" dirty="0" sz="2400" lang="en-US"/>
              <a:t>v</a:t>
            </a:r>
            <a:r>
              <a:rPr altLang="en-IN" dirty="0" sz="2400" lang="en-US"/>
              <a:t>itha </a:t>
            </a:r>
            <a:r>
              <a:rPr altLang="en-IN" dirty="0" sz="2400" lang="en-US"/>
              <a:t>N </a:t>
            </a:r>
            <a:endParaRPr altLang="en-US" lang="zh-CN"/>
          </a:p>
          <a:p>
            <a:r>
              <a:rPr dirty="0" sz="2400" lang="en-US"/>
              <a:t>REGISTER NO AND NMID: </a:t>
            </a:r>
            <a:r>
              <a:rPr altLang="en-IN" dirty="0" sz="2400" lang="en-US"/>
              <a:t>autunm1455bca2313683396</a:t>
            </a:r>
            <a:r>
              <a:rPr altLang="en-IN" dirty="0" sz="2400" lang="en-US"/>
              <a:t>/340231</a:t>
            </a:r>
            <a:endParaRPr dirty="0" sz="2400" lang="en-US">
              <a:cs typeface="Calibri"/>
            </a:endParaRPr>
          </a:p>
          <a:p>
            <a:r>
              <a:rPr dirty="0" sz="2400" lang="en-US"/>
              <a:t>DEPARTMENT: </a:t>
            </a:r>
            <a:r>
              <a:rPr altLang="en-IN" dirty="0" sz="2400" lang="en-US"/>
              <a:t>B</a:t>
            </a:r>
            <a:r>
              <a:rPr altLang="en-IN" dirty="0" sz="2400" lang="en-US"/>
              <a:t>c</a:t>
            </a:r>
            <a:r>
              <a:rPr altLang="en-IN" dirty="0" sz="2400" lang="en-US"/>
              <a:t>a</a:t>
            </a:r>
            <a:endParaRPr altLang="en-US" lang="zh-CN"/>
          </a:p>
          <a:p>
            <a:r>
              <a:rPr dirty="0" sz="2400" lang="en-US"/>
              <a:t>COLLEGE: </a:t>
            </a:r>
            <a:r>
              <a:rPr altLang="en-IN" dirty="0" sz="2400" lang="en-US"/>
              <a:t>T</a:t>
            </a:r>
            <a:r>
              <a:rPr altLang="en-IN" dirty="0" sz="2400" lang="en-US"/>
              <a:t>a</a:t>
            </a:r>
            <a:r>
              <a:rPr altLang="en-IN" dirty="0" sz="2400" lang="en-US"/>
              <a:t>g</a:t>
            </a:r>
            <a:r>
              <a:rPr altLang="en-IN" dirty="0" sz="2400" lang="en-US"/>
              <a:t>ore </a:t>
            </a:r>
            <a:r>
              <a:rPr altLang="en-IN" dirty="0" sz="2400" lang="en-US"/>
              <a:t>college </a:t>
            </a:r>
            <a:r>
              <a:rPr altLang="en-IN" dirty="0" sz="2400" lang="en-US"/>
              <a:t>of </a:t>
            </a:r>
            <a:r>
              <a:rPr altLang="en-IN" dirty="0" sz="2400" lang="en-US"/>
              <a:t>arts </a:t>
            </a:r>
            <a:r>
              <a:rPr altLang="en-IN" dirty="0" sz="2400" lang="en-US"/>
              <a:t>and </a:t>
            </a:r>
            <a:r>
              <a:rPr altLang="en-IN" dirty="0" sz="2400" lang="en-US"/>
              <a:t>science </a:t>
            </a:r>
            <a:r>
              <a:rPr altLang="en-IN" dirty="0" sz="2400" lang="en-US"/>
              <a:t>Madras </a:t>
            </a:r>
            <a:r>
              <a:rPr altLang="en-IN"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6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4" name="TextBox 8"/>
          <p:cNvSpPr txBox="1"/>
          <p:nvPr/>
        </p:nvSpPr>
        <p:spPr>
          <a:xfrm rot="21581714">
            <a:off x="2532463" y="2235518"/>
            <a:ext cx="7127074" cy="34442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Home Page: "Designing serene digital journeys with intentional touches" intro</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About Page: Developer’s background and philosophy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Contact Page: Address, email, phone details with contact form</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Screenshots: (Attach the ones you shared from your mobile, showing each section</a:t>
            </a: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401354" y="-212640"/>
            <a:ext cx="3004589" cy="6858000"/>
          </a:xfrm>
          <a:prstGeom prst="rect"/>
        </p:spPr>
      </p:pic>
      <p:pic>
        <p:nvPicPr>
          <p:cNvPr id="2097169" name=""/>
          <p:cNvPicPr>
            <a:picLocks/>
          </p:cNvPicPr>
          <p:nvPr/>
        </p:nvPicPr>
        <p:blipFill>
          <a:blip xmlns:r="http://schemas.openxmlformats.org/officeDocument/2006/relationships" r:embed="rId2"/>
          <a:stretch>
            <a:fillRect/>
          </a:stretch>
        </p:blipFill>
        <p:spPr>
          <a:xfrm rot="0">
            <a:off x="3574720" y="0"/>
            <a:ext cx="2987362" cy="6633701"/>
          </a:xfrm>
          <a:prstGeom prst="rect"/>
        </p:spPr>
      </p:pic>
      <p:pic>
        <p:nvPicPr>
          <p:cNvPr id="2097170" name=""/>
          <p:cNvPicPr>
            <a:picLocks/>
          </p:cNvPicPr>
          <p:nvPr/>
        </p:nvPicPr>
        <p:blipFill>
          <a:blip xmlns:r="http://schemas.openxmlformats.org/officeDocument/2006/relationships" r:embed="rId3"/>
          <a:stretch>
            <a:fillRect/>
          </a:stretch>
        </p:blipFill>
        <p:spPr>
          <a:xfrm rot="0">
            <a:off x="6562082" y="-212640"/>
            <a:ext cx="3088371" cy="6858000"/>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pic>
        <p:nvPicPr>
          <p:cNvPr id="2097171" name=""/>
          <p:cNvPicPr>
            <a:picLocks/>
          </p:cNvPicPr>
          <p:nvPr/>
        </p:nvPicPr>
        <p:blipFill>
          <a:blip xmlns:r="http://schemas.openxmlformats.org/officeDocument/2006/relationships" r:embed="rId1"/>
          <a:stretch>
            <a:fillRect/>
          </a:stretch>
        </p:blipFill>
        <p:spPr>
          <a:xfrm rot="0">
            <a:off x="0" y="-271705"/>
            <a:ext cx="3446570" cy="6858000"/>
          </a:xfrm>
          <a:prstGeom prst="rect"/>
        </p:spPr>
      </p:pic>
      <p:pic>
        <p:nvPicPr>
          <p:cNvPr id="2097172" name=""/>
          <p:cNvPicPr>
            <a:picLocks/>
          </p:cNvPicPr>
          <p:nvPr/>
        </p:nvPicPr>
        <p:blipFill>
          <a:blip xmlns:r="http://schemas.openxmlformats.org/officeDocument/2006/relationships" r:embed="rId2"/>
          <a:stretch>
            <a:fillRect/>
          </a:stretch>
        </p:blipFill>
        <p:spPr>
          <a:xfrm rot="0">
            <a:off x="3665253" y="0"/>
            <a:ext cx="3645790" cy="6858000"/>
          </a:xfrm>
          <a:prstGeom prst="rect"/>
        </p:spPr>
      </p:pic>
      <p:pic>
        <p:nvPicPr>
          <p:cNvPr id="2097173" name=""/>
          <p:cNvPicPr>
            <a:picLocks/>
          </p:cNvPicPr>
          <p:nvPr/>
        </p:nvPicPr>
        <p:blipFill>
          <a:blip xmlns:r="http://schemas.openxmlformats.org/officeDocument/2006/relationships" r:embed="rId3"/>
          <a:stretch>
            <a:fillRect/>
          </a:stretch>
        </p:blipFill>
        <p:spPr>
          <a:xfrm rot="0">
            <a:off x="7529727" y="0"/>
            <a:ext cx="3364593" cy="6858000"/>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9" name=""/>
          <p:cNvSpPr txBox="1"/>
          <p:nvPr/>
        </p:nvSpPr>
        <p:spPr>
          <a:xfrm>
            <a:off x="1125577" y="1543066"/>
            <a:ext cx="6626318" cy="4701540"/>
          </a:xfrm>
          <a:prstGeom prst="rect"/>
        </p:spPr>
        <p:txBody>
          <a:bodyPr rtlCol="0" wrap="square">
            <a:spAutoFit/>
          </a:bodyPr>
          <a:p>
            <a:r>
              <a:rPr sz="2800" lang="en-IN">
                <a:solidFill>
                  <a:srgbClr val="000000"/>
                </a:solidFill>
              </a:rPr>
              <a:t>The personal portfolio website successfully showcases Kavitha N’s skills, creativity, and professionalism in an elegant and simple way. It not only acts as a professional digital identity but also provides recruiters and clients with an easy way to connect. Future improvements could include integrating a blog section, project showcases, or animations to further enhance engagement.</a:t>
            </a:r>
            <a:endParaRPr sz="2800" lang="en-IN">
              <a:solidFill>
                <a:srgbClr val="000000"/>
              </a:solidFill>
            </a:endParaRPr>
          </a:p>
        </p:txBody>
      </p:sp>
      <p:sp>
        <p:nvSpPr>
          <p:cNvPr id="1048710" name=""/>
          <p:cNvSpPr txBox="1"/>
          <p:nvPr/>
        </p:nvSpPr>
        <p:spPr>
          <a:xfrm>
            <a:off x="905480" y="319175"/>
            <a:ext cx="6846414" cy="891540"/>
          </a:xfrm>
          <a:prstGeom prst="rect"/>
        </p:spPr>
        <p:txBody>
          <a:bodyPr rtlCol="0" wrap="square">
            <a:spAutoFit/>
          </a:bodyPr>
          <a:p>
            <a:r>
              <a:rPr altLang="en-IN" sz="5400" lang="en-US">
                <a:solidFill>
                  <a:srgbClr val="000000"/>
                </a:solidFill>
              </a:rPr>
              <a:t>C</a:t>
            </a:r>
            <a:r>
              <a:rPr altLang="en-IN" sz="5400" lang="en-US">
                <a:solidFill>
                  <a:srgbClr val="000000"/>
                </a:solidFill>
              </a:rPr>
              <a:t>o</a:t>
            </a:r>
            <a:r>
              <a:rPr altLang="en-IN" sz="5400" lang="en-US">
                <a:solidFill>
                  <a:srgbClr val="000000"/>
                </a:solidFill>
              </a:rPr>
              <a:t>n</a:t>
            </a:r>
            <a:r>
              <a:rPr altLang="en-IN" sz="5400" lang="en-US">
                <a:solidFill>
                  <a:srgbClr val="000000"/>
                </a:solidFill>
              </a:rPr>
              <a:t>c</a:t>
            </a:r>
            <a:r>
              <a:rPr altLang="en-IN" sz="5400" lang="en-US">
                <a:solidFill>
                  <a:srgbClr val="000000"/>
                </a:solidFill>
              </a:rPr>
              <a:t>l</a:t>
            </a:r>
            <a:r>
              <a:rPr altLang="en-IN" sz="5400" lang="en-US">
                <a:solidFill>
                  <a:srgbClr val="000000"/>
                </a:solidFill>
              </a:rPr>
              <a:t>u</a:t>
            </a:r>
            <a:r>
              <a:rPr altLang="en-IN" sz="5400" lang="en-US">
                <a:solidFill>
                  <a:srgbClr val="000000"/>
                </a:solidFill>
              </a:rPr>
              <a:t>s</a:t>
            </a:r>
            <a:r>
              <a:rPr altLang="en-IN" sz="5400" lang="en-US">
                <a:solidFill>
                  <a:srgbClr val="000000"/>
                </a:solidFill>
              </a:rPr>
              <a:t>i</a:t>
            </a:r>
            <a:r>
              <a:rPr altLang="en-IN" sz="5400" lang="en-US">
                <a:solidFill>
                  <a:srgbClr val="000000"/>
                </a:solidFill>
              </a:rPr>
              <a:t>o</a:t>
            </a:r>
            <a:r>
              <a:rPr altLang="en-IN" sz="5400" lang="en-US">
                <a:solidFill>
                  <a:srgbClr val="000000"/>
                </a:solidFill>
              </a:rPr>
              <a:t>n</a:t>
            </a:r>
            <a:endParaRPr sz="2800" lang="en-IN">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711" name=""/>
          <p:cNvSpPr txBox="1"/>
          <p:nvPr/>
        </p:nvSpPr>
        <p:spPr>
          <a:xfrm>
            <a:off x="288313" y="3173729"/>
            <a:ext cx="11500732" cy="510540"/>
          </a:xfrm>
          <a:prstGeom prst="rect"/>
        </p:spPr>
        <p:txBody>
          <a:bodyPr rtlCol="0" wrap="square">
            <a:spAutoFit/>
          </a:bodyPr>
          <a:p>
            <a:r>
              <a:rPr sz="2800" lang="en-IN">
                <a:solidFill>
                  <a:srgbClr val="000000"/>
                </a:solidFill>
              </a:rPr>
              <a:t>https://kavi16999.github.io/Naan-Mudhalvan-Portfolio/</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923611" y="2019300"/>
            <a:ext cx="6742850" cy="4701540"/>
          </a:xfrm>
          <a:prstGeom prst="rect"/>
        </p:spPr>
        <p:txBody>
          <a:bodyPr rtlCol="0" wrap="square">
            <a:spAutoFit/>
          </a:bodyPr>
          <a:p>
            <a:r>
              <a:rPr sz="2800" lang="en-IN">
                <a:solidFill>
                  <a:srgbClr val="000000"/>
                </a:solidFill>
              </a:rPr>
              <a:t>In today’s competitive digital world, having a personal portfolio is essential for showcasing skills, creativity, and professional identity. Many developers and designers struggle to present their work effectively, which reduces visibility to potential recruiters, clients, and collaborators. Hence, the challenge is to design a personal website that reflects individuality while ensuring simplicity, clarity, and professionalism.</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974529" y="2019299"/>
            <a:ext cx="7183061" cy="3444240"/>
          </a:xfrm>
          <a:prstGeom prst="rect"/>
        </p:spPr>
        <p:txBody>
          <a:bodyPr rtlCol="0" wrap="square">
            <a:spAutoFit/>
          </a:bodyPr>
          <a:p>
            <a:r>
              <a:rPr sz="2800" lang="en-IN">
                <a:solidFill>
                  <a:srgbClr val="000000"/>
                </a:solidFill>
              </a:rPr>
              <a:t>This project is a personal portfolio website created for Kavitha N, a passionate developer who focuses on crafting tranquil and intentional digital experiences. The portfolio highlights her skills, design philosophy, and contact details, serving as a professional platform for networking and career opportunities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3"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723900" y="1695449"/>
            <a:ext cx="7334098" cy="4701540"/>
          </a:xfrm>
          <a:prstGeom prst="rect"/>
        </p:spPr>
        <p:txBody>
          <a:bodyPr rtlCol="0" wrap="square">
            <a:spAutoFit/>
          </a:bodyPr>
          <a:p>
            <a:r>
              <a:rPr sz="2800" lang="en-IN">
                <a:solidFill>
                  <a:srgbClr val="000000"/>
                </a:solidFill>
              </a:rPr>
              <a:t>Recruiters looking to evaluate skills and design style
Clients seeking digital solutions and creative services
Peers and collaborators in the tech/design community
General audience interested in learning more about the developer</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3266216" y="1857374"/>
            <a:ext cx="5659567" cy="4282440"/>
          </a:xfrm>
          <a:prstGeom prst="rect"/>
        </p:spPr>
        <p:txBody>
          <a:bodyPr rtlCol="0" wrap="square">
            <a:spAutoFit/>
          </a:bodyPr>
          <a:p>
            <a:r>
              <a:rPr sz="2800" lang="en-IN">
                <a:solidFill>
                  <a:srgbClr val="000000"/>
                </a:solidFill>
              </a:rPr>
              <a:t>Frontend: HTML, CSS, JavaScript
Frameworks/Libraries: Bootstrap (or similar for responsive design)
Version Control: Git, GitHub Pages for hosting
Design Tools: Figma/Canva for layout inspiration (if used)</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739774" y="1346836"/>
            <a:ext cx="7757040" cy="5120639"/>
          </a:xfrm>
          <a:prstGeom prst="rect"/>
        </p:spPr>
        <p:txBody>
          <a:bodyPr rtlCol="0" wrap="square">
            <a:spAutoFit/>
          </a:bodyPr>
          <a:p>
            <a:r>
              <a:rPr sz="2800" lang="en-IN">
                <a:solidFill>
                  <a:srgbClr val="000000"/>
                </a:solidFill>
              </a:rPr>
              <a:t>Minimalist &amp; Elegant UI with calm colors and intentional spacing
Navigation Sections: Home, About, Contact
Typography: Clean fonts with emphasis on clarity
Responsive Design: Mobile-friendly layout
Imagery: Personal photograph and subtle visuals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7" name="Title 1"/>
          <p:cNvSpPr>
            <a:spLocks noGrp="1"/>
          </p:cNvSpPr>
          <p:nvPr>
            <p:ph type="title"/>
          </p:nvPr>
        </p:nvSpPr>
        <p:spPr>
          <a:xfrm>
            <a:off x="755332" y="385444"/>
            <a:ext cx="10681335" cy="723901"/>
          </a:xfrm>
        </p:spPr>
        <p:txBody>
          <a:bodyPr/>
          <a:p>
            <a:r>
              <a:rPr dirty="0" lang="en-IN"/>
              <a:t>FEATURES AND FUNCTIONALITY</a:t>
            </a:r>
          </a:p>
        </p:txBody>
      </p:sp>
      <p:sp>
        <p:nvSpPr>
          <p:cNvPr id="1048705" name=""/>
          <p:cNvSpPr txBox="1"/>
          <p:nvPr/>
        </p:nvSpPr>
        <p:spPr>
          <a:xfrm>
            <a:off x="755332" y="1392239"/>
            <a:ext cx="8801469" cy="4701540"/>
          </a:xfrm>
          <a:prstGeom prst="rect"/>
        </p:spPr>
        <p:txBody>
          <a:bodyPr rtlCol="0" wrap="square">
            <a:spAutoFit/>
          </a:bodyPr>
          <a:p>
            <a:r>
              <a:rPr sz="2800" lang="en-IN">
                <a:solidFill>
                  <a:srgbClr val="000000"/>
                </a:solidFill>
              </a:rPr>
              <a:t>About Section: Personal introduction and design philosophy
Contact Section: Interactive form to collect queries (Email, Phone, Subject, Message)
Navigation Menu: Simple and accessible menu bar
Responsive Layout: Works seamlessly across devices
Live GitHub Hosting: Deployed for easy accessibility</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2025-09-01T14:11:37Z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3044e39277104640b2a79eb09c482403</vt:lpwstr>
  </property>
</Properties>
</file>