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8DA32-1F81-99C1-600E-B3480E5A2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518" y="2086497"/>
            <a:ext cx="8361229" cy="2098226"/>
          </a:xfrm>
        </p:spPr>
        <p:txBody>
          <a:bodyPr/>
          <a:lstStyle/>
          <a:p>
            <a:r>
              <a:rPr lang="en-IN" sz="9600">
                <a:solidFill>
                  <a:schemeClr val="accent6">
                    <a:lumMod val="75000"/>
                  </a:schemeClr>
                </a:solidFill>
              </a:rPr>
              <a:t>Welcome</a:t>
            </a:r>
            <a:endParaRPr lang="en-US" sz="9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12A146-0361-30F5-7BDA-5B8AD5E26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6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63EB-79F1-4965-7D06-D7C14113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7" y="209041"/>
            <a:ext cx="9601200" cy="1485900"/>
          </a:xfrm>
        </p:spPr>
        <p:txBody>
          <a:bodyPr>
            <a:normAutofit/>
          </a:bodyPr>
          <a:lstStyle/>
          <a:p>
            <a:r>
              <a:rPr lang="en-IN" sz="6600"/>
              <a:t>Month wise Consumption</a:t>
            </a:r>
            <a:endParaRPr lang="en-US" sz="66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E97F05-6516-5F91-8666-DD53D9F4F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825" y="1784791"/>
            <a:ext cx="5916704" cy="507320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BC477E4-31FF-8DE2-CD9A-D7329260C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21" y="1784791"/>
            <a:ext cx="5812525" cy="497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8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5ECD-EA6C-70FF-DCC3-8D3B29BF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67" y="122246"/>
            <a:ext cx="9601200" cy="1485900"/>
          </a:xfrm>
        </p:spPr>
        <p:txBody>
          <a:bodyPr>
            <a:normAutofit/>
          </a:bodyPr>
          <a:lstStyle/>
          <a:p>
            <a:r>
              <a:rPr lang="en-IN" sz="7200"/>
              <a:t>Dashboard</a:t>
            </a:r>
            <a:endParaRPr lang="en-US" sz="72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CF84F1B-15F8-CA02-85B0-CF66FB10F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169" y="1442503"/>
            <a:ext cx="5756238" cy="5293251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482B78F-0290-4392-FAE9-DD2F5C7F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762" y="1442504"/>
            <a:ext cx="5756238" cy="539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F11D-AF17-E4BD-99CE-03A32F2B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94" y="319062"/>
            <a:ext cx="9601200" cy="14859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85C8C9-9F1D-8C3E-7F08-4217C6488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583" y="319063"/>
            <a:ext cx="5574417" cy="6343344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1D8AD73-222C-CB89-A182-D6D978CC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695"/>
            <a:ext cx="5969679" cy="671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4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320C-CCB4-ECE1-26B0-38E021AD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74" y="134470"/>
            <a:ext cx="9601200" cy="1485900"/>
          </a:xfrm>
        </p:spPr>
        <p:txBody>
          <a:bodyPr>
            <a:normAutofit/>
          </a:bodyPr>
          <a:lstStyle/>
          <a:p>
            <a:r>
              <a:rPr lang="en-IN" sz="7200"/>
              <a:t>STORY</a:t>
            </a:r>
            <a:endParaRPr lang="en-US" sz="72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631050-3F12-602F-16E7-7FD76C821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674" y="1760342"/>
            <a:ext cx="5571792" cy="496318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5B1E2F6-108F-75C9-99C3-F8D396F9E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66" y="1760342"/>
            <a:ext cx="5798534" cy="50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1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4A4D-686D-3ED6-244A-17740F65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51" y="257939"/>
            <a:ext cx="9601200" cy="1485900"/>
          </a:xfrm>
        </p:spPr>
        <p:txBody>
          <a:bodyPr>
            <a:normAutofit/>
          </a:bodyPr>
          <a:lstStyle/>
          <a:p>
            <a:r>
              <a:rPr lang="en-IN" sz="6600"/>
              <a:t>Python Coding</a:t>
            </a:r>
            <a:endParaRPr lang="en-US" sz="66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9B8D6E-5DA0-6988-5D24-762EF9F07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651" y="1564750"/>
            <a:ext cx="5613286" cy="5171004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21B2801-0C1E-B788-E54B-FF4E8636C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937" y="1564750"/>
            <a:ext cx="5885464" cy="51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3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03DA-A304-07FC-ABCE-31889C5F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EB5D92-1C21-F186-A9F9-7E3D9690C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766" y="169922"/>
            <a:ext cx="6110460" cy="6382463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98BA3AE-EBCA-7119-9D1B-DE79E48B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225" y="169922"/>
            <a:ext cx="5583246" cy="62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D4B2-8CB8-4121-BD8E-3C519595D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599" y="2118518"/>
            <a:ext cx="8361229" cy="2098226"/>
          </a:xfrm>
        </p:spPr>
        <p:txBody>
          <a:bodyPr/>
          <a:lstStyle/>
          <a:p>
            <a:r>
              <a:rPr lang="en-IN" sz="960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sz="9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FD71-60EA-609A-1961-3653FCFC2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0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416C-7B75-F1CF-79A8-ECB1D96B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478" y="2108184"/>
            <a:ext cx="9612971" cy="2852737"/>
          </a:xfrm>
        </p:spPr>
        <p:txBody>
          <a:bodyPr>
            <a:normAutofit fontScale="90000"/>
          </a:bodyPr>
          <a:lstStyle/>
          <a:p>
            <a:r>
              <a:rPr lang="en-IN" sz="8000"/>
              <a:t>NAN MUDHALVAN PROJECT</a:t>
            </a:r>
            <a:br>
              <a:rPr lang="en-IN" sz="8000"/>
            </a:br>
            <a:endParaRPr lang="en-US" sz="8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AB09-C2DF-7D6A-6256-A6E3BB132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7775-33DC-D1FC-2ED1-C1FD8809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800">
                <a:solidFill>
                  <a:schemeClr val="accent5"/>
                </a:solidFill>
              </a:rPr>
              <a:t>Title:</a:t>
            </a:r>
            <a:endParaRPr lang="en-US" sz="880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3AB0-5BC1-A978-91D6-20D80519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5" y="2493818"/>
            <a:ext cx="8246714" cy="2774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/>
              <a:t>Plugging into feature: An Exploration of Electricity Consumption Patterns</a:t>
            </a:r>
          </a:p>
          <a:p>
            <a:pPr marL="0" indent="0">
              <a:buNone/>
            </a:pP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78218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723BD4-9CDE-E424-C6B9-C2258C71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>
                <a:solidFill>
                  <a:srgbClr val="00B050"/>
                </a:solidFill>
              </a:rPr>
              <a:t>Team Head</a:t>
            </a:r>
            <a:r>
              <a:rPr lang="en-IN" sz="4800"/>
              <a:t> :    T. Kangalaskshmi</a:t>
            </a:r>
            <a:br>
              <a:rPr lang="en-IN" sz="4800"/>
            </a:br>
            <a:br>
              <a:rPr lang="en-IN" sz="4800"/>
            </a:br>
            <a:r>
              <a:rPr lang="en-IN" sz="4800">
                <a:solidFill>
                  <a:srgbClr val="002060"/>
                </a:solidFill>
              </a:rPr>
              <a:t>Team Members:</a:t>
            </a:r>
            <a:br>
              <a:rPr lang="en-IN" sz="480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4800">
                <a:solidFill>
                  <a:schemeClr val="accent6">
                    <a:lumMod val="75000"/>
                  </a:schemeClr>
                </a:solidFill>
              </a:rPr>
              <a:t>                 P.  Kanagavel Natchiyar </a:t>
            </a:r>
            <a:br>
              <a:rPr lang="en-IN" sz="480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4800">
                <a:solidFill>
                  <a:schemeClr val="accent6">
                    <a:lumMod val="75000"/>
                  </a:schemeClr>
                </a:solidFill>
              </a:rPr>
              <a:t>                 P.  Karthikai selvi</a:t>
            </a:r>
            <a:br>
              <a:rPr lang="en-IN" sz="480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4800">
                <a:solidFill>
                  <a:schemeClr val="accent6">
                    <a:lumMod val="75000"/>
                  </a:schemeClr>
                </a:solidFill>
              </a:rPr>
              <a:t>                 A.  Kavitha</a:t>
            </a:r>
            <a:endParaRPr lang="en-US" sz="4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35E8D-C2BD-9EE7-7399-4D9CE2672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563" y="4840940"/>
            <a:ext cx="9601200" cy="19314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/>
              <a:t>   We are team of 4 students  from III B.sc Mathamatics.</a:t>
            </a:r>
          </a:p>
          <a:p>
            <a:pPr marL="0" indent="0">
              <a:buNone/>
            </a:pPr>
            <a:endParaRPr lang="en-IN" sz="2800"/>
          </a:p>
          <a:p>
            <a:pPr marL="0" indent="0">
              <a:buNone/>
            </a:pPr>
            <a:r>
              <a:rPr lang="en-IN" sz="4000"/>
              <a:t>A.K.D. Dharmaraja Women’s Collage,</a:t>
            </a:r>
          </a:p>
          <a:p>
            <a:pPr marL="0" indent="0">
              <a:buNone/>
            </a:pPr>
            <a:r>
              <a:rPr lang="en-IN" sz="4000"/>
              <a:t>Rajapalayam.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0014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6185-72FA-19BA-E007-831C5B2B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/>
              <a:t>LOGIN IN NANMUDHALVAN</a:t>
            </a:r>
            <a:br>
              <a:rPr lang="en-IN" sz="6600"/>
            </a:br>
            <a:endParaRPr lang="en-US" sz="66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E5F286B-0A4A-18A8-DD5E-33D20E79B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545" y="2462702"/>
            <a:ext cx="3132348" cy="3941765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BA38E8C-159D-06D6-648F-ECD3828A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200" y="2323257"/>
            <a:ext cx="3532909" cy="408121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CF62D6A-31D2-CA2A-9ADF-250CC4748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754" y="2323257"/>
            <a:ext cx="3185925" cy="408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3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6C11-F3E9-0B0B-6618-1143434B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/>
              <a:t>Empathy Map</a:t>
            </a:r>
            <a:endParaRPr lang="en-US" sz="66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61EDC36-E5A7-4F3A-A951-DC4273679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358" y="2286000"/>
            <a:ext cx="10427583" cy="4315283"/>
          </a:xfrm>
        </p:spPr>
      </p:pic>
    </p:spTree>
    <p:extLst>
      <p:ext uri="{BB962C8B-B14F-4D97-AF65-F5344CB8AC3E}">
        <p14:creationId xmlns:p14="http://schemas.microsoft.com/office/powerpoint/2010/main" val="226616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AF69-9032-B7E4-9C94-7BFF3A29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/>
              <a:t>BRAINSTORM</a:t>
            </a:r>
            <a:endParaRPr lang="en-US" sz="66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056E3D-F1CD-26AE-833B-B39D6475E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91773"/>
            <a:ext cx="9601200" cy="4065017"/>
          </a:xfrm>
        </p:spPr>
      </p:pic>
    </p:spTree>
    <p:extLst>
      <p:ext uri="{BB962C8B-B14F-4D97-AF65-F5344CB8AC3E}">
        <p14:creationId xmlns:p14="http://schemas.microsoft.com/office/powerpoint/2010/main" val="335793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C5E4-832A-E027-3043-CF939ABF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397" y="0"/>
            <a:ext cx="9601200" cy="1485900"/>
          </a:xfrm>
        </p:spPr>
        <p:txBody>
          <a:bodyPr>
            <a:normAutofit/>
          </a:bodyPr>
          <a:lstStyle/>
          <a:p>
            <a:r>
              <a:rPr lang="en-IN" sz="8000"/>
              <a:t>Data Sheet</a:t>
            </a:r>
            <a:endParaRPr lang="en-US" sz="8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291FEF-C0EF-6405-9E26-982DD875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403" y="1466950"/>
            <a:ext cx="3511720" cy="5354374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9528E97-7AED-3F36-B7AA-637233C6E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749" y="1454725"/>
            <a:ext cx="3511720" cy="525657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1E295E7-BB0F-FBDA-9E0B-C26C0DD35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71" y="1454725"/>
            <a:ext cx="3642930" cy="53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DB78-1488-1991-55ED-D0708355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24" y="172367"/>
            <a:ext cx="9601200" cy="1485900"/>
          </a:xfrm>
        </p:spPr>
        <p:txBody>
          <a:bodyPr>
            <a:normAutofit/>
          </a:bodyPr>
          <a:lstStyle/>
          <a:p>
            <a:r>
              <a:rPr lang="en-IN" sz="6600">
                <a:solidFill>
                  <a:srgbClr val="FF0000"/>
                </a:solidFill>
              </a:rPr>
              <a:t>Tableau Sheet</a:t>
            </a:r>
            <a:endParaRPr lang="en-US" sz="6600">
              <a:solidFill>
                <a:srgbClr val="FF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E982D5-5DBC-5828-07EA-660BA1526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124" y="1658267"/>
            <a:ext cx="3814074" cy="5199733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D9C47A9-3183-5580-FE7E-E50920DE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98" y="1658268"/>
            <a:ext cx="3814075" cy="5256598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DA2ABBF-6AE7-1342-E5FC-B5AB7916C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566" y="1658267"/>
            <a:ext cx="3276194" cy="5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42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Crop</vt:lpstr>
      <vt:lpstr>Welcome</vt:lpstr>
      <vt:lpstr>NAN MUDHALVAN PROJECT </vt:lpstr>
      <vt:lpstr>Title:</vt:lpstr>
      <vt:lpstr>Team Head :    T. Kangalaskshmi  Team Members:                  P.  Kanagavel Natchiyar                   P.  Karthikai selvi                  A.  Kavitha</vt:lpstr>
      <vt:lpstr>LOGIN IN NANMUDHALVAN </vt:lpstr>
      <vt:lpstr>Empathy Map</vt:lpstr>
      <vt:lpstr>BRAINSTORM</vt:lpstr>
      <vt:lpstr>Data Sheet</vt:lpstr>
      <vt:lpstr>Tableau Sheet</vt:lpstr>
      <vt:lpstr>Month wise Consumption</vt:lpstr>
      <vt:lpstr>Dashboard</vt:lpstr>
      <vt:lpstr>PowerPoint Presentation</vt:lpstr>
      <vt:lpstr>STORY</vt:lpstr>
      <vt:lpstr>Python Coding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916381149359</dc:creator>
  <cp:lastModifiedBy>916381149359</cp:lastModifiedBy>
  <cp:revision>6</cp:revision>
  <dcterms:created xsi:type="dcterms:W3CDTF">2023-04-20T18:59:42Z</dcterms:created>
  <dcterms:modified xsi:type="dcterms:W3CDTF">2023-04-21T00:42:24Z</dcterms:modified>
</cp:coreProperties>
</file>