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2.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1.xml" ContentType="application/vnd.openxmlformats-officedocument.presentationml.notesSlide+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slideLayouts/slideLayout26.xml" ContentType="application/vnd.openxmlformats-officedocument.presentationml.slideLayout+xml"/>
  <Override PartName="/ppt/slideLayouts/slideLayout28.xml" ContentType="application/vnd.openxmlformats-officedocument.presentationml.slideLayout+xml"/>
  <Override PartName="/ppt/slideLayouts/slideLayout31.xml" ContentType="application/vnd.openxmlformats-officedocument.presentationml.slideLayout+xml"/>
  <Override PartName="/ppt/slideLayouts/slideLayout27.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diagrams/drawing2.xml" ContentType="application/vnd.ms-office.drawingml.diagramDrawing+xml"/>
  <Override PartName="/ppt/charts/chart2.xml" ContentType="application/vnd.openxmlformats-officedocument.drawingml.chart+xml"/>
  <Override PartName="/ppt/notesMasters/notesMaster1.xml" ContentType="application/vnd.openxmlformats-officedocument.presentationml.notesMaster+xml"/>
  <Override PartName="/ppt/diagrams/quickStyle2.xml" ContentType="application/vnd.openxmlformats-officedocument.drawingml.diagramStyle+xml"/>
  <Override PartName="/ppt/diagrams/colors2.xml" ContentType="application/vnd.openxmlformats-officedocument.drawingml.diagramColors+xml"/>
  <Override PartName="/ppt/diagrams/layout2.xml" ContentType="application/vnd.openxmlformats-officedocument.drawingml.diagramLayout+xml"/>
  <Override PartName="/ppt/charts/chart1.xml" ContentType="application/vnd.openxmlformats-officedocument.drawingml.char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8" r:id="rId2"/>
  </p:sldMasterIdLst>
  <p:notesMasterIdLst>
    <p:notesMasterId r:id="rId21"/>
  </p:notesMasterIdLst>
  <p:sldIdLst>
    <p:sldId id="256" r:id="rId3"/>
    <p:sldId id="406" r:id="rId4"/>
    <p:sldId id="388" r:id="rId5"/>
    <p:sldId id="393" r:id="rId6"/>
    <p:sldId id="394" r:id="rId7"/>
    <p:sldId id="398" r:id="rId8"/>
    <p:sldId id="397" r:id="rId9"/>
    <p:sldId id="399" r:id="rId10"/>
    <p:sldId id="400" r:id="rId11"/>
    <p:sldId id="401" r:id="rId12"/>
    <p:sldId id="402" r:id="rId13"/>
    <p:sldId id="373" r:id="rId14"/>
    <p:sldId id="396" r:id="rId15"/>
    <p:sldId id="403" r:id="rId16"/>
    <p:sldId id="392" r:id="rId17"/>
    <p:sldId id="404" r:id="rId18"/>
    <p:sldId id="405" r:id="rId19"/>
    <p:sldId id="367" r:id="rId20"/>
  </p:sldIdLst>
  <p:sldSz cx="9144000" cy="5143500" type="screen16x9"/>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99D"/>
    <a:srgbClr val="2B305F"/>
    <a:srgbClr val="A9B2B1"/>
    <a:srgbClr val="00C0B5"/>
    <a:srgbClr val="E45BBF"/>
    <a:srgbClr val="C9148D"/>
    <a:srgbClr val="90CCE7"/>
    <a:srgbClr val="92A2BD"/>
    <a:srgbClr val="747F81"/>
    <a:srgbClr val="949D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753" autoAdjust="0"/>
    <p:restoredTop sz="85143" autoAdjust="0"/>
  </p:normalViewPr>
  <p:slideViewPr>
    <p:cSldViewPr snapToGrid="0">
      <p:cViewPr>
        <p:scale>
          <a:sx n="110" d="100"/>
          <a:sy n="110" d="100"/>
        </p:scale>
        <p:origin x="-1560" y="-3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3474"/>
    </p:cViewPr>
  </p:sorterViewPr>
  <p:gridSpacing cx="284400" cy="2844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SFIL005\PSYON\Psyon%20Staff%20Folders\Annabel%20Francis\6.%20Proposition%20Development\Income%20Plann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251141460351362E-2"/>
          <c:y val="5.0171031456798319E-2"/>
          <c:w val="0.93086519183749039"/>
          <c:h val="0.79337961225653275"/>
        </c:manualLayout>
      </c:layout>
      <c:lineChart>
        <c:grouping val="standard"/>
        <c:varyColors val="0"/>
        <c:ser>
          <c:idx val="0"/>
          <c:order val="0"/>
          <c:tx>
            <c:strRef>
              <c:f>Sheet1!$B$1</c:f>
              <c:strCache>
                <c:ptCount val="1"/>
                <c:pt idx="0">
                  <c:v>Series 1</c:v>
                </c:pt>
              </c:strCache>
            </c:strRef>
          </c:tx>
          <c:spPr>
            <a:ln w="12700" cap="rnd">
              <a:solidFill>
                <a:schemeClr val="accent1"/>
              </a:solidFill>
              <a:round/>
            </a:ln>
            <a:effectLst/>
          </c:spPr>
          <c:marker>
            <c:symbol val="circle"/>
            <c:size val="5"/>
            <c:spPr>
              <a:solidFill>
                <a:schemeClr val="bg1"/>
              </a:solidFill>
              <a:ln w="25400">
                <a:solidFill>
                  <a:schemeClr val="bg2"/>
                </a:solidFill>
              </a:ln>
              <a:effectLst/>
            </c:spPr>
          </c:marker>
          <c:dPt>
            <c:idx val="0"/>
            <c:marker>
              <c:symbol val="circle"/>
              <c:size val="20"/>
            </c:marker>
            <c:bubble3D val="0"/>
            <c:extLst xmlns:c16r2="http://schemas.microsoft.com/office/drawing/2015/06/chart">
              <c:ext xmlns:c16="http://schemas.microsoft.com/office/drawing/2014/chart" uri="{C3380CC4-5D6E-409C-BE32-E72D297353CC}">
                <c16:uniqueId val="{00000000-D0A5-40AE-9348-549AB2CFDFFA}"/>
              </c:ext>
            </c:extLst>
          </c:dPt>
          <c:dPt>
            <c:idx val="1"/>
            <c:marker>
              <c:symbol val="circle"/>
              <c:size val="25"/>
            </c:marker>
            <c:bubble3D val="0"/>
            <c:extLst xmlns:c16r2="http://schemas.microsoft.com/office/drawing/2015/06/chart">
              <c:ext xmlns:c16="http://schemas.microsoft.com/office/drawing/2014/chart" uri="{C3380CC4-5D6E-409C-BE32-E72D297353CC}">
                <c16:uniqueId val="{00000001-D0A5-40AE-9348-549AB2CFDFFA}"/>
              </c:ext>
            </c:extLst>
          </c:dPt>
          <c:dPt>
            <c:idx val="2"/>
            <c:marker>
              <c:symbol val="circle"/>
              <c:size val="30"/>
            </c:marker>
            <c:bubble3D val="0"/>
            <c:extLst xmlns:c16r2="http://schemas.microsoft.com/office/drawing/2015/06/chart">
              <c:ext xmlns:c16="http://schemas.microsoft.com/office/drawing/2014/chart" uri="{C3380CC4-5D6E-409C-BE32-E72D297353CC}">
                <c16:uniqueId val="{00000002-D0A5-40AE-9348-549AB2CFDFFA}"/>
              </c:ext>
            </c:extLst>
          </c:dPt>
          <c:dPt>
            <c:idx val="3"/>
            <c:marker>
              <c:symbol val="circle"/>
              <c:size val="35"/>
            </c:marker>
            <c:bubble3D val="0"/>
            <c:extLst xmlns:c16r2="http://schemas.microsoft.com/office/drawing/2015/06/chart">
              <c:ext xmlns:c16="http://schemas.microsoft.com/office/drawing/2014/chart" uri="{C3380CC4-5D6E-409C-BE32-E72D297353CC}">
                <c16:uniqueId val="{00000003-D0A5-40AE-9348-549AB2CFDFFA}"/>
              </c:ext>
            </c:extLst>
          </c:dPt>
          <c:dPt>
            <c:idx val="4"/>
            <c:marker>
              <c:symbol val="circle"/>
              <c:size val="45"/>
            </c:marker>
            <c:bubble3D val="0"/>
            <c:extLst xmlns:c16r2="http://schemas.microsoft.com/office/drawing/2015/06/chart">
              <c:ext xmlns:c16="http://schemas.microsoft.com/office/drawing/2014/chart" uri="{C3380CC4-5D6E-409C-BE32-E72D297353CC}">
                <c16:uniqueId val="{00000004-D0A5-40AE-9348-549AB2CFDFFA}"/>
              </c:ext>
            </c:extLst>
          </c:dPt>
          <c:dPt>
            <c:idx val="5"/>
            <c:marker>
              <c:symbol val="circle"/>
              <c:size val="60"/>
            </c:marker>
            <c:bubble3D val="0"/>
            <c:extLst xmlns:c16r2="http://schemas.microsoft.com/office/drawing/2015/06/chart">
              <c:ext xmlns:c16="http://schemas.microsoft.com/office/drawing/2014/chart" uri="{C3380CC4-5D6E-409C-BE32-E72D297353CC}">
                <c16:uniqueId val="{00000005-D0A5-40AE-9348-549AB2CFDFFA}"/>
              </c:ext>
            </c:extLst>
          </c:dPt>
          <c:dPt>
            <c:idx val="6"/>
            <c:marker>
              <c:symbol val="circle"/>
              <c:size val="70"/>
            </c:marker>
            <c:bubble3D val="0"/>
            <c:extLst xmlns:c16r2="http://schemas.microsoft.com/office/drawing/2015/06/chart">
              <c:ext xmlns:c16="http://schemas.microsoft.com/office/drawing/2014/chart" uri="{C3380CC4-5D6E-409C-BE32-E72D297353CC}">
                <c16:uniqueId val="{00000006-D0A5-40AE-9348-549AB2CFDFFA}"/>
              </c:ext>
            </c:extLst>
          </c:dPt>
          <c:cat>
            <c:strRef>
              <c:f>Sheet1!$A$2:$A$8</c:f>
              <c:strCache>
                <c:ptCount val="7"/>
                <c:pt idx="0">
                  <c:v>Raw Data</c:v>
                </c:pt>
                <c:pt idx="1">
                  <c:v>Cleaned Data</c:v>
                </c:pt>
                <c:pt idx="2">
                  <c:v>Standard Reports</c:v>
                </c:pt>
                <c:pt idx="3">
                  <c:v>Diagnostic Analytics</c:v>
                </c:pt>
                <c:pt idx="4">
                  <c:v>Descriptive Analytics (BI &amp; Visualisation)</c:v>
                </c:pt>
                <c:pt idx="5">
                  <c:v>Predictive Analytics / ML</c:v>
                </c:pt>
                <c:pt idx="6">
                  <c:v>Prescriptive Analytics</c:v>
                </c:pt>
              </c:strCache>
            </c:strRef>
          </c:cat>
          <c:val>
            <c:numRef>
              <c:f>Sheet1!$B$2:$B$8</c:f>
              <c:numCache>
                <c:formatCode>General</c:formatCode>
                <c:ptCount val="7"/>
                <c:pt idx="0">
                  <c:v>1</c:v>
                </c:pt>
                <c:pt idx="1">
                  <c:v>1.5</c:v>
                </c:pt>
                <c:pt idx="2">
                  <c:v>2.5</c:v>
                </c:pt>
                <c:pt idx="3">
                  <c:v>4</c:v>
                </c:pt>
                <c:pt idx="4">
                  <c:v>6</c:v>
                </c:pt>
                <c:pt idx="5">
                  <c:v>10</c:v>
                </c:pt>
                <c:pt idx="6">
                  <c:v>18</c:v>
                </c:pt>
              </c:numCache>
            </c:numRef>
          </c:val>
          <c:smooth val="1"/>
          <c:extLst xmlns:c16r2="http://schemas.microsoft.com/office/drawing/2015/06/chart">
            <c:ext xmlns:c16="http://schemas.microsoft.com/office/drawing/2014/chart" uri="{C3380CC4-5D6E-409C-BE32-E72D297353CC}">
              <c16:uniqueId val="{00000007-D0A5-40AE-9348-549AB2CFDFFA}"/>
            </c:ext>
          </c:extLst>
        </c:ser>
        <c:dLbls>
          <c:showLegendKey val="0"/>
          <c:showVal val="0"/>
          <c:showCatName val="0"/>
          <c:showSerName val="0"/>
          <c:showPercent val="0"/>
          <c:showBubbleSize val="0"/>
        </c:dLbls>
        <c:marker val="1"/>
        <c:smooth val="0"/>
        <c:axId val="399328768"/>
        <c:axId val="399329536"/>
      </c:lineChart>
      <c:catAx>
        <c:axId val="399328768"/>
        <c:scaling>
          <c:orientation val="minMax"/>
        </c:scaling>
        <c:delete val="0"/>
        <c:axPos val="b"/>
        <c:numFmt formatCode="General" sourceLinked="1"/>
        <c:majorTickMark val="none"/>
        <c:minorTickMark val="none"/>
        <c:tickLblPos val="nextTo"/>
        <c:spPr>
          <a:noFill/>
          <a:ln w="222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noFill/>
                <a:latin typeface="+mn-lt"/>
                <a:ea typeface="+mn-ea"/>
                <a:cs typeface="+mn-cs"/>
              </a:defRPr>
            </a:pPr>
            <a:endParaRPr lang="en-US"/>
          </a:p>
        </c:txPr>
        <c:crossAx val="399329536"/>
        <c:crosses val="autoZero"/>
        <c:auto val="1"/>
        <c:lblAlgn val="ctr"/>
        <c:lblOffset val="100"/>
        <c:noMultiLvlLbl val="0"/>
      </c:catAx>
      <c:valAx>
        <c:axId val="39932953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22225">
            <a:solidFill>
              <a:schemeClr val="accent1"/>
            </a:solidFill>
          </a:ln>
          <a:effectLst/>
        </c:spPr>
        <c:txPr>
          <a:bodyPr rot="-60000000" spcFirstLastPara="1" vertOverflow="ellipsis" vert="horz" wrap="square" anchor="ctr" anchorCtr="1"/>
          <a:lstStyle/>
          <a:p>
            <a:pPr>
              <a:defRPr sz="1197" b="0" i="0" u="none" strike="noStrike" kern="1200" baseline="0">
                <a:noFill/>
                <a:latin typeface="+mn-lt"/>
                <a:ea typeface="+mn-ea"/>
                <a:cs typeface="+mn-cs"/>
              </a:defRPr>
            </a:pPr>
            <a:endParaRPr lang="en-US"/>
          </a:p>
        </c:txPr>
        <c:crossAx val="39932876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[Income Planning.xlsx]Sheet1!PivotTable2</c:name>
    <c:fmtId val="8"/>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lineChart>
        <c:grouping val="standard"/>
        <c:varyColors val="0"/>
        <c:ser>
          <c:idx val="0"/>
          <c:order val="0"/>
          <c:tx>
            <c:strRef>
              <c:f>Sheet1!$B$3</c:f>
              <c:strCache>
                <c:ptCount val="1"/>
                <c:pt idx="0">
                  <c:v>Total</c:v>
                </c:pt>
              </c:strCache>
            </c:strRef>
          </c:tx>
          <c:marker>
            <c:symbol val="none"/>
          </c:marker>
          <c:dPt>
            <c:idx val="8"/>
            <c:marker>
              <c:symbol val="x"/>
              <c:size val="5"/>
            </c:marker>
            <c:bubble3D val="0"/>
          </c:dPt>
          <c:cat>
            <c:strRef>
              <c:f>Sheet1!$A$4:$A$15</c:f>
              <c:strCache>
                <c:ptCount val="11"/>
                <c:pt idx="0">
                  <c:v>Oct-19</c:v>
                </c:pt>
                <c:pt idx="1">
                  <c:v>Nov-19</c:v>
                </c:pt>
                <c:pt idx="2">
                  <c:v>Jan-20</c:v>
                </c:pt>
                <c:pt idx="3">
                  <c:v>Feb-20</c:v>
                </c:pt>
                <c:pt idx="4">
                  <c:v>Mar-20</c:v>
                </c:pt>
                <c:pt idx="5">
                  <c:v>Apr-20</c:v>
                </c:pt>
                <c:pt idx="6">
                  <c:v>May-20</c:v>
                </c:pt>
                <c:pt idx="7">
                  <c:v>Jun-20</c:v>
                </c:pt>
                <c:pt idx="8">
                  <c:v>Jul-20</c:v>
                </c:pt>
                <c:pt idx="9">
                  <c:v>Aug-20</c:v>
                </c:pt>
                <c:pt idx="10">
                  <c:v>Sep-20</c:v>
                </c:pt>
              </c:strCache>
            </c:strRef>
          </c:cat>
          <c:val>
            <c:numRef>
              <c:f>Sheet1!$B$4:$B$15</c:f>
              <c:numCache>
                <c:formatCode>_("£"* #,##0.00_);_("£"* \(#,##0.00\);_("£"* "-"??_);_(@_)</c:formatCode>
                <c:ptCount val="11"/>
                <c:pt idx="0">
                  <c:v>2500</c:v>
                </c:pt>
                <c:pt idx="1">
                  <c:v>8500</c:v>
                </c:pt>
                <c:pt idx="2">
                  <c:v>4200</c:v>
                </c:pt>
                <c:pt idx="3">
                  <c:v>13300</c:v>
                </c:pt>
                <c:pt idx="4">
                  <c:v>8400</c:v>
                </c:pt>
                <c:pt idx="5">
                  <c:v>7400</c:v>
                </c:pt>
                <c:pt idx="6">
                  <c:v>15800</c:v>
                </c:pt>
                <c:pt idx="7">
                  <c:v>12000</c:v>
                </c:pt>
                <c:pt idx="8">
                  <c:v>22300</c:v>
                </c:pt>
                <c:pt idx="9">
                  <c:v>21899.999999999996</c:v>
                </c:pt>
                <c:pt idx="10">
                  <c:v>16200</c:v>
                </c:pt>
              </c:numCache>
            </c:numRef>
          </c:val>
          <c:smooth val="0"/>
        </c:ser>
        <c:dLbls>
          <c:showLegendKey val="0"/>
          <c:showVal val="0"/>
          <c:showCatName val="0"/>
          <c:showSerName val="0"/>
          <c:showPercent val="0"/>
          <c:showBubbleSize val="0"/>
        </c:dLbls>
        <c:marker val="1"/>
        <c:smooth val="0"/>
        <c:axId val="391076096"/>
        <c:axId val="155131904"/>
      </c:lineChart>
      <c:catAx>
        <c:axId val="391076096"/>
        <c:scaling>
          <c:orientation val="minMax"/>
        </c:scaling>
        <c:delete val="0"/>
        <c:axPos val="b"/>
        <c:majorTickMark val="out"/>
        <c:minorTickMark val="none"/>
        <c:tickLblPos val="nextTo"/>
        <c:txPr>
          <a:bodyPr/>
          <a:lstStyle/>
          <a:p>
            <a:pPr>
              <a:defRPr sz="700"/>
            </a:pPr>
            <a:endParaRPr lang="en-US"/>
          </a:p>
        </c:txPr>
        <c:crossAx val="155131904"/>
        <c:crosses val="autoZero"/>
        <c:auto val="1"/>
        <c:lblAlgn val="ctr"/>
        <c:lblOffset val="100"/>
        <c:noMultiLvlLbl val="0"/>
      </c:catAx>
      <c:valAx>
        <c:axId val="155131904"/>
        <c:scaling>
          <c:orientation val="minMax"/>
        </c:scaling>
        <c:delete val="0"/>
        <c:axPos val="l"/>
        <c:majorGridlines/>
        <c:numFmt formatCode="_(&quot;£&quot;* #,##0.00_);_(&quot;£&quot;* \(#,##0.00\);_(&quot;£&quot;* &quot;-&quot;??_);_(@_)" sourceLinked="1"/>
        <c:majorTickMark val="out"/>
        <c:minorTickMark val="none"/>
        <c:tickLblPos val="nextTo"/>
        <c:txPr>
          <a:bodyPr/>
          <a:lstStyle/>
          <a:p>
            <a:pPr>
              <a:defRPr sz="700"/>
            </a:pPr>
            <a:endParaRPr lang="en-US"/>
          </a:p>
        </c:txPr>
        <c:crossAx val="391076096"/>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30A4AA-1520-4A99-AFB6-11A129432307}"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GB"/>
        </a:p>
      </dgm:t>
    </dgm:pt>
    <dgm:pt modelId="{67108646-B90C-4B40-9C02-D7270BD7C78C}">
      <dgm:prSet phldrT="[Text]" custT="1"/>
      <dgm:spPr>
        <a:solidFill>
          <a:srgbClr val="00A99D"/>
        </a:solidFill>
      </dgm:spPr>
      <dgm:t>
        <a:bodyPr/>
        <a:lstStyle/>
        <a:p>
          <a:pPr>
            <a:spcAft>
              <a:spcPts val="0"/>
            </a:spcAft>
          </a:pPr>
          <a:r>
            <a:rPr lang="en-GB" sz="2000" b="1" dirty="0" smtClean="0">
              <a:latin typeface="Santral" pitchFamily="2" charset="0"/>
            </a:rPr>
            <a:t>PSYON</a:t>
          </a:r>
        </a:p>
        <a:p>
          <a:pPr>
            <a:spcAft>
              <a:spcPts val="0"/>
            </a:spcAft>
          </a:pPr>
          <a:r>
            <a:rPr lang="en-GB" sz="2000" b="1" dirty="0" smtClean="0">
              <a:latin typeface="Santral" pitchFamily="2" charset="0"/>
            </a:rPr>
            <a:t>Analytics</a:t>
          </a:r>
        </a:p>
      </dgm:t>
    </dgm:pt>
    <dgm:pt modelId="{FAD85D91-C8A2-40C2-80DA-456EA364348F}" type="parTrans" cxnId="{22BC1653-22C4-4C7B-BC6B-7AD1DA08A042}">
      <dgm:prSet/>
      <dgm:spPr/>
      <dgm:t>
        <a:bodyPr/>
        <a:lstStyle/>
        <a:p>
          <a:endParaRPr lang="en-GB"/>
        </a:p>
      </dgm:t>
    </dgm:pt>
    <dgm:pt modelId="{BF5B021A-28D4-4ED4-BE74-43BAB0C55412}" type="sibTrans" cxnId="{22BC1653-22C4-4C7B-BC6B-7AD1DA08A042}">
      <dgm:prSet/>
      <dgm:spPr/>
      <dgm:t>
        <a:bodyPr/>
        <a:lstStyle/>
        <a:p>
          <a:endParaRPr lang="en-GB"/>
        </a:p>
      </dgm:t>
    </dgm:pt>
    <dgm:pt modelId="{E1C8332F-3F86-46C5-BADA-1DBA0B38055F}">
      <dgm:prSet phldrT="[Text]" custT="1"/>
      <dgm:spPr>
        <a:solidFill>
          <a:srgbClr val="C9148D"/>
        </a:solidFill>
      </dgm:spPr>
      <dgm:t>
        <a:bodyPr anchor="t"/>
        <a:lstStyle/>
        <a:p>
          <a:pPr algn="ctr">
            <a:lnSpc>
              <a:spcPct val="100000"/>
            </a:lnSpc>
          </a:pPr>
          <a:r>
            <a:rPr lang="en-GB" sz="600" b="1" dirty="0">
              <a:latin typeface="Santral" pitchFamily="2" charset="0"/>
            </a:rPr>
            <a:t>Market/Need</a:t>
          </a:r>
        </a:p>
        <a:p>
          <a:pPr algn="l">
            <a:lnSpc>
              <a:spcPct val="100000"/>
            </a:lnSpc>
          </a:pPr>
          <a:r>
            <a:rPr lang="en-GB" sz="500" dirty="0" smtClean="0">
              <a:latin typeface="Santral" pitchFamily="2" charset="0"/>
            </a:rPr>
            <a:t>1. Sheer </a:t>
          </a:r>
          <a:r>
            <a:rPr lang="en-GB" sz="500" dirty="0">
              <a:latin typeface="Santral" pitchFamily="2" charset="0"/>
            </a:rPr>
            <a:t>volume of workforce-related data and </a:t>
          </a:r>
          <a:r>
            <a:rPr lang="en-GB" sz="500" dirty="0" smtClean="0">
              <a:latin typeface="Santral" pitchFamily="2" charset="0"/>
            </a:rPr>
            <a:t>applications</a:t>
          </a:r>
        </a:p>
        <a:p>
          <a:pPr algn="l">
            <a:lnSpc>
              <a:spcPct val="100000"/>
            </a:lnSpc>
          </a:pPr>
          <a:r>
            <a:rPr lang="en-GB" sz="500" dirty="0" smtClean="0">
              <a:latin typeface="Santral" pitchFamily="2" charset="0"/>
            </a:rPr>
            <a:t>2. Multi-generational</a:t>
          </a:r>
          <a:r>
            <a:rPr lang="en-GB" sz="500" dirty="0">
              <a:latin typeface="Santral" pitchFamily="2" charset="0"/>
            </a:rPr>
            <a:t>&amp; diverse </a:t>
          </a:r>
          <a:r>
            <a:rPr lang="en-GB" sz="500" dirty="0" smtClean="0">
              <a:latin typeface="Santral" pitchFamily="2" charset="0"/>
            </a:rPr>
            <a:t>workforce</a:t>
          </a:r>
        </a:p>
        <a:p>
          <a:pPr algn="l">
            <a:lnSpc>
              <a:spcPct val="100000"/>
            </a:lnSpc>
          </a:pPr>
          <a:r>
            <a:rPr lang="en-GB" sz="500" dirty="0" smtClean="0">
              <a:latin typeface="Santral" pitchFamily="2" charset="0"/>
            </a:rPr>
            <a:t>3. Regulatory </a:t>
          </a:r>
          <a:r>
            <a:rPr lang="en-GB" sz="500" dirty="0">
              <a:latin typeface="Santral" pitchFamily="2" charset="0"/>
            </a:rPr>
            <a:t>and cultural pressure for </a:t>
          </a:r>
          <a:r>
            <a:rPr lang="en-GB" sz="500" dirty="0" smtClean="0">
              <a:latin typeface="Santral" pitchFamily="2" charset="0"/>
            </a:rPr>
            <a:t>transparency</a:t>
          </a:r>
        </a:p>
        <a:p>
          <a:pPr algn="l">
            <a:lnSpc>
              <a:spcPct val="100000"/>
            </a:lnSpc>
          </a:pPr>
          <a:r>
            <a:rPr lang="en-GB" sz="500" dirty="0" smtClean="0">
              <a:latin typeface="Santral" pitchFamily="2" charset="0"/>
            </a:rPr>
            <a:t>4. Support Consultants with their proposition(s) </a:t>
          </a:r>
          <a:endParaRPr lang="en-GB" sz="500" dirty="0">
            <a:latin typeface="Santral" pitchFamily="2" charset="0"/>
          </a:endParaRPr>
        </a:p>
      </dgm:t>
    </dgm:pt>
    <dgm:pt modelId="{93D2A4C9-BD57-4805-A389-8F84F3F853AE}" type="parTrans" cxnId="{2B5CF40C-BFB8-437D-BB92-D0B90EFF1DFA}">
      <dgm:prSet/>
      <dgm:spPr/>
      <dgm:t>
        <a:bodyPr/>
        <a:lstStyle/>
        <a:p>
          <a:endParaRPr lang="en-GB"/>
        </a:p>
      </dgm:t>
    </dgm:pt>
    <dgm:pt modelId="{8883C739-3B13-408F-9483-BB81001F6893}" type="sibTrans" cxnId="{2B5CF40C-BFB8-437D-BB92-D0B90EFF1DFA}">
      <dgm:prSet/>
      <dgm:spPr>
        <a:solidFill>
          <a:schemeClr val="bg2">
            <a:lumMod val="75000"/>
          </a:schemeClr>
        </a:solidFill>
      </dgm:spPr>
      <dgm:t>
        <a:bodyPr/>
        <a:lstStyle/>
        <a:p>
          <a:endParaRPr lang="en-GB">
            <a:latin typeface="Santral" pitchFamily="2" charset="0"/>
          </a:endParaRPr>
        </a:p>
      </dgm:t>
    </dgm:pt>
    <dgm:pt modelId="{F3738006-9DC0-4C51-AB4B-D4374C0E0F6D}">
      <dgm:prSet phldrT="[Text]" custT="1"/>
      <dgm:spPr>
        <a:solidFill>
          <a:srgbClr val="C9148D"/>
        </a:solidFill>
      </dgm:spPr>
      <dgm:t>
        <a:bodyPr anchor="t"/>
        <a:lstStyle/>
        <a:p>
          <a:pPr algn="ctr">
            <a:lnSpc>
              <a:spcPct val="90000"/>
            </a:lnSpc>
          </a:pPr>
          <a:endParaRPr lang="en-GB" sz="500" b="1" dirty="0" smtClean="0">
            <a:latin typeface="Santral" pitchFamily="2" charset="0"/>
          </a:endParaRPr>
        </a:p>
        <a:p>
          <a:pPr algn="ctr">
            <a:lnSpc>
              <a:spcPct val="100000"/>
            </a:lnSpc>
          </a:pPr>
          <a:r>
            <a:rPr lang="en-GB" sz="600" b="1" dirty="0" smtClean="0">
              <a:latin typeface="Santral" pitchFamily="2" charset="0"/>
            </a:rPr>
            <a:t>Strengths</a:t>
          </a:r>
          <a:endParaRPr lang="en-GB" sz="600" b="1" dirty="0">
            <a:latin typeface="Santral" pitchFamily="2" charset="0"/>
          </a:endParaRPr>
        </a:p>
        <a:p>
          <a:pPr algn="l">
            <a:lnSpc>
              <a:spcPct val="100000"/>
            </a:lnSpc>
          </a:pPr>
          <a:r>
            <a:rPr lang="en-GB" sz="500" dirty="0" smtClean="0">
              <a:latin typeface="Santral" pitchFamily="2" charset="0"/>
            </a:rPr>
            <a:t>1. Blend </a:t>
          </a:r>
          <a:r>
            <a:rPr lang="en-GB" sz="500" dirty="0">
              <a:latin typeface="Santral" pitchFamily="2" charset="0"/>
            </a:rPr>
            <a:t>of knowledge, skills and experience combined with practical data analytics </a:t>
          </a:r>
          <a:r>
            <a:rPr lang="en-GB" sz="500" dirty="0" smtClean="0">
              <a:latin typeface="Santral" pitchFamily="2" charset="0"/>
            </a:rPr>
            <a:t>capabilities</a:t>
          </a:r>
        </a:p>
        <a:p>
          <a:pPr algn="l">
            <a:lnSpc>
              <a:spcPct val="100000"/>
            </a:lnSpc>
          </a:pPr>
          <a:endParaRPr lang="en-GB" sz="500" dirty="0" smtClean="0">
            <a:latin typeface="Santral" pitchFamily="2" charset="0"/>
          </a:endParaRPr>
        </a:p>
        <a:p>
          <a:pPr algn="l">
            <a:lnSpc>
              <a:spcPct val="100000"/>
            </a:lnSpc>
          </a:pPr>
          <a:r>
            <a:rPr lang="en-GB" sz="500" dirty="0" smtClean="0">
              <a:latin typeface="Santral" pitchFamily="2" charset="0"/>
            </a:rPr>
            <a:t>2. Howden EB&amp;W clients are leads</a:t>
          </a:r>
          <a:endParaRPr lang="en-GB" sz="500" dirty="0">
            <a:latin typeface="Santral" pitchFamily="2" charset="0"/>
          </a:endParaRPr>
        </a:p>
      </dgm:t>
    </dgm:pt>
    <dgm:pt modelId="{DFDA1369-4078-41A8-B92C-0A12A1BA17F5}" type="parTrans" cxnId="{164494FB-34AB-4D0C-A597-41A6C861E183}">
      <dgm:prSet/>
      <dgm:spPr/>
      <dgm:t>
        <a:bodyPr/>
        <a:lstStyle/>
        <a:p>
          <a:endParaRPr lang="en-GB"/>
        </a:p>
      </dgm:t>
    </dgm:pt>
    <dgm:pt modelId="{697ABF0A-2035-45A5-A4C2-3DE7FAAFFC3B}" type="sibTrans" cxnId="{164494FB-34AB-4D0C-A597-41A6C861E183}">
      <dgm:prSet/>
      <dgm:spPr>
        <a:solidFill>
          <a:schemeClr val="bg2">
            <a:lumMod val="75000"/>
          </a:schemeClr>
        </a:solidFill>
      </dgm:spPr>
      <dgm:t>
        <a:bodyPr/>
        <a:lstStyle/>
        <a:p>
          <a:endParaRPr lang="en-GB">
            <a:latin typeface="Santral" pitchFamily="2" charset="0"/>
          </a:endParaRPr>
        </a:p>
      </dgm:t>
    </dgm:pt>
    <dgm:pt modelId="{A62B0AC5-6907-487F-BAFE-0D1AE845FC69}">
      <dgm:prSet phldrT="[Text]" custT="1"/>
      <dgm:spPr>
        <a:solidFill>
          <a:srgbClr val="C9148D"/>
        </a:solidFill>
      </dgm:spPr>
      <dgm:t>
        <a:bodyPr anchor="t"/>
        <a:lstStyle/>
        <a:p>
          <a:pPr algn="ctr"/>
          <a:endParaRPr lang="en-GB" sz="500" b="1" dirty="0" smtClean="0">
            <a:latin typeface="Santral" pitchFamily="2" charset="0"/>
          </a:endParaRPr>
        </a:p>
        <a:p>
          <a:pPr algn="ctr"/>
          <a:r>
            <a:rPr lang="en-GB" sz="600" b="1" dirty="0" smtClean="0">
              <a:latin typeface="Santral" pitchFamily="2" charset="0"/>
            </a:rPr>
            <a:t>Weaknesses</a:t>
          </a:r>
          <a:endParaRPr lang="en-GB" sz="500" b="1" dirty="0">
            <a:latin typeface="Santral" pitchFamily="2" charset="0"/>
          </a:endParaRPr>
        </a:p>
        <a:p>
          <a:pPr algn="l"/>
          <a:r>
            <a:rPr lang="en-GB" sz="500" b="0" dirty="0" smtClean="0">
              <a:latin typeface="Santral" pitchFamily="2" charset="0"/>
            </a:rPr>
            <a:t>1. Client </a:t>
          </a:r>
          <a:r>
            <a:rPr lang="en-GB" sz="500" b="0" dirty="0">
              <a:latin typeface="Santral" pitchFamily="2" charset="0"/>
            </a:rPr>
            <a:t>user </a:t>
          </a:r>
          <a:r>
            <a:rPr lang="en-GB" sz="500" b="0" dirty="0" smtClean="0">
              <a:latin typeface="Santral" pitchFamily="2" charset="0"/>
            </a:rPr>
            <a:t>experience</a:t>
          </a:r>
          <a:endParaRPr lang="en-GB" sz="500" b="0" dirty="0">
            <a:latin typeface="Santral" pitchFamily="2" charset="0"/>
          </a:endParaRPr>
        </a:p>
        <a:p>
          <a:pPr algn="l"/>
          <a:r>
            <a:rPr lang="en-GB" sz="500" b="0" dirty="0" smtClean="0">
              <a:latin typeface="Santral" pitchFamily="2" charset="0"/>
            </a:rPr>
            <a:t>2. Ability </a:t>
          </a:r>
          <a:r>
            <a:rPr lang="en-GB" sz="500" b="0" dirty="0">
              <a:latin typeface="Santral" pitchFamily="2" charset="0"/>
            </a:rPr>
            <a:t>to </a:t>
          </a:r>
          <a:r>
            <a:rPr lang="en-GB" sz="500" b="0" dirty="0" smtClean="0">
              <a:latin typeface="Santral" pitchFamily="2" charset="0"/>
            </a:rPr>
            <a:t>scale</a:t>
          </a:r>
        </a:p>
        <a:p>
          <a:pPr algn="l"/>
          <a:r>
            <a:rPr lang="en-GB" sz="500" b="0" dirty="0" smtClean="0">
              <a:latin typeface="Santral" pitchFamily="2" charset="0"/>
            </a:rPr>
            <a:t>3. Tangible product</a:t>
          </a:r>
          <a:endParaRPr lang="en-GB" sz="500" b="0" dirty="0">
            <a:latin typeface="Santral" pitchFamily="2" charset="0"/>
          </a:endParaRPr>
        </a:p>
        <a:p>
          <a:pPr algn="ctr"/>
          <a:endParaRPr lang="en-GB" sz="500" dirty="0">
            <a:latin typeface="Santral" pitchFamily="2" charset="0"/>
          </a:endParaRPr>
        </a:p>
      </dgm:t>
    </dgm:pt>
    <dgm:pt modelId="{830116A3-497F-448C-8333-875981F8060D}" type="parTrans" cxnId="{F1CDA7C0-5516-4510-966C-ED4BF387A69C}">
      <dgm:prSet/>
      <dgm:spPr/>
      <dgm:t>
        <a:bodyPr/>
        <a:lstStyle/>
        <a:p>
          <a:endParaRPr lang="en-GB"/>
        </a:p>
      </dgm:t>
    </dgm:pt>
    <dgm:pt modelId="{02EF59DF-F2CF-407F-99E6-4F7B7580E0D0}" type="sibTrans" cxnId="{F1CDA7C0-5516-4510-966C-ED4BF387A69C}">
      <dgm:prSet/>
      <dgm:spPr>
        <a:solidFill>
          <a:schemeClr val="bg2">
            <a:lumMod val="75000"/>
          </a:schemeClr>
        </a:solidFill>
      </dgm:spPr>
      <dgm:t>
        <a:bodyPr/>
        <a:lstStyle/>
        <a:p>
          <a:endParaRPr lang="en-GB">
            <a:latin typeface="Santral" pitchFamily="2" charset="0"/>
          </a:endParaRPr>
        </a:p>
      </dgm:t>
    </dgm:pt>
    <dgm:pt modelId="{DBFA2590-34C3-46AA-8931-56533B504EB8}">
      <dgm:prSet phldrT="[Text]" custT="1"/>
      <dgm:spPr>
        <a:solidFill>
          <a:srgbClr val="C9148D"/>
        </a:solidFill>
      </dgm:spPr>
      <dgm:t>
        <a:bodyPr anchor="t"/>
        <a:lstStyle/>
        <a:p>
          <a:pPr algn="ctr">
            <a:lnSpc>
              <a:spcPct val="100000"/>
            </a:lnSpc>
          </a:pPr>
          <a:endParaRPr lang="en-GB" sz="500" b="1" dirty="0" smtClean="0">
            <a:latin typeface="Santral" pitchFamily="2" charset="0"/>
          </a:endParaRPr>
        </a:p>
        <a:p>
          <a:pPr algn="ctr">
            <a:lnSpc>
              <a:spcPct val="100000"/>
            </a:lnSpc>
          </a:pPr>
          <a:r>
            <a:rPr lang="en-GB" sz="600" b="1" dirty="0" smtClean="0">
              <a:latin typeface="Santral" pitchFamily="2" charset="0"/>
            </a:rPr>
            <a:t>Competitors</a:t>
          </a:r>
          <a:endParaRPr lang="en-GB" sz="500" b="1" dirty="0">
            <a:latin typeface="Santral" pitchFamily="2" charset="0"/>
          </a:endParaRPr>
        </a:p>
        <a:p>
          <a:pPr algn="l">
            <a:lnSpc>
              <a:spcPct val="100000"/>
            </a:lnSpc>
          </a:pPr>
          <a:r>
            <a:rPr lang="en-GB" sz="500" b="0" dirty="0" smtClean="0">
              <a:latin typeface="Santral" pitchFamily="2" charset="0"/>
            </a:rPr>
            <a:t>1. Professional </a:t>
          </a:r>
          <a:r>
            <a:rPr lang="en-GB" sz="500" b="0" dirty="0">
              <a:latin typeface="Santral" pitchFamily="2" charset="0"/>
            </a:rPr>
            <a:t>services &amp; consulting </a:t>
          </a:r>
          <a:r>
            <a:rPr lang="en-GB" sz="500" b="0" dirty="0" smtClean="0">
              <a:latin typeface="Santral" pitchFamily="2" charset="0"/>
            </a:rPr>
            <a:t>firms</a:t>
          </a:r>
          <a:endParaRPr lang="en-GB" sz="500" b="0" dirty="0">
            <a:latin typeface="Santral" pitchFamily="2" charset="0"/>
          </a:endParaRPr>
        </a:p>
        <a:p>
          <a:pPr algn="l">
            <a:lnSpc>
              <a:spcPct val="100000"/>
            </a:lnSpc>
          </a:pPr>
          <a:r>
            <a:rPr lang="en-GB" sz="500" b="0" dirty="0" smtClean="0">
              <a:latin typeface="Santral" pitchFamily="2" charset="0"/>
            </a:rPr>
            <a:t>2. Data </a:t>
          </a:r>
          <a:r>
            <a:rPr lang="en-GB" sz="500" b="0" dirty="0">
              <a:latin typeface="Santral" pitchFamily="2" charset="0"/>
            </a:rPr>
            <a:t>Analytics </a:t>
          </a:r>
          <a:r>
            <a:rPr lang="en-GB" sz="500" b="0" dirty="0" smtClean="0">
              <a:latin typeface="Santral" pitchFamily="2" charset="0"/>
            </a:rPr>
            <a:t>specialists</a:t>
          </a:r>
          <a:endParaRPr lang="en-GB" sz="500" b="0" dirty="0">
            <a:latin typeface="Santral" pitchFamily="2" charset="0"/>
          </a:endParaRPr>
        </a:p>
        <a:p>
          <a:pPr algn="ctr">
            <a:lnSpc>
              <a:spcPct val="100000"/>
            </a:lnSpc>
          </a:pPr>
          <a:endParaRPr lang="en-GB" sz="500" b="0" dirty="0">
            <a:latin typeface="Santral" pitchFamily="2" charset="0"/>
          </a:endParaRPr>
        </a:p>
      </dgm:t>
    </dgm:pt>
    <dgm:pt modelId="{43A9C62B-8C36-460F-A6F6-546821D83891}" type="parTrans" cxnId="{4DD8D6CB-90D5-4CFE-9CBB-1FAD04C608C7}">
      <dgm:prSet/>
      <dgm:spPr/>
      <dgm:t>
        <a:bodyPr/>
        <a:lstStyle/>
        <a:p>
          <a:endParaRPr lang="en-GB"/>
        </a:p>
      </dgm:t>
    </dgm:pt>
    <dgm:pt modelId="{DF750E15-62B9-44D3-B7A7-A050D0D8F9A6}" type="sibTrans" cxnId="{4DD8D6CB-90D5-4CFE-9CBB-1FAD04C608C7}">
      <dgm:prSet/>
      <dgm:spPr>
        <a:solidFill>
          <a:schemeClr val="bg2">
            <a:lumMod val="75000"/>
          </a:schemeClr>
        </a:solidFill>
      </dgm:spPr>
      <dgm:t>
        <a:bodyPr/>
        <a:lstStyle/>
        <a:p>
          <a:endParaRPr lang="en-GB">
            <a:latin typeface="Santral" pitchFamily="2" charset="0"/>
          </a:endParaRPr>
        </a:p>
      </dgm:t>
    </dgm:pt>
    <dgm:pt modelId="{245B9C58-ADEB-4F78-A7E6-B43942710CB0}">
      <dgm:prSet phldrT="[Text]" custT="1"/>
      <dgm:spPr>
        <a:solidFill>
          <a:srgbClr val="C9148D"/>
        </a:solidFill>
      </dgm:spPr>
      <dgm:t>
        <a:bodyPr anchor="t"/>
        <a:lstStyle/>
        <a:p>
          <a:pPr algn="ctr">
            <a:lnSpc>
              <a:spcPct val="100000"/>
            </a:lnSpc>
          </a:pPr>
          <a:r>
            <a:rPr lang="en-GB" sz="600" b="1" dirty="0">
              <a:latin typeface="Santral" pitchFamily="2" charset="0"/>
            </a:rPr>
            <a:t>Personas</a:t>
          </a:r>
          <a:endParaRPr lang="en-GB" sz="500" b="1" dirty="0">
            <a:latin typeface="Santral" pitchFamily="2" charset="0"/>
          </a:endParaRPr>
        </a:p>
        <a:p>
          <a:pPr algn="l">
            <a:lnSpc>
              <a:spcPct val="100000"/>
            </a:lnSpc>
          </a:pPr>
          <a:r>
            <a:rPr lang="en-GB" sz="500" b="0" i="1" dirty="0">
              <a:latin typeface="Santral" pitchFamily="2" charset="0"/>
            </a:rPr>
            <a:t>Corporates</a:t>
          </a:r>
          <a:r>
            <a:rPr lang="en-GB" sz="500" b="0" dirty="0">
              <a:latin typeface="Santral" pitchFamily="2" charset="0"/>
            </a:rPr>
            <a:t>: HRD, Reward &amp; Benefits </a:t>
          </a:r>
          <a:r>
            <a:rPr lang="en-GB" sz="500" b="0" dirty="0" err="1">
              <a:latin typeface="Santral" pitchFamily="2" charset="0"/>
            </a:rPr>
            <a:t>Mgr</a:t>
          </a:r>
          <a:r>
            <a:rPr lang="en-GB" sz="500" b="0" dirty="0">
              <a:latin typeface="Santral" pitchFamily="2" charset="0"/>
            </a:rPr>
            <a:t>, HR Analysts</a:t>
          </a:r>
        </a:p>
        <a:p>
          <a:pPr algn="l">
            <a:lnSpc>
              <a:spcPct val="100000"/>
            </a:lnSpc>
          </a:pPr>
          <a:r>
            <a:rPr lang="en-GB" sz="500" b="0" i="1" dirty="0">
              <a:latin typeface="Santral" pitchFamily="2" charset="0"/>
            </a:rPr>
            <a:t>Intermediaries</a:t>
          </a:r>
          <a:r>
            <a:rPr lang="en-GB" sz="500" b="0" dirty="0">
              <a:latin typeface="Santral" pitchFamily="2" charset="0"/>
            </a:rPr>
            <a:t>: EB &amp; W Consultants</a:t>
          </a:r>
        </a:p>
        <a:p>
          <a:pPr algn="l">
            <a:lnSpc>
              <a:spcPct val="100000"/>
            </a:lnSpc>
          </a:pPr>
          <a:r>
            <a:rPr lang="en-GB" sz="500" b="0" i="1" dirty="0">
              <a:latin typeface="Santral" pitchFamily="2" charset="0"/>
            </a:rPr>
            <a:t>Insurers</a:t>
          </a:r>
          <a:r>
            <a:rPr lang="en-GB" sz="500" b="0" dirty="0">
              <a:latin typeface="Santral" pitchFamily="2" charset="0"/>
            </a:rPr>
            <a:t>: Sales Managers, Leadership team, Pricing, Scheme Underwriting</a:t>
          </a:r>
        </a:p>
      </dgm:t>
    </dgm:pt>
    <dgm:pt modelId="{800176A3-7400-4798-A0AC-A8DBFBF3B04B}" type="parTrans" cxnId="{1DFE3624-11BB-4E53-9E36-55B7DA895EBC}">
      <dgm:prSet/>
      <dgm:spPr/>
      <dgm:t>
        <a:bodyPr/>
        <a:lstStyle/>
        <a:p>
          <a:endParaRPr lang="en-GB"/>
        </a:p>
      </dgm:t>
    </dgm:pt>
    <dgm:pt modelId="{6142165A-C95B-4011-A842-E3AC553EDBD4}" type="sibTrans" cxnId="{1DFE3624-11BB-4E53-9E36-55B7DA895EBC}">
      <dgm:prSet/>
      <dgm:spPr>
        <a:solidFill>
          <a:schemeClr val="bg2">
            <a:lumMod val="75000"/>
          </a:schemeClr>
        </a:solidFill>
      </dgm:spPr>
      <dgm:t>
        <a:bodyPr/>
        <a:lstStyle/>
        <a:p>
          <a:endParaRPr lang="en-GB">
            <a:latin typeface="Santral" pitchFamily="2" charset="0"/>
          </a:endParaRPr>
        </a:p>
      </dgm:t>
    </dgm:pt>
    <dgm:pt modelId="{C4398784-6D74-415F-84B9-06887362E4DE}" type="pres">
      <dgm:prSet presAssocID="{ED30A4AA-1520-4A99-AFB6-11A129432307}" presName="Name0" presStyleCnt="0">
        <dgm:presLayoutVars>
          <dgm:chMax val="1"/>
          <dgm:dir/>
          <dgm:animLvl val="ctr"/>
          <dgm:resizeHandles val="exact"/>
        </dgm:presLayoutVars>
      </dgm:prSet>
      <dgm:spPr/>
      <dgm:t>
        <a:bodyPr/>
        <a:lstStyle/>
        <a:p>
          <a:endParaRPr lang="en-GB"/>
        </a:p>
      </dgm:t>
    </dgm:pt>
    <dgm:pt modelId="{0333C127-36C8-4D68-81DA-8C0D80459AA7}" type="pres">
      <dgm:prSet presAssocID="{67108646-B90C-4B40-9C02-D7270BD7C78C}" presName="centerShape" presStyleLbl="node0" presStyleIdx="0" presStyleCnt="1"/>
      <dgm:spPr/>
      <dgm:t>
        <a:bodyPr/>
        <a:lstStyle/>
        <a:p>
          <a:endParaRPr lang="en-GB"/>
        </a:p>
      </dgm:t>
    </dgm:pt>
    <dgm:pt modelId="{2D0BDBDE-6E1E-4165-8EE1-A801E939CBA9}" type="pres">
      <dgm:prSet presAssocID="{E1C8332F-3F86-46C5-BADA-1DBA0B38055F}" presName="node" presStyleLbl="node1" presStyleIdx="0" presStyleCnt="5" custScaleX="110881" custScaleY="110881">
        <dgm:presLayoutVars>
          <dgm:bulletEnabled val="1"/>
        </dgm:presLayoutVars>
      </dgm:prSet>
      <dgm:spPr/>
      <dgm:t>
        <a:bodyPr/>
        <a:lstStyle/>
        <a:p>
          <a:endParaRPr lang="en-GB"/>
        </a:p>
      </dgm:t>
    </dgm:pt>
    <dgm:pt modelId="{0DD207F7-C33C-446C-BEFC-D64A42E5D68B}" type="pres">
      <dgm:prSet presAssocID="{E1C8332F-3F86-46C5-BADA-1DBA0B38055F}" presName="dummy" presStyleCnt="0"/>
      <dgm:spPr/>
    </dgm:pt>
    <dgm:pt modelId="{0AA774DA-4783-4CE7-B6B6-47FA59013CF9}" type="pres">
      <dgm:prSet presAssocID="{8883C739-3B13-408F-9483-BB81001F6893}" presName="sibTrans" presStyleLbl="sibTrans2D1" presStyleIdx="0" presStyleCnt="5"/>
      <dgm:spPr/>
      <dgm:t>
        <a:bodyPr/>
        <a:lstStyle/>
        <a:p>
          <a:endParaRPr lang="en-GB"/>
        </a:p>
      </dgm:t>
    </dgm:pt>
    <dgm:pt modelId="{BF889004-CE0A-48F9-B52D-C84F1726FEE2}" type="pres">
      <dgm:prSet presAssocID="{F3738006-9DC0-4C51-AB4B-D4374C0E0F6D}" presName="node" presStyleLbl="node1" presStyleIdx="1" presStyleCnt="5" custScaleX="110881" custScaleY="110881">
        <dgm:presLayoutVars>
          <dgm:bulletEnabled val="1"/>
        </dgm:presLayoutVars>
      </dgm:prSet>
      <dgm:spPr/>
      <dgm:t>
        <a:bodyPr/>
        <a:lstStyle/>
        <a:p>
          <a:endParaRPr lang="en-GB"/>
        </a:p>
      </dgm:t>
    </dgm:pt>
    <dgm:pt modelId="{86343C20-CECD-43D3-88FF-FCFBCBD25F22}" type="pres">
      <dgm:prSet presAssocID="{F3738006-9DC0-4C51-AB4B-D4374C0E0F6D}" presName="dummy" presStyleCnt="0"/>
      <dgm:spPr/>
    </dgm:pt>
    <dgm:pt modelId="{FDD06409-FAEB-466A-B367-40088B501B25}" type="pres">
      <dgm:prSet presAssocID="{697ABF0A-2035-45A5-A4C2-3DE7FAAFFC3B}" presName="sibTrans" presStyleLbl="sibTrans2D1" presStyleIdx="1" presStyleCnt="5"/>
      <dgm:spPr/>
      <dgm:t>
        <a:bodyPr/>
        <a:lstStyle/>
        <a:p>
          <a:endParaRPr lang="en-GB"/>
        </a:p>
      </dgm:t>
    </dgm:pt>
    <dgm:pt modelId="{3867B870-3D94-4E08-82E8-F49AD82E7E36}" type="pres">
      <dgm:prSet presAssocID="{A62B0AC5-6907-487F-BAFE-0D1AE845FC69}" presName="node" presStyleLbl="node1" presStyleIdx="2" presStyleCnt="5" custScaleX="110881" custScaleY="110881" custRadScaleRad="99281" custRadScaleInc="-27875">
        <dgm:presLayoutVars>
          <dgm:bulletEnabled val="1"/>
        </dgm:presLayoutVars>
      </dgm:prSet>
      <dgm:spPr/>
      <dgm:t>
        <a:bodyPr/>
        <a:lstStyle/>
        <a:p>
          <a:endParaRPr lang="en-GB"/>
        </a:p>
      </dgm:t>
    </dgm:pt>
    <dgm:pt modelId="{B014DD2C-7368-4332-B6CA-41EFB7D7AA74}" type="pres">
      <dgm:prSet presAssocID="{A62B0AC5-6907-487F-BAFE-0D1AE845FC69}" presName="dummy" presStyleCnt="0"/>
      <dgm:spPr/>
    </dgm:pt>
    <dgm:pt modelId="{294AB4E5-8046-493F-840D-D6D7A10C9CA7}" type="pres">
      <dgm:prSet presAssocID="{02EF59DF-F2CF-407F-99E6-4F7B7580E0D0}" presName="sibTrans" presStyleLbl="sibTrans2D1" presStyleIdx="2" presStyleCnt="5"/>
      <dgm:spPr/>
      <dgm:t>
        <a:bodyPr/>
        <a:lstStyle/>
        <a:p>
          <a:endParaRPr lang="en-GB"/>
        </a:p>
      </dgm:t>
    </dgm:pt>
    <dgm:pt modelId="{1E668995-79FB-4F58-97F3-8175B2D563DD}" type="pres">
      <dgm:prSet presAssocID="{DBFA2590-34C3-46AA-8931-56533B504EB8}" presName="node" presStyleLbl="node1" presStyleIdx="3" presStyleCnt="5" custScaleX="110881" custScaleY="110881" custRadScaleRad="104153" custRadScaleInc="39670">
        <dgm:presLayoutVars>
          <dgm:bulletEnabled val="1"/>
        </dgm:presLayoutVars>
      </dgm:prSet>
      <dgm:spPr/>
      <dgm:t>
        <a:bodyPr/>
        <a:lstStyle/>
        <a:p>
          <a:endParaRPr lang="en-GB"/>
        </a:p>
      </dgm:t>
    </dgm:pt>
    <dgm:pt modelId="{25B861B8-55FD-4743-8DF1-384F60067D55}" type="pres">
      <dgm:prSet presAssocID="{DBFA2590-34C3-46AA-8931-56533B504EB8}" presName="dummy" presStyleCnt="0"/>
      <dgm:spPr/>
    </dgm:pt>
    <dgm:pt modelId="{71AE5E8F-480E-4C12-9144-B80F3204BC72}" type="pres">
      <dgm:prSet presAssocID="{DF750E15-62B9-44D3-B7A7-A050D0D8F9A6}" presName="sibTrans" presStyleLbl="sibTrans2D1" presStyleIdx="3" presStyleCnt="5"/>
      <dgm:spPr/>
      <dgm:t>
        <a:bodyPr/>
        <a:lstStyle/>
        <a:p>
          <a:endParaRPr lang="en-GB"/>
        </a:p>
      </dgm:t>
    </dgm:pt>
    <dgm:pt modelId="{77B2B59A-514C-43A6-8FDC-A9FAA9229D41}" type="pres">
      <dgm:prSet presAssocID="{245B9C58-ADEB-4F78-A7E6-B43942710CB0}" presName="node" presStyleLbl="node1" presStyleIdx="4" presStyleCnt="5" custScaleX="110881" custScaleY="110881">
        <dgm:presLayoutVars>
          <dgm:bulletEnabled val="1"/>
        </dgm:presLayoutVars>
      </dgm:prSet>
      <dgm:spPr/>
      <dgm:t>
        <a:bodyPr/>
        <a:lstStyle/>
        <a:p>
          <a:endParaRPr lang="en-GB"/>
        </a:p>
      </dgm:t>
    </dgm:pt>
    <dgm:pt modelId="{A3DFB6C8-F2E1-4107-B882-C983DF054962}" type="pres">
      <dgm:prSet presAssocID="{245B9C58-ADEB-4F78-A7E6-B43942710CB0}" presName="dummy" presStyleCnt="0"/>
      <dgm:spPr/>
    </dgm:pt>
    <dgm:pt modelId="{B6CA0DAD-E8DC-47F4-9501-019FAA48CC64}" type="pres">
      <dgm:prSet presAssocID="{6142165A-C95B-4011-A842-E3AC553EDBD4}" presName="sibTrans" presStyleLbl="sibTrans2D1" presStyleIdx="4" presStyleCnt="5"/>
      <dgm:spPr/>
      <dgm:t>
        <a:bodyPr/>
        <a:lstStyle/>
        <a:p>
          <a:endParaRPr lang="en-GB"/>
        </a:p>
      </dgm:t>
    </dgm:pt>
  </dgm:ptLst>
  <dgm:cxnLst>
    <dgm:cxn modelId="{22BC1653-22C4-4C7B-BC6B-7AD1DA08A042}" srcId="{ED30A4AA-1520-4A99-AFB6-11A129432307}" destId="{67108646-B90C-4B40-9C02-D7270BD7C78C}" srcOrd="0" destOrd="0" parTransId="{FAD85D91-C8A2-40C2-80DA-456EA364348F}" sibTransId="{BF5B021A-28D4-4ED4-BE74-43BAB0C55412}"/>
    <dgm:cxn modelId="{30DF8947-A8CE-4F0A-A437-405FCF6EDADA}" type="presOf" srcId="{DF750E15-62B9-44D3-B7A7-A050D0D8F9A6}" destId="{71AE5E8F-480E-4C12-9144-B80F3204BC72}" srcOrd="0" destOrd="0" presId="urn:microsoft.com/office/officeart/2005/8/layout/radial6"/>
    <dgm:cxn modelId="{0AFE6354-8C7F-4551-801C-83124C4772C2}" type="presOf" srcId="{DBFA2590-34C3-46AA-8931-56533B504EB8}" destId="{1E668995-79FB-4F58-97F3-8175B2D563DD}" srcOrd="0" destOrd="0" presId="urn:microsoft.com/office/officeart/2005/8/layout/radial6"/>
    <dgm:cxn modelId="{164494FB-34AB-4D0C-A597-41A6C861E183}" srcId="{67108646-B90C-4B40-9C02-D7270BD7C78C}" destId="{F3738006-9DC0-4C51-AB4B-D4374C0E0F6D}" srcOrd="1" destOrd="0" parTransId="{DFDA1369-4078-41A8-B92C-0A12A1BA17F5}" sibTransId="{697ABF0A-2035-45A5-A4C2-3DE7FAAFFC3B}"/>
    <dgm:cxn modelId="{EC14A176-1B31-40CC-B778-6A1918F40C0B}" type="presOf" srcId="{6142165A-C95B-4011-A842-E3AC553EDBD4}" destId="{B6CA0DAD-E8DC-47F4-9501-019FAA48CC64}" srcOrd="0" destOrd="0" presId="urn:microsoft.com/office/officeart/2005/8/layout/radial6"/>
    <dgm:cxn modelId="{25669418-E255-4CB8-B65F-391FB24EE777}" type="presOf" srcId="{02EF59DF-F2CF-407F-99E6-4F7B7580E0D0}" destId="{294AB4E5-8046-493F-840D-D6D7A10C9CA7}" srcOrd="0" destOrd="0" presId="urn:microsoft.com/office/officeart/2005/8/layout/radial6"/>
    <dgm:cxn modelId="{C57B8349-1DEA-4C24-A047-9772BAA50F20}" type="presOf" srcId="{A62B0AC5-6907-487F-BAFE-0D1AE845FC69}" destId="{3867B870-3D94-4E08-82E8-F49AD82E7E36}" srcOrd="0" destOrd="0" presId="urn:microsoft.com/office/officeart/2005/8/layout/radial6"/>
    <dgm:cxn modelId="{F8339679-E844-45CF-8828-C63AEBAF7694}" type="presOf" srcId="{67108646-B90C-4B40-9C02-D7270BD7C78C}" destId="{0333C127-36C8-4D68-81DA-8C0D80459AA7}" srcOrd="0" destOrd="0" presId="urn:microsoft.com/office/officeart/2005/8/layout/radial6"/>
    <dgm:cxn modelId="{2B5CF40C-BFB8-437D-BB92-D0B90EFF1DFA}" srcId="{67108646-B90C-4B40-9C02-D7270BD7C78C}" destId="{E1C8332F-3F86-46C5-BADA-1DBA0B38055F}" srcOrd="0" destOrd="0" parTransId="{93D2A4C9-BD57-4805-A389-8F84F3F853AE}" sibTransId="{8883C739-3B13-408F-9483-BB81001F6893}"/>
    <dgm:cxn modelId="{4DD8D6CB-90D5-4CFE-9CBB-1FAD04C608C7}" srcId="{67108646-B90C-4B40-9C02-D7270BD7C78C}" destId="{DBFA2590-34C3-46AA-8931-56533B504EB8}" srcOrd="3" destOrd="0" parTransId="{43A9C62B-8C36-460F-A6F6-546821D83891}" sibTransId="{DF750E15-62B9-44D3-B7A7-A050D0D8F9A6}"/>
    <dgm:cxn modelId="{D4DD43EF-2798-4B88-8ED3-B262FE6D3734}" type="presOf" srcId="{245B9C58-ADEB-4F78-A7E6-B43942710CB0}" destId="{77B2B59A-514C-43A6-8FDC-A9FAA9229D41}" srcOrd="0" destOrd="0" presId="urn:microsoft.com/office/officeart/2005/8/layout/radial6"/>
    <dgm:cxn modelId="{1DFE3624-11BB-4E53-9E36-55B7DA895EBC}" srcId="{67108646-B90C-4B40-9C02-D7270BD7C78C}" destId="{245B9C58-ADEB-4F78-A7E6-B43942710CB0}" srcOrd="4" destOrd="0" parTransId="{800176A3-7400-4798-A0AC-A8DBFBF3B04B}" sibTransId="{6142165A-C95B-4011-A842-E3AC553EDBD4}"/>
    <dgm:cxn modelId="{1977B268-AEBE-4C6A-AC99-58FC2F24237F}" type="presOf" srcId="{ED30A4AA-1520-4A99-AFB6-11A129432307}" destId="{C4398784-6D74-415F-84B9-06887362E4DE}" srcOrd="0" destOrd="0" presId="urn:microsoft.com/office/officeart/2005/8/layout/radial6"/>
    <dgm:cxn modelId="{04BD48E1-2FDD-454F-812D-AED4D2A9BC05}" type="presOf" srcId="{697ABF0A-2035-45A5-A4C2-3DE7FAAFFC3B}" destId="{FDD06409-FAEB-466A-B367-40088B501B25}" srcOrd="0" destOrd="0" presId="urn:microsoft.com/office/officeart/2005/8/layout/radial6"/>
    <dgm:cxn modelId="{1CBB0AD8-4FBE-4285-A6B6-CE467DF4AF0E}" type="presOf" srcId="{8883C739-3B13-408F-9483-BB81001F6893}" destId="{0AA774DA-4783-4CE7-B6B6-47FA59013CF9}" srcOrd="0" destOrd="0" presId="urn:microsoft.com/office/officeart/2005/8/layout/radial6"/>
    <dgm:cxn modelId="{8FA31054-DA43-4837-84D9-A27AB536D08E}" type="presOf" srcId="{F3738006-9DC0-4C51-AB4B-D4374C0E0F6D}" destId="{BF889004-CE0A-48F9-B52D-C84F1726FEE2}" srcOrd="0" destOrd="0" presId="urn:microsoft.com/office/officeart/2005/8/layout/radial6"/>
    <dgm:cxn modelId="{5069B18C-1D20-4C42-98A7-870A53140682}" type="presOf" srcId="{E1C8332F-3F86-46C5-BADA-1DBA0B38055F}" destId="{2D0BDBDE-6E1E-4165-8EE1-A801E939CBA9}" srcOrd="0" destOrd="0" presId="urn:microsoft.com/office/officeart/2005/8/layout/radial6"/>
    <dgm:cxn modelId="{F1CDA7C0-5516-4510-966C-ED4BF387A69C}" srcId="{67108646-B90C-4B40-9C02-D7270BD7C78C}" destId="{A62B0AC5-6907-487F-BAFE-0D1AE845FC69}" srcOrd="2" destOrd="0" parTransId="{830116A3-497F-448C-8333-875981F8060D}" sibTransId="{02EF59DF-F2CF-407F-99E6-4F7B7580E0D0}"/>
    <dgm:cxn modelId="{F4B3F022-7DB8-424B-85A4-BBC13F375297}" type="presParOf" srcId="{C4398784-6D74-415F-84B9-06887362E4DE}" destId="{0333C127-36C8-4D68-81DA-8C0D80459AA7}" srcOrd="0" destOrd="0" presId="urn:microsoft.com/office/officeart/2005/8/layout/radial6"/>
    <dgm:cxn modelId="{D7488E0B-563B-49B0-8AEF-184C87AE4AC7}" type="presParOf" srcId="{C4398784-6D74-415F-84B9-06887362E4DE}" destId="{2D0BDBDE-6E1E-4165-8EE1-A801E939CBA9}" srcOrd="1" destOrd="0" presId="urn:microsoft.com/office/officeart/2005/8/layout/radial6"/>
    <dgm:cxn modelId="{72424279-9F85-4216-BD6F-29BF60222BFF}" type="presParOf" srcId="{C4398784-6D74-415F-84B9-06887362E4DE}" destId="{0DD207F7-C33C-446C-BEFC-D64A42E5D68B}" srcOrd="2" destOrd="0" presId="urn:microsoft.com/office/officeart/2005/8/layout/radial6"/>
    <dgm:cxn modelId="{966908F4-450F-45C8-BCF3-13DF62294A56}" type="presParOf" srcId="{C4398784-6D74-415F-84B9-06887362E4DE}" destId="{0AA774DA-4783-4CE7-B6B6-47FA59013CF9}" srcOrd="3" destOrd="0" presId="urn:microsoft.com/office/officeart/2005/8/layout/radial6"/>
    <dgm:cxn modelId="{681E8B78-F3B4-4AD4-BED9-5DF6292D8FE5}" type="presParOf" srcId="{C4398784-6D74-415F-84B9-06887362E4DE}" destId="{BF889004-CE0A-48F9-B52D-C84F1726FEE2}" srcOrd="4" destOrd="0" presId="urn:microsoft.com/office/officeart/2005/8/layout/radial6"/>
    <dgm:cxn modelId="{C5A816B8-AD6E-46D7-ADE3-7424A21E5BE5}" type="presParOf" srcId="{C4398784-6D74-415F-84B9-06887362E4DE}" destId="{86343C20-CECD-43D3-88FF-FCFBCBD25F22}" srcOrd="5" destOrd="0" presId="urn:microsoft.com/office/officeart/2005/8/layout/radial6"/>
    <dgm:cxn modelId="{DA57CE2A-E911-4096-B714-323AC3AF8A35}" type="presParOf" srcId="{C4398784-6D74-415F-84B9-06887362E4DE}" destId="{FDD06409-FAEB-466A-B367-40088B501B25}" srcOrd="6" destOrd="0" presId="urn:microsoft.com/office/officeart/2005/8/layout/radial6"/>
    <dgm:cxn modelId="{7DEF8B0E-202A-4865-9DA9-88459EFB1592}" type="presParOf" srcId="{C4398784-6D74-415F-84B9-06887362E4DE}" destId="{3867B870-3D94-4E08-82E8-F49AD82E7E36}" srcOrd="7" destOrd="0" presId="urn:microsoft.com/office/officeart/2005/8/layout/radial6"/>
    <dgm:cxn modelId="{ED35E26F-4F7D-4992-AC51-54E61231F1B7}" type="presParOf" srcId="{C4398784-6D74-415F-84B9-06887362E4DE}" destId="{B014DD2C-7368-4332-B6CA-41EFB7D7AA74}" srcOrd="8" destOrd="0" presId="urn:microsoft.com/office/officeart/2005/8/layout/radial6"/>
    <dgm:cxn modelId="{F51AE41B-2AAD-4982-988A-B0FFC0D09B6E}" type="presParOf" srcId="{C4398784-6D74-415F-84B9-06887362E4DE}" destId="{294AB4E5-8046-493F-840D-D6D7A10C9CA7}" srcOrd="9" destOrd="0" presId="urn:microsoft.com/office/officeart/2005/8/layout/radial6"/>
    <dgm:cxn modelId="{23122317-1247-4775-8A87-B77FBBCCBD71}" type="presParOf" srcId="{C4398784-6D74-415F-84B9-06887362E4DE}" destId="{1E668995-79FB-4F58-97F3-8175B2D563DD}" srcOrd="10" destOrd="0" presId="urn:microsoft.com/office/officeart/2005/8/layout/radial6"/>
    <dgm:cxn modelId="{E3BFA415-294E-49EC-B216-11A6A02C0BA8}" type="presParOf" srcId="{C4398784-6D74-415F-84B9-06887362E4DE}" destId="{25B861B8-55FD-4743-8DF1-384F60067D55}" srcOrd="11" destOrd="0" presId="urn:microsoft.com/office/officeart/2005/8/layout/radial6"/>
    <dgm:cxn modelId="{2ECE4D38-0B5D-4F6C-ABC4-62E17A3051F8}" type="presParOf" srcId="{C4398784-6D74-415F-84B9-06887362E4DE}" destId="{71AE5E8F-480E-4C12-9144-B80F3204BC72}" srcOrd="12" destOrd="0" presId="urn:microsoft.com/office/officeart/2005/8/layout/radial6"/>
    <dgm:cxn modelId="{F768D85C-F291-4942-93FA-110C1EFC86C6}" type="presParOf" srcId="{C4398784-6D74-415F-84B9-06887362E4DE}" destId="{77B2B59A-514C-43A6-8FDC-A9FAA9229D41}" srcOrd="13" destOrd="0" presId="urn:microsoft.com/office/officeart/2005/8/layout/radial6"/>
    <dgm:cxn modelId="{B04A647F-3F10-496E-AF4B-5284E5EBE97A}" type="presParOf" srcId="{C4398784-6D74-415F-84B9-06887362E4DE}" destId="{A3DFB6C8-F2E1-4107-B882-C983DF054962}" srcOrd="14" destOrd="0" presId="urn:microsoft.com/office/officeart/2005/8/layout/radial6"/>
    <dgm:cxn modelId="{8BDDE690-9289-4F5C-8425-55747C029C3B}" type="presParOf" srcId="{C4398784-6D74-415F-84B9-06887362E4DE}" destId="{B6CA0DAD-E8DC-47F4-9501-019FAA48CC64}"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D9695-4E27-4D0A-AF2F-3D84D9B71E03}" type="doc">
      <dgm:prSet loTypeId="urn:microsoft.com/office/officeart/2008/layout/CircleAccentTimeline" loCatId="process" qsTypeId="urn:microsoft.com/office/officeart/2005/8/quickstyle/simple1" qsCatId="simple" csTypeId="urn:microsoft.com/office/officeart/2005/8/colors/accent1_3" csCatId="accent1" phldr="1"/>
      <dgm:spPr/>
      <dgm:t>
        <a:bodyPr/>
        <a:lstStyle/>
        <a:p>
          <a:endParaRPr lang="en-GB"/>
        </a:p>
      </dgm:t>
    </dgm:pt>
    <dgm:pt modelId="{E09B5C6B-F7AA-46D9-BF30-9F7844AB5180}">
      <dgm:prSet phldrT="[Text]" custT="1"/>
      <dgm:spPr/>
      <dgm:t>
        <a:bodyPr anchor="t"/>
        <a:lstStyle/>
        <a:p>
          <a:pPr algn="ctr"/>
          <a:r>
            <a:rPr lang="en-GB" sz="2000" b="0" dirty="0" smtClean="0"/>
            <a:t>MSP</a:t>
          </a:r>
          <a:endParaRPr lang="en-GB" sz="1050" b="0" dirty="0" smtClean="0"/>
        </a:p>
      </dgm:t>
    </dgm:pt>
    <dgm:pt modelId="{C21F077F-2D97-4BD7-A035-0FE3E0D007D8}" type="parTrans" cxnId="{4328AB31-B542-4926-9AA9-B6E2EF0278AC}">
      <dgm:prSet/>
      <dgm:spPr/>
      <dgm:t>
        <a:bodyPr/>
        <a:lstStyle/>
        <a:p>
          <a:endParaRPr lang="en-GB" sz="1600" b="0"/>
        </a:p>
      </dgm:t>
    </dgm:pt>
    <dgm:pt modelId="{3D6C00C4-55EC-4396-9C6C-93B47F509B7E}" type="sibTrans" cxnId="{4328AB31-B542-4926-9AA9-B6E2EF0278AC}">
      <dgm:prSet/>
      <dgm:spPr/>
      <dgm:t>
        <a:bodyPr/>
        <a:lstStyle/>
        <a:p>
          <a:endParaRPr lang="en-GB" sz="1600" b="0"/>
        </a:p>
      </dgm:t>
    </dgm:pt>
    <dgm:pt modelId="{35A5993D-CF62-4FC4-AEB1-143506A7D4E5}">
      <dgm:prSet phldrT="[Text]" custT="1"/>
      <dgm:spPr/>
      <dgm:t>
        <a:bodyPr anchor="t"/>
        <a:lstStyle/>
        <a:p>
          <a:r>
            <a:rPr lang="en-GB" sz="600" b="0" dirty="0" smtClean="0"/>
            <a:t>Deliver intelligent analysis and compelling visualisation that deliver easy-to-digest information prompting action</a:t>
          </a:r>
          <a:endParaRPr lang="en-GB" sz="600" b="0" dirty="0"/>
        </a:p>
      </dgm:t>
    </dgm:pt>
    <dgm:pt modelId="{A5D6350A-2ECE-4D7C-877D-86FDDA8F5DB6}" type="parTrans" cxnId="{3294FF38-2480-4465-837D-41CF180D66C5}">
      <dgm:prSet/>
      <dgm:spPr/>
      <dgm:t>
        <a:bodyPr/>
        <a:lstStyle/>
        <a:p>
          <a:endParaRPr lang="en-GB" sz="1600" b="0"/>
        </a:p>
      </dgm:t>
    </dgm:pt>
    <dgm:pt modelId="{D5CB7A7D-CFED-4205-ADF3-B25899E4F37B}" type="sibTrans" cxnId="{3294FF38-2480-4465-837D-41CF180D66C5}">
      <dgm:prSet/>
      <dgm:spPr/>
      <dgm:t>
        <a:bodyPr/>
        <a:lstStyle/>
        <a:p>
          <a:endParaRPr lang="en-GB" sz="1600" b="0"/>
        </a:p>
      </dgm:t>
    </dgm:pt>
    <dgm:pt modelId="{64306D8C-399E-4E37-9CCD-C8E9AB037B8F}">
      <dgm:prSet phldrT="[Text]" custT="1"/>
      <dgm:spPr/>
      <dgm:t>
        <a:bodyPr anchor="t"/>
        <a:lstStyle/>
        <a:p>
          <a:pPr algn="ctr"/>
          <a:r>
            <a:rPr lang="en-GB" sz="1400" b="0" dirty="0" smtClean="0"/>
            <a:t>Spring</a:t>
          </a:r>
        </a:p>
        <a:p>
          <a:pPr algn="ctr"/>
          <a:r>
            <a:rPr lang="en-GB" sz="800" b="0" dirty="0" smtClean="0"/>
            <a:t> End Q1 2020</a:t>
          </a:r>
          <a:endParaRPr lang="en-GB" sz="800" b="0" dirty="0"/>
        </a:p>
      </dgm:t>
    </dgm:pt>
    <dgm:pt modelId="{09F1FFA1-4956-47B5-AD07-4E7C774633DC}" type="parTrans" cxnId="{E263D477-D0DA-4F26-A6BB-0490D69ECFDB}">
      <dgm:prSet/>
      <dgm:spPr/>
      <dgm:t>
        <a:bodyPr/>
        <a:lstStyle/>
        <a:p>
          <a:endParaRPr lang="en-GB" sz="1600" b="0"/>
        </a:p>
      </dgm:t>
    </dgm:pt>
    <dgm:pt modelId="{B441C0DF-4FBE-4425-AE61-C58B3B10595F}" type="sibTrans" cxnId="{E263D477-D0DA-4F26-A6BB-0490D69ECFDB}">
      <dgm:prSet/>
      <dgm:spPr/>
      <dgm:t>
        <a:bodyPr/>
        <a:lstStyle/>
        <a:p>
          <a:endParaRPr lang="en-GB" sz="1600" b="0"/>
        </a:p>
      </dgm:t>
    </dgm:pt>
    <dgm:pt modelId="{1D4D4808-8343-4B50-9B83-37B65B515AC1}">
      <dgm:prSet phldrT="[Text]" custT="1"/>
      <dgm:spPr/>
      <dgm:t>
        <a:bodyPr anchor="t"/>
        <a:lstStyle/>
        <a:p>
          <a:r>
            <a:rPr lang="en-GB" sz="600" b="0" dirty="0" smtClean="0"/>
            <a:t>Remove the challenges associated with </a:t>
          </a:r>
          <a:r>
            <a:rPr lang="en-GB" sz="600" b="0" dirty="0" err="1" smtClean="0"/>
            <a:t>siloed</a:t>
          </a:r>
          <a:r>
            <a:rPr lang="en-GB" sz="600" b="0" dirty="0" smtClean="0"/>
            <a:t> data, finding connections across disparate data sources and presenting a single view of the truth</a:t>
          </a:r>
          <a:endParaRPr lang="en-GB" sz="600" b="0" dirty="0"/>
        </a:p>
      </dgm:t>
    </dgm:pt>
    <dgm:pt modelId="{1756873E-A871-456B-B607-24DC2692D418}" type="parTrans" cxnId="{B71522A1-1350-4BF1-8419-96F59413AF5D}">
      <dgm:prSet/>
      <dgm:spPr/>
      <dgm:t>
        <a:bodyPr/>
        <a:lstStyle/>
        <a:p>
          <a:endParaRPr lang="en-GB" sz="1600" b="0"/>
        </a:p>
      </dgm:t>
    </dgm:pt>
    <dgm:pt modelId="{2157B55E-D5FA-43DF-9084-E7F1042D146A}" type="sibTrans" cxnId="{B71522A1-1350-4BF1-8419-96F59413AF5D}">
      <dgm:prSet/>
      <dgm:spPr/>
      <dgm:t>
        <a:bodyPr/>
        <a:lstStyle/>
        <a:p>
          <a:endParaRPr lang="en-GB" sz="1600" b="0"/>
        </a:p>
      </dgm:t>
    </dgm:pt>
    <dgm:pt modelId="{03D7C5D9-3F54-4365-B7FB-8368F9644FEF}">
      <dgm:prSet phldrT="[Text]" custT="1"/>
      <dgm:spPr/>
      <dgm:t>
        <a:bodyPr anchor="t"/>
        <a:lstStyle/>
        <a:p>
          <a:pPr algn="ctr"/>
          <a:r>
            <a:rPr lang="en-GB" sz="1400" b="0" dirty="0" smtClean="0"/>
            <a:t>Autumn</a:t>
          </a:r>
        </a:p>
        <a:p>
          <a:pPr algn="ctr"/>
          <a:r>
            <a:rPr lang="en-GB" sz="900" b="0" dirty="0" smtClean="0"/>
            <a:t>End Q3 2020</a:t>
          </a:r>
          <a:endParaRPr lang="en-GB" sz="900" b="0" dirty="0"/>
        </a:p>
      </dgm:t>
    </dgm:pt>
    <dgm:pt modelId="{6FDFC77A-18F4-444A-9745-15EC2D7F9647}" type="parTrans" cxnId="{2FC3F370-4F1B-4342-B291-AC5306B4BCDA}">
      <dgm:prSet/>
      <dgm:spPr/>
      <dgm:t>
        <a:bodyPr/>
        <a:lstStyle/>
        <a:p>
          <a:endParaRPr lang="en-GB" sz="1600" b="0"/>
        </a:p>
      </dgm:t>
    </dgm:pt>
    <dgm:pt modelId="{9776828E-51F1-401E-AED6-CBC212164334}" type="sibTrans" cxnId="{2FC3F370-4F1B-4342-B291-AC5306B4BCDA}">
      <dgm:prSet/>
      <dgm:spPr/>
      <dgm:t>
        <a:bodyPr/>
        <a:lstStyle/>
        <a:p>
          <a:endParaRPr lang="en-GB" sz="1600" b="0"/>
        </a:p>
      </dgm:t>
    </dgm:pt>
    <dgm:pt modelId="{A4473703-FB42-4C14-BABF-554C81494834}">
      <dgm:prSet phldrT="[Text]" custT="1"/>
      <dgm:spPr/>
      <dgm:t>
        <a:bodyPr anchor="t"/>
        <a:lstStyle/>
        <a:p>
          <a:r>
            <a:rPr lang="en-GB" sz="600" b="0" dirty="0" smtClean="0"/>
            <a:t>Reduce time taken in deriving insight across multiple data sources and incorporate external data sets to extend insight</a:t>
          </a:r>
          <a:endParaRPr lang="en-GB" sz="600" b="0" dirty="0"/>
        </a:p>
      </dgm:t>
    </dgm:pt>
    <dgm:pt modelId="{4F6156E5-ED7F-4234-A201-30FF05B5E6A6}" type="parTrans" cxnId="{D87A17B8-6F31-4E8E-9C67-C75DF7A2B7BF}">
      <dgm:prSet/>
      <dgm:spPr/>
      <dgm:t>
        <a:bodyPr/>
        <a:lstStyle/>
        <a:p>
          <a:endParaRPr lang="en-GB" sz="1600" b="0"/>
        </a:p>
      </dgm:t>
    </dgm:pt>
    <dgm:pt modelId="{F51C2B2A-6F21-46F2-8799-B72452E433D6}" type="sibTrans" cxnId="{D87A17B8-6F31-4E8E-9C67-C75DF7A2B7BF}">
      <dgm:prSet/>
      <dgm:spPr/>
      <dgm:t>
        <a:bodyPr/>
        <a:lstStyle/>
        <a:p>
          <a:endParaRPr lang="en-GB" sz="1600" b="0"/>
        </a:p>
      </dgm:t>
    </dgm:pt>
    <dgm:pt modelId="{568C6147-0406-49F1-8E48-1435D09E149A}">
      <dgm:prSet phldrT="[Text]" custT="1"/>
      <dgm:spPr/>
      <dgm:t>
        <a:bodyPr anchor="t"/>
        <a:lstStyle/>
        <a:p>
          <a:pPr algn="ctr"/>
          <a:r>
            <a:rPr lang="en-GB" sz="2000" b="0" dirty="0" smtClean="0"/>
            <a:t>2021</a:t>
          </a:r>
        </a:p>
      </dgm:t>
    </dgm:pt>
    <dgm:pt modelId="{A3E4AF1D-FBE7-4226-85E8-271BAA71F76B}" type="parTrans" cxnId="{58F579CD-FF29-4A03-9A70-2D0240D7A468}">
      <dgm:prSet/>
      <dgm:spPr/>
      <dgm:t>
        <a:bodyPr/>
        <a:lstStyle/>
        <a:p>
          <a:endParaRPr lang="en-GB" sz="1600" b="0"/>
        </a:p>
      </dgm:t>
    </dgm:pt>
    <dgm:pt modelId="{6985D982-755C-4E21-AED1-A392BB7179FB}" type="sibTrans" cxnId="{58F579CD-FF29-4A03-9A70-2D0240D7A468}">
      <dgm:prSet/>
      <dgm:spPr/>
      <dgm:t>
        <a:bodyPr/>
        <a:lstStyle/>
        <a:p>
          <a:endParaRPr lang="en-GB" sz="1600" b="0"/>
        </a:p>
      </dgm:t>
    </dgm:pt>
    <dgm:pt modelId="{5ED7F10C-DC70-4A81-8B49-CCCE1023A5F1}">
      <dgm:prSet phldrT="[Text]" custT="1"/>
      <dgm:spPr/>
      <dgm:t>
        <a:bodyPr anchor="t"/>
        <a:lstStyle/>
        <a:p>
          <a:r>
            <a:rPr lang="en-GB" sz="600" b="0" dirty="0" smtClean="0"/>
            <a:t>360 degree workforce-workplace intelligence </a:t>
          </a:r>
          <a:endParaRPr lang="en-GB" sz="600" b="0" dirty="0"/>
        </a:p>
      </dgm:t>
    </dgm:pt>
    <dgm:pt modelId="{613267E8-C0EC-4692-A521-99F070153A7F}" type="parTrans" cxnId="{A8E1B811-41C6-4C22-85AA-23420358C9A2}">
      <dgm:prSet/>
      <dgm:spPr/>
      <dgm:t>
        <a:bodyPr/>
        <a:lstStyle/>
        <a:p>
          <a:endParaRPr lang="en-GB" sz="1600" b="0"/>
        </a:p>
      </dgm:t>
    </dgm:pt>
    <dgm:pt modelId="{71A7DAB8-FE55-4779-A787-11761BFC6DBA}" type="sibTrans" cxnId="{A8E1B811-41C6-4C22-85AA-23420358C9A2}">
      <dgm:prSet/>
      <dgm:spPr/>
      <dgm:t>
        <a:bodyPr/>
        <a:lstStyle/>
        <a:p>
          <a:endParaRPr lang="en-GB" sz="1600" b="0"/>
        </a:p>
      </dgm:t>
    </dgm:pt>
    <dgm:pt modelId="{31D93CD4-5A1C-42F5-8881-2A463646B120}" type="pres">
      <dgm:prSet presAssocID="{6B9D9695-4E27-4D0A-AF2F-3D84D9B71E03}" presName="Name0" presStyleCnt="0">
        <dgm:presLayoutVars>
          <dgm:dir/>
        </dgm:presLayoutVars>
      </dgm:prSet>
      <dgm:spPr/>
      <dgm:t>
        <a:bodyPr/>
        <a:lstStyle/>
        <a:p>
          <a:endParaRPr lang="en-GB"/>
        </a:p>
      </dgm:t>
    </dgm:pt>
    <dgm:pt modelId="{1FB6FE69-3002-4EB2-AA49-AB5CD0C8FB55}" type="pres">
      <dgm:prSet presAssocID="{E09B5C6B-F7AA-46D9-BF30-9F7844AB5180}" presName="parComposite" presStyleCnt="0"/>
      <dgm:spPr/>
    </dgm:pt>
    <dgm:pt modelId="{A0A914D4-D046-4E6E-8C17-713F72A74D63}" type="pres">
      <dgm:prSet presAssocID="{E09B5C6B-F7AA-46D9-BF30-9F7844AB5180}" presName="parBigCircle" presStyleLbl="node0" presStyleIdx="0" presStyleCnt="4"/>
      <dgm:spPr/>
    </dgm:pt>
    <dgm:pt modelId="{9AEA3F41-D387-480A-848C-BC3FD465B0C5}" type="pres">
      <dgm:prSet presAssocID="{E09B5C6B-F7AA-46D9-BF30-9F7844AB5180}" presName="parTx" presStyleLbl="revTx" presStyleIdx="0" presStyleCnt="12" custAng="3900000" custLinFactNeighborX="-53780" custLinFactNeighborY="11353"/>
      <dgm:spPr/>
      <dgm:t>
        <a:bodyPr/>
        <a:lstStyle/>
        <a:p>
          <a:endParaRPr lang="en-GB"/>
        </a:p>
      </dgm:t>
    </dgm:pt>
    <dgm:pt modelId="{11C1866F-D1C6-4D97-B72E-014ACDCF5FCA}" type="pres">
      <dgm:prSet presAssocID="{E09B5C6B-F7AA-46D9-BF30-9F7844AB5180}" presName="bSpace" presStyleCnt="0"/>
      <dgm:spPr/>
    </dgm:pt>
    <dgm:pt modelId="{41665FE8-AA6C-44DA-88D6-AEEB462E484E}" type="pres">
      <dgm:prSet presAssocID="{E09B5C6B-F7AA-46D9-BF30-9F7844AB5180}" presName="parBackupNorm" presStyleCnt="0"/>
      <dgm:spPr/>
    </dgm:pt>
    <dgm:pt modelId="{564BA9E1-787B-449F-8E49-D3993E7D319E}" type="pres">
      <dgm:prSet presAssocID="{3D6C00C4-55EC-4396-9C6C-93B47F509B7E}" presName="parSpace" presStyleCnt="0"/>
      <dgm:spPr/>
    </dgm:pt>
    <dgm:pt modelId="{10C97770-F065-498A-80B0-3E1FD1A0DD69}" type="pres">
      <dgm:prSet presAssocID="{35A5993D-CF62-4FC4-AEB1-143506A7D4E5}" presName="desBackupLeftNorm" presStyleCnt="0"/>
      <dgm:spPr/>
    </dgm:pt>
    <dgm:pt modelId="{AF0D642E-6C3E-4924-8382-A877C9257C94}" type="pres">
      <dgm:prSet presAssocID="{35A5993D-CF62-4FC4-AEB1-143506A7D4E5}" presName="desComposite" presStyleCnt="0"/>
      <dgm:spPr/>
    </dgm:pt>
    <dgm:pt modelId="{0B9AFB31-D2F3-4D0D-8FD5-587FBEC05D17}" type="pres">
      <dgm:prSet presAssocID="{35A5993D-CF62-4FC4-AEB1-143506A7D4E5}" presName="desCircle" presStyleLbl="node1" presStyleIdx="0" presStyleCnt="4"/>
      <dgm:spPr/>
      <dgm:t>
        <a:bodyPr/>
        <a:lstStyle/>
        <a:p>
          <a:endParaRPr lang="en-GB"/>
        </a:p>
      </dgm:t>
    </dgm:pt>
    <dgm:pt modelId="{37537145-B453-441D-834D-C4E3DF00095D}" type="pres">
      <dgm:prSet presAssocID="{35A5993D-CF62-4FC4-AEB1-143506A7D4E5}" presName="chTx" presStyleLbl="revTx" presStyleIdx="1" presStyleCnt="12" custAng="3900000" custLinFactNeighborX="6450" custLinFactNeighborY="6723"/>
      <dgm:spPr/>
      <dgm:t>
        <a:bodyPr/>
        <a:lstStyle/>
        <a:p>
          <a:endParaRPr lang="en-GB"/>
        </a:p>
      </dgm:t>
    </dgm:pt>
    <dgm:pt modelId="{874B260B-8487-42B1-89EC-FD2E88A873B1}" type="pres">
      <dgm:prSet presAssocID="{35A5993D-CF62-4FC4-AEB1-143506A7D4E5}" presName="desTx" presStyleLbl="revTx" presStyleIdx="2" presStyleCnt="12">
        <dgm:presLayoutVars>
          <dgm:bulletEnabled val="1"/>
        </dgm:presLayoutVars>
      </dgm:prSet>
      <dgm:spPr/>
    </dgm:pt>
    <dgm:pt modelId="{4CD29125-7BD9-4D35-A678-51686C307EE1}" type="pres">
      <dgm:prSet presAssocID="{35A5993D-CF62-4FC4-AEB1-143506A7D4E5}" presName="desBackupRightNorm" presStyleCnt="0"/>
      <dgm:spPr/>
    </dgm:pt>
    <dgm:pt modelId="{6C6E6432-3C69-41C1-B19D-4D82F142C4EF}" type="pres">
      <dgm:prSet presAssocID="{D5CB7A7D-CFED-4205-ADF3-B25899E4F37B}" presName="desSpace" presStyleCnt="0"/>
      <dgm:spPr/>
    </dgm:pt>
    <dgm:pt modelId="{78C7FAA4-7E71-4CB9-8C3C-FE67B467E9E0}" type="pres">
      <dgm:prSet presAssocID="{64306D8C-399E-4E37-9CCD-C8E9AB037B8F}" presName="parComposite" presStyleCnt="0"/>
      <dgm:spPr/>
    </dgm:pt>
    <dgm:pt modelId="{FC58F066-12DD-4679-A626-002800925A2F}" type="pres">
      <dgm:prSet presAssocID="{64306D8C-399E-4E37-9CCD-C8E9AB037B8F}" presName="parBigCircle" presStyleLbl="node0" presStyleIdx="1" presStyleCnt="4"/>
      <dgm:spPr/>
    </dgm:pt>
    <dgm:pt modelId="{EB9BFFBB-3683-4E4F-919F-0827B0F37CD7}" type="pres">
      <dgm:prSet presAssocID="{64306D8C-399E-4E37-9CCD-C8E9AB037B8F}" presName="parTx" presStyleLbl="revTx" presStyleIdx="3" presStyleCnt="12" custAng="3900000" custLinFactNeighborX="-44874" custLinFactNeighborY="11353"/>
      <dgm:spPr/>
      <dgm:t>
        <a:bodyPr/>
        <a:lstStyle/>
        <a:p>
          <a:endParaRPr lang="en-GB"/>
        </a:p>
      </dgm:t>
    </dgm:pt>
    <dgm:pt modelId="{27E6E72E-DDA4-428F-B382-6AE83350C7B5}" type="pres">
      <dgm:prSet presAssocID="{64306D8C-399E-4E37-9CCD-C8E9AB037B8F}" presName="bSpace" presStyleCnt="0"/>
      <dgm:spPr/>
    </dgm:pt>
    <dgm:pt modelId="{03E7B54F-D1C9-4EE1-95BC-048383035BCE}" type="pres">
      <dgm:prSet presAssocID="{64306D8C-399E-4E37-9CCD-C8E9AB037B8F}" presName="parBackupNorm" presStyleCnt="0"/>
      <dgm:spPr/>
    </dgm:pt>
    <dgm:pt modelId="{2974F1BE-49CF-432A-BC28-3E3AC3AD2010}" type="pres">
      <dgm:prSet presAssocID="{B441C0DF-4FBE-4425-AE61-C58B3B10595F}" presName="parSpace" presStyleCnt="0"/>
      <dgm:spPr/>
    </dgm:pt>
    <dgm:pt modelId="{CD4D84C8-6C81-4C6D-85E1-92E5DB37B31C}" type="pres">
      <dgm:prSet presAssocID="{1D4D4808-8343-4B50-9B83-37B65B515AC1}" presName="desBackupLeftNorm" presStyleCnt="0"/>
      <dgm:spPr/>
    </dgm:pt>
    <dgm:pt modelId="{CF7622F2-4135-4908-9753-1511A8E2FBEF}" type="pres">
      <dgm:prSet presAssocID="{1D4D4808-8343-4B50-9B83-37B65B515AC1}" presName="desComposite" presStyleCnt="0"/>
      <dgm:spPr/>
    </dgm:pt>
    <dgm:pt modelId="{662BCACC-94B0-46EB-8730-5788F6A54A29}" type="pres">
      <dgm:prSet presAssocID="{1D4D4808-8343-4B50-9B83-37B65B515AC1}" presName="desCircle" presStyleLbl="node1" presStyleIdx="1" presStyleCnt="4"/>
      <dgm:spPr/>
    </dgm:pt>
    <dgm:pt modelId="{B67FFAD5-05D6-4C12-9DD2-BF2D4DCF6B3D}" type="pres">
      <dgm:prSet presAssocID="{1D4D4808-8343-4B50-9B83-37B65B515AC1}" presName="chTx" presStyleLbl="revTx" presStyleIdx="4" presStyleCnt="12" custAng="3900000" custLinFactNeighborX="7833" custLinFactNeighborY="6723"/>
      <dgm:spPr/>
      <dgm:t>
        <a:bodyPr/>
        <a:lstStyle/>
        <a:p>
          <a:endParaRPr lang="en-GB"/>
        </a:p>
      </dgm:t>
    </dgm:pt>
    <dgm:pt modelId="{9AFBAEE8-5ADA-4BA2-9E04-D2DF60C0B445}" type="pres">
      <dgm:prSet presAssocID="{1D4D4808-8343-4B50-9B83-37B65B515AC1}" presName="desTx" presStyleLbl="revTx" presStyleIdx="5" presStyleCnt="12">
        <dgm:presLayoutVars>
          <dgm:bulletEnabled val="1"/>
        </dgm:presLayoutVars>
      </dgm:prSet>
      <dgm:spPr/>
    </dgm:pt>
    <dgm:pt modelId="{B252BB4A-E3C1-401A-B56A-772F11CE3E78}" type="pres">
      <dgm:prSet presAssocID="{1D4D4808-8343-4B50-9B83-37B65B515AC1}" presName="desBackupRightNorm" presStyleCnt="0"/>
      <dgm:spPr/>
    </dgm:pt>
    <dgm:pt modelId="{7BCFEC29-FC75-44E4-9843-569572B8749B}" type="pres">
      <dgm:prSet presAssocID="{2157B55E-D5FA-43DF-9084-E7F1042D146A}" presName="desSpace" presStyleCnt="0"/>
      <dgm:spPr/>
    </dgm:pt>
    <dgm:pt modelId="{84B5E31A-FA31-4615-9AE9-5964C75592EF}" type="pres">
      <dgm:prSet presAssocID="{03D7C5D9-3F54-4365-B7FB-8368F9644FEF}" presName="parComposite" presStyleCnt="0"/>
      <dgm:spPr/>
    </dgm:pt>
    <dgm:pt modelId="{B4F57A89-32C5-4B5A-9435-39C74E9B67E7}" type="pres">
      <dgm:prSet presAssocID="{03D7C5D9-3F54-4365-B7FB-8368F9644FEF}" presName="parBigCircle" presStyleLbl="node0" presStyleIdx="2" presStyleCnt="4"/>
      <dgm:spPr/>
      <dgm:t>
        <a:bodyPr/>
        <a:lstStyle/>
        <a:p>
          <a:endParaRPr lang="en-GB"/>
        </a:p>
      </dgm:t>
    </dgm:pt>
    <dgm:pt modelId="{BBAA2AD8-5999-408A-A016-A6FD248EC9ED}" type="pres">
      <dgm:prSet presAssocID="{03D7C5D9-3F54-4365-B7FB-8368F9644FEF}" presName="parTx" presStyleLbl="revTx" presStyleIdx="6" presStyleCnt="12" custAng="3900000" custLinFactNeighborX="-43239" custLinFactNeighborY="10325"/>
      <dgm:spPr/>
      <dgm:t>
        <a:bodyPr/>
        <a:lstStyle/>
        <a:p>
          <a:endParaRPr lang="en-GB"/>
        </a:p>
      </dgm:t>
    </dgm:pt>
    <dgm:pt modelId="{5F1D7ED3-A79F-4CC3-A996-337B37E9486D}" type="pres">
      <dgm:prSet presAssocID="{03D7C5D9-3F54-4365-B7FB-8368F9644FEF}" presName="bSpace" presStyleCnt="0"/>
      <dgm:spPr/>
    </dgm:pt>
    <dgm:pt modelId="{F403E1F7-AB77-45C0-ACDD-17EBC5F9A6C3}" type="pres">
      <dgm:prSet presAssocID="{03D7C5D9-3F54-4365-B7FB-8368F9644FEF}" presName="parBackupNorm" presStyleCnt="0"/>
      <dgm:spPr/>
    </dgm:pt>
    <dgm:pt modelId="{0A2A4EC5-F1DB-4FCB-8A74-9F551ABB46B3}" type="pres">
      <dgm:prSet presAssocID="{9776828E-51F1-401E-AED6-CBC212164334}" presName="parSpace" presStyleCnt="0"/>
      <dgm:spPr/>
    </dgm:pt>
    <dgm:pt modelId="{B24C7467-A302-4A15-A870-AEEE9C526560}" type="pres">
      <dgm:prSet presAssocID="{A4473703-FB42-4C14-BABF-554C81494834}" presName="desBackupLeftNorm" presStyleCnt="0"/>
      <dgm:spPr/>
    </dgm:pt>
    <dgm:pt modelId="{C1ABFDC5-06B2-4624-AF9A-86ED748454C1}" type="pres">
      <dgm:prSet presAssocID="{A4473703-FB42-4C14-BABF-554C81494834}" presName="desComposite" presStyleCnt="0"/>
      <dgm:spPr/>
    </dgm:pt>
    <dgm:pt modelId="{0C159C3C-1A6C-40D8-A5E4-28E345CC60C7}" type="pres">
      <dgm:prSet presAssocID="{A4473703-FB42-4C14-BABF-554C81494834}" presName="desCircle" presStyleLbl="node1" presStyleIdx="2" presStyleCnt="4"/>
      <dgm:spPr/>
    </dgm:pt>
    <dgm:pt modelId="{B53EAFD6-D23A-459A-826A-FD264F545BC4}" type="pres">
      <dgm:prSet presAssocID="{A4473703-FB42-4C14-BABF-554C81494834}" presName="chTx" presStyleLbl="revTx" presStyleIdx="7" presStyleCnt="12" custAng="3900000" custLinFactNeighborX="7833" custLinFactNeighborY="6723"/>
      <dgm:spPr/>
      <dgm:t>
        <a:bodyPr/>
        <a:lstStyle/>
        <a:p>
          <a:endParaRPr lang="en-GB"/>
        </a:p>
      </dgm:t>
    </dgm:pt>
    <dgm:pt modelId="{917325D2-4D19-4F12-B95A-E5B18EA57620}" type="pres">
      <dgm:prSet presAssocID="{A4473703-FB42-4C14-BABF-554C81494834}" presName="desTx" presStyleLbl="revTx" presStyleIdx="8" presStyleCnt="12">
        <dgm:presLayoutVars>
          <dgm:bulletEnabled val="1"/>
        </dgm:presLayoutVars>
      </dgm:prSet>
      <dgm:spPr/>
    </dgm:pt>
    <dgm:pt modelId="{F1902223-B50A-4C02-A9DB-F1C1372F23D4}" type="pres">
      <dgm:prSet presAssocID="{A4473703-FB42-4C14-BABF-554C81494834}" presName="desBackupRightNorm" presStyleCnt="0"/>
      <dgm:spPr/>
    </dgm:pt>
    <dgm:pt modelId="{1B635F77-B354-4C2A-ACF8-918996D1DF5F}" type="pres">
      <dgm:prSet presAssocID="{F51C2B2A-6F21-46F2-8799-B72452E433D6}" presName="desSpace" presStyleCnt="0"/>
      <dgm:spPr/>
    </dgm:pt>
    <dgm:pt modelId="{4A2C7BBC-CE60-4A99-8B0C-ADF6AC2C0D93}" type="pres">
      <dgm:prSet presAssocID="{568C6147-0406-49F1-8E48-1435D09E149A}" presName="parComposite" presStyleCnt="0"/>
      <dgm:spPr/>
    </dgm:pt>
    <dgm:pt modelId="{08CF8353-B67F-4260-8B7D-31016B557077}" type="pres">
      <dgm:prSet presAssocID="{568C6147-0406-49F1-8E48-1435D09E149A}" presName="parBigCircle" presStyleLbl="node0" presStyleIdx="3" presStyleCnt="4"/>
      <dgm:spPr/>
    </dgm:pt>
    <dgm:pt modelId="{91359F5B-C556-4C12-934C-02347CADB8E8}" type="pres">
      <dgm:prSet presAssocID="{568C6147-0406-49F1-8E48-1435D09E149A}" presName="parTx" presStyleLbl="revTx" presStyleIdx="9" presStyleCnt="12" custAng="3900000" custLinFactNeighborX="-40432" custLinFactNeighborY="12804"/>
      <dgm:spPr/>
      <dgm:t>
        <a:bodyPr/>
        <a:lstStyle/>
        <a:p>
          <a:endParaRPr lang="en-GB"/>
        </a:p>
      </dgm:t>
    </dgm:pt>
    <dgm:pt modelId="{33440FD2-6446-457D-AEAE-050D442ED17A}" type="pres">
      <dgm:prSet presAssocID="{568C6147-0406-49F1-8E48-1435D09E149A}" presName="bSpace" presStyleCnt="0"/>
      <dgm:spPr/>
    </dgm:pt>
    <dgm:pt modelId="{A3354315-948A-4A31-AC28-730236303F1E}" type="pres">
      <dgm:prSet presAssocID="{568C6147-0406-49F1-8E48-1435D09E149A}" presName="parBackupNorm" presStyleCnt="0"/>
      <dgm:spPr/>
    </dgm:pt>
    <dgm:pt modelId="{F90EBB82-0F3C-49D1-B0F7-E4CF4E62355F}" type="pres">
      <dgm:prSet presAssocID="{6985D982-755C-4E21-AED1-A392BB7179FB}" presName="parSpace" presStyleCnt="0"/>
      <dgm:spPr/>
    </dgm:pt>
    <dgm:pt modelId="{E9B513EA-3783-4D54-AFD9-7DF0CDCFF541}" type="pres">
      <dgm:prSet presAssocID="{5ED7F10C-DC70-4A81-8B49-CCCE1023A5F1}" presName="desBackupLeftNorm" presStyleCnt="0"/>
      <dgm:spPr/>
    </dgm:pt>
    <dgm:pt modelId="{855E4261-2EFE-4BF2-B4CA-50DF01FD0A3F}" type="pres">
      <dgm:prSet presAssocID="{5ED7F10C-DC70-4A81-8B49-CCCE1023A5F1}" presName="desComposite" presStyleCnt="0"/>
      <dgm:spPr/>
    </dgm:pt>
    <dgm:pt modelId="{65B5A6F5-9A65-4537-AE74-94C50EDD09F9}" type="pres">
      <dgm:prSet presAssocID="{5ED7F10C-DC70-4A81-8B49-CCCE1023A5F1}" presName="desCircle" presStyleLbl="node1" presStyleIdx="3" presStyleCnt="4"/>
      <dgm:spPr/>
    </dgm:pt>
    <dgm:pt modelId="{8C46C08E-AA64-4775-AD31-A4ECCAD23B44}" type="pres">
      <dgm:prSet presAssocID="{5ED7F10C-DC70-4A81-8B49-CCCE1023A5F1}" presName="chTx" presStyleLbl="revTx" presStyleIdx="10" presStyleCnt="12" custAng="3900000" custLinFactNeighborX="7833" custLinFactNeighborY="6723"/>
      <dgm:spPr/>
      <dgm:t>
        <a:bodyPr/>
        <a:lstStyle/>
        <a:p>
          <a:endParaRPr lang="en-GB"/>
        </a:p>
      </dgm:t>
    </dgm:pt>
    <dgm:pt modelId="{3DB6E03D-E140-445A-8E80-2020159257ED}" type="pres">
      <dgm:prSet presAssocID="{5ED7F10C-DC70-4A81-8B49-CCCE1023A5F1}" presName="desTx" presStyleLbl="revTx" presStyleIdx="11" presStyleCnt="12">
        <dgm:presLayoutVars>
          <dgm:bulletEnabled val="1"/>
        </dgm:presLayoutVars>
      </dgm:prSet>
      <dgm:spPr/>
    </dgm:pt>
    <dgm:pt modelId="{2E4887B4-D21B-45CA-962E-B072C809BC98}" type="pres">
      <dgm:prSet presAssocID="{5ED7F10C-DC70-4A81-8B49-CCCE1023A5F1}" presName="desBackupRightNorm" presStyleCnt="0"/>
      <dgm:spPr/>
    </dgm:pt>
    <dgm:pt modelId="{FE27433E-A815-436E-BA82-431DF4E02E86}" type="pres">
      <dgm:prSet presAssocID="{71A7DAB8-FE55-4779-A787-11761BFC6DBA}" presName="desSpace" presStyleCnt="0"/>
      <dgm:spPr/>
    </dgm:pt>
  </dgm:ptLst>
  <dgm:cxnLst>
    <dgm:cxn modelId="{3294FF38-2480-4465-837D-41CF180D66C5}" srcId="{E09B5C6B-F7AA-46D9-BF30-9F7844AB5180}" destId="{35A5993D-CF62-4FC4-AEB1-143506A7D4E5}" srcOrd="0" destOrd="0" parTransId="{A5D6350A-2ECE-4D7C-877D-86FDDA8F5DB6}" sibTransId="{D5CB7A7D-CFED-4205-ADF3-B25899E4F37B}"/>
    <dgm:cxn modelId="{B71522A1-1350-4BF1-8419-96F59413AF5D}" srcId="{64306D8C-399E-4E37-9CCD-C8E9AB037B8F}" destId="{1D4D4808-8343-4B50-9B83-37B65B515AC1}" srcOrd="0" destOrd="0" parTransId="{1756873E-A871-456B-B607-24DC2692D418}" sibTransId="{2157B55E-D5FA-43DF-9084-E7F1042D146A}"/>
    <dgm:cxn modelId="{3C18231C-E947-4BFB-A110-E100055ED012}" type="presOf" srcId="{568C6147-0406-49F1-8E48-1435D09E149A}" destId="{91359F5B-C556-4C12-934C-02347CADB8E8}" srcOrd="0" destOrd="0" presId="urn:microsoft.com/office/officeart/2008/layout/CircleAccentTimeline"/>
    <dgm:cxn modelId="{E263D477-D0DA-4F26-A6BB-0490D69ECFDB}" srcId="{6B9D9695-4E27-4D0A-AF2F-3D84D9B71E03}" destId="{64306D8C-399E-4E37-9CCD-C8E9AB037B8F}" srcOrd="1" destOrd="0" parTransId="{09F1FFA1-4956-47B5-AD07-4E7C774633DC}" sibTransId="{B441C0DF-4FBE-4425-AE61-C58B3B10595F}"/>
    <dgm:cxn modelId="{47528294-8D6E-4603-82E2-E67AB1B7F083}" type="presOf" srcId="{5ED7F10C-DC70-4A81-8B49-CCCE1023A5F1}" destId="{8C46C08E-AA64-4775-AD31-A4ECCAD23B44}" srcOrd="0" destOrd="0" presId="urn:microsoft.com/office/officeart/2008/layout/CircleAccentTimeline"/>
    <dgm:cxn modelId="{2FC3F370-4F1B-4342-B291-AC5306B4BCDA}" srcId="{6B9D9695-4E27-4D0A-AF2F-3D84D9B71E03}" destId="{03D7C5D9-3F54-4365-B7FB-8368F9644FEF}" srcOrd="2" destOrd="0" parTransId="{6FDFC77A-18F4-444A-9745-15EC2D7F9647}" sibTransId="{9776828E-51F1-401E-AED6-CBC212164334}"/>
    <dgm:cxn modelId="{EDC539D4-C6CD-4DB6-B8C1-8BFB6D53852C}" type="presOf" srcId="{64306D8C-399E-4E37-9CCD-C8E9AB037B8F}" destId="{EB9BFFBB-3683-4E4F-919F-0827B0F37CD7}" srcOrd="0" destOrd="0" presId="urn:microsoft.com/office/officeart/2008/layout/CircleAccentTimeline"/>
    <dgm:cxn modelId="{4328AB31-B542-4926-9AA9-B6E2EF0278AC}" srcId="{6B9D9695-4E27-4D0A-AF2F-3D84D9B71E03}" destId="{E09B5C6B-F7AA-46D9-BF30-9F7844AB5180}" srcOrd="0" destOrd="0" parTransId="{C21F077F-2D97-4BD7-A035-0FE3E0D007D8}" sibTransId="{3D6C00C4-55EC-4396-9C6C-93B47F509B7E}"/>
    <dgm:cxn modelId="{58F579CD-FF29-4A03-9A70-2D0240D7A468}" srcId="{6B9D9695-4E27-4D0A-AF2F-3D84D9B71E03}" destId="{568C6147-0406-49F1-8E48-1435D09E149A}" srcOrd="3" destOrd="0" parTransId="{A3E4AF1D-FBE7-4226-85E8-271BAA71F76B}" sibTransId="{6985D982-755C-4E21-AED1-A392BB7179FB}"/>
    <dgm:cxn modelId="{47721EFB-3B8D-45B9-B4D6-BF49C2FCAA6C}" type="presOf" srcId="{03D7C5D9-3F54-4365-B7FB-8368F9644FEF}" destId="{BBAA2AD8-5999-408A-A016-A6FD248EC9ED}" srcOrd="0" destOrd="0" presId="urn:microsoft.com/office/officeart/2008/layout/CircleAccentTimeline"/>
    <dgm:cxn modelId="{66C2F6D3-123A-4E83-BC37-C8E0267477D0}" type="presOf" srcId="{A4473703-FB42-4C14-BABF-554C81494834}" destId="{B53EAFD6-D23A-459A-826A-FD264F545BC4}" srcOrd="0" destOrd="0" presId="urn:microsoft.com/office/officeart/2008/layout/CircleAccentTimeline"/>
    <dgm:cxn modelId="{431DFC19-9F03-4043-AF20-28B3F981B7AA}" type="presOf" srcId="{35A5993D-CF62-4FC4-AEB1-143506A7D4E5}" destId="{37537145-B453-441D-834D-C4E3DF00095D}" srcOrd="0" destOrd="0" presId="urn:microsoft.com/office/officeart/2008/layout/CircleAccentTimeline"/>
    <dgm:cxn modelId="{6B0DA8A5-087A-4479-BE6E-5EBC68E878B5}" type="presOf" srcId="{6B9D9695-4E27-4D0A-AF2F-3D84D9B71E03}" destId="{31D93CD4-5A1C-42F5-8881-2A463646B120}" srcOrd="0" destOrd="0" presId="urn:microsoft.com/office/officeart/2008/layout/CircleAccentTimeline"/>
    <dgm:cxn modelId="{A8E1B811-41C6-4C22-85AA-23420358C9A2}" srcId="{568C6147-0406-49F1-8E48-1435D09E149A}" destId="{5ED7F10C-DC70-4A81-8B49-CCCE1023A5F1}" srcOrd="0" destOrd="0" parTransId="{613267E8-C0EC-4692-A521-99F070153A7F}" sibTransId="{71A7DAB8-FE55-4779-A787-11761BFC6DBA}"/>
    <dgm:cxn modelId="{C73E9BDB-FECC-44DF-B42E-3B6867F86AB6}" type="presOf" srcId="{1D4D4808-8343-4B50-9B83-37B65B515AC1}" destId="{B67FFAD5-05D6-4C12-9DD2-BF2D4DCF6B3D}" srcOrd="0" destOrd="0" presId="urn:microsoft.com/office/officeart/2008/layout/CircleAccentTimeline"/>
    <dgm:cxn modelId="{D87A17B8-6F31-4E8E-9C67-C75DF7A2B7BF}" srcId="{03D7C5D9-3F54-4365-B7FB-8368F9644FEF}" destId="{A4473703-FB42-4C14-BABF-554C81494834}" srcOrd="0" destOrd="0" parTransId="{4F6156E5-ED7F-4234-A201-30FF05B5E6A6}" sibTransId="{F51C2B2A-6F21-46F2-8799-B72452E433D6}"/>
    <dgm:cxn modelId="{605017A0-F658-4EA5-8D90-993B92D8097A}" type="presOf" srcId="{E09B5C6B-F7AA-46D9-BF30-9F7844AB5180}" destId="{9AEA3F41-D387-480A-848C-BC3FD465B0C5}" srcOrd="0" destOrd="0" presId="urn:microsoft.com/office/officeart/2008/layout/CircleAccentTimeline"/>
    <dgm:cxn modelId="{32FF4CAF-6F5A-4717-86B6-9723005368A6}" type="presParOf" srcId="{31D93CD4-5A1C-42F5-8881-2A463646B120}" destId="{1FB6FE69-3002-4EB2-AA49-AB5CD0C8FB55}" srcOrd="0" destOrd="0" presId="urn:microsoft.com/office/officeart/2008/layout/CircleAccentTimeline"/>
    <dgm:cxn modelId="{5165D689-CE52-4401-94A7-94E8BA46475E}" type="presParOf" srcId="{1FB6FE69-3002-4EB2-AA49-AB5CD0C8FB55}" destId="{A0A914D4-D046-4E6E-8C17-713F72A74D63}" srcOrd="0" destOrd="0" presId="urn:microsoft.com/office/officeart/2008/layout/CircleAccentTimeline"/>
    <dgm:cxn modelId="{B41E3442-992E-492A-81EF-2EADC1F325D8}" type="presParOf" srcId="{1FB6FE69-3002-4EB2-AA49-AB5CD0C8FB55}" destId="{9AEA3F41-D387-480A-848C-BC3FD465B0C5}" srcOrd="1" destOrd="0" presId="urn:microsoft.com/office/officeart/2008/layout/CircleAccentTimeline"/>
    <dgm:cxn modelId="{1F125F14-0BD0-45EF-BD12-217FF0833B51}" type="presParOf" srcId="{1FB6FE69-3002-4EB2-AA49-AB5CD0C8FB55}" destId="{11C1866F-D1C6-4D97-B72E-014ACDCF5FCA}" srcOrd="2" destOrd="0" presId="urn:microsoft.com/office/officeart/2008/layout/CircleAccentTimeline"/>
    <dgm:cxn modelId="{860ECE4C-81A5-4718-A899-7AF7972CE18F}" type="presParOf" srcId="{31D93CD4-5A1C-42F5-8881-2A463646B120}" destId="{41665FE8-AA6C-44DA-88D6-AEEB462E484E}" srcOrd="1" destOrd="0" presId="urn:microsoft.com/office/officeart/2008/layout/CircleAccentTimeline"/>
    <dgm:cxn modelId="{A6F7B581-BA9A-4319-8F82-3B13995F28D0}" type="presParOf" srcId="{31D93CD4-5A1C-42F5-8881-2A463646B120}" destId="{564BA9E1-787B-449F-8E49-D3993E7D319E}" srcOrd="2" destOrd="0" presId="urn:microsoft.com/office/officeart/2008/layout/CircleAccentTimeline"/>
    <dgm:cxn modelId="{FDB6CC01-7A50-41F0-B61C-29E4C6669C69}" type="presParOf" srcId="{31D93CD4-5A1C-42F5-8881-2A463646B120}" destId="{10C97770-F065-498A-80B0-3E1FD1A0DD69}" srcOrd="3" destOrd="0" presId="urn:microsoft.com/office/officeart/2008/layout/CircleAccentTimeline"/>
    <dgm:cxn modelId="{F1D8776B-940F-4006-BB95-43DD4FAE88A9}" type="presParOf" srcId="{31D93CD4-5A1C-42F5-8881-2A463646B120}" destId="{AF0D642E-6C3E-4924-8382-A877C9257C94}" srcOrd="4" destOrd="0" presId="urn:microsoft.com/office/officeart/2008/layout/CircleAccentTimeline"/>
    <dgm:cxn modelId="{73426614-2E82-4398-BFCC-29D554C729FE}" type="presParOf" srcId="{AF0D642E-6C3E-4924-8382-A877C9257C94}" destId="{0B9AFB31-D2F3-4D0D-8FD5-587FBEC05D17}" srcOrd="0" destOrd="0" presId="urn:microsoft.com/office/officeart/2008/layout/CircleAccentTimeline"/>
    <dgm:cxn modelId="{F7E365BD-1F5C-45DF-A374-3599259DF3E2}" type="presParOf" srcId="{AF0D642E-6C3E-4924-8382-A877C9257C94}" destId="{37537145-B453-441D-834D-C4E3DF00095D}" srcOrd="1" destOrd="0" presId="urn:microsoft.com/office/officeart/2008/layout/CircleAccentTimeline"/>
    <dgm:cxn modelId="{C5DBA3C0-071F-4953-9F58-7CE1D0D603EE}" type="presParOf" srcId="{AF0D642E-6C3E-4924-8382-A877C9257C94}" destId="{874B260B-8487-42B1-89EC-FD2E88A873B1}" srcOrd="2" destOrd="0" presId="urn:microsoft.com/office/officeart/2008/layout/CircleAccentTimeline"/>
    <dgm:cxn modelId="{A0DCA953-9714-4DBC-8A29-8AB285E75BB9}" type="presParOf" srcId="{31D93CD4-5A1C-42F5-8881-2A463646B120}" destId="{4CD29125-7BD9-4D35-A678-51686C307EE1}" srcOrd="5" destOrd="0" presId="urn:microsoft.com/office/officeart/2008/layout/CircleAccentTimeline"/>
    <dgm:cxn modelId="{D88E8BAA-2028-420E-9211-BD67804DA2E5}" type="presParOf" srcId="{31D93CD4-5A1C-42F5-8881-2A463646B120}" destId="{6C6E6432-3C69-41C1-B19D-4D82F142C4EF}" srcOrd="6" destOrd="0" presId="urn:microsoft.com/office/officeart/2008/layout/CircleAccentTimeline"/>
    <dgm:cxn modelId="{82EEEC37-5208-4E67-B149-37923B3BCD6D}" type="presParOf" srcId="{31D93CD4-5A1C-42F5-8881-2A463646B120}" destId="{78C7FAA4-7E71-4CB9-8C3C-FE67B467E9E0}" srcOrd="7" destOrd="0" presId="urn:microsoft.com/office/officeart/2008/layout/CircleAccentTimeline"/>
    <dgm:cxn modelId="{9E0DCE7B-E294-4E03-8F58-C6CEDA593E6A}" type="presParOf" srcId="{78C7FAA4-7E71-4CB9-8C3C-FE67B467E9E0}" destId="{FC58F066-12DD-4679-A626-002800925A2F}" srcOrd="0" destOrd="0" presId="urn:microsoft.com/office/officeart/2008/layout/CircleAccentTimeline"/>
    <dgm:cxn modelId="{7C7AAA41-D981-4C97-B5A1-1F60EB892DAC}" type="presParOf" srcId="{78C7FAA4-7E71-4CB9-8C3C-FE67B467E9E0}" destId="{EB9BFFBB-3683-4E4F-919F-0827B0F37CD7}" srcOrd="1" destOrd="0" presId="urn:microsoft.com/office/officeart/2008/layout/CircleAccentTimeline"/>
    <dgm:cxn modelId="{02D5E08B-F96E-4D62-8BC8-50F1C1B34CB5}" type="presParOf" srcId="{78C7FAA4-7E71-4CB9-8C3C-FE67B467E9E0}" destId="{27E6E72E-DDA4-428F-B382-6AE83350C7B5}" srcOrd="2" destOrd="0" presId="urn:microsoft.com/office/officeart/2008/layout/CircleAccentTimeline"/>
    <dgm:cxn modelId="{67479DA9-17DE-496D-BFC1-0A0F54AF65B7}" type="presParOf" srcId="{31D93CD4-5A1C-42F5-8881-2A463646B120}" destId="{03E7B54F-D1C9-4EE1-95BC-048383035BCE}" srcOrd="8" destOrd="0" presId="urn:microsoft.com/office/officeart/2008/layout/CircleAccentTimeline"/>
    <dgm:cxn modelId="{3F2DA31F-4CA4-45E6-AAA5-2BCCE9AB9843}" type="presParOf" srcId="{31D93CD4-5A1C-42F5-8881-2A463646B120}" destId="{2974F1BE-49CF-432A-BC28-3E3AC3AD2010}" srcOrd="9" destOrd="0" presId="urn:microsoft.com/office/officeart/2008/layout/CircleAccentTimeline"/>
    <dgm:cxn modelId="{7D403125-A598-4169-8616-9C719A175297}" type="presParOf" srcId="{31D93CD4-5A1C-42F5-8881-2A463646B120}" destId="{CD4D84C8-6C81-4C6D-85E1-92E5DB37B31C}" srcOrd="10" destOrd="0" presId="urn:microsoft.com/office/officeart/2008/layout/CircleAccentTimeline"/>
    <dgm:cxn modelId="{F9FCF2CD-D42B-4578-BA98-3B14727D48F9}" type="presParOf" srcId="{31D93CD4-5A1C-42F5-8881-2A463646B120}" destId="{CF7622F2-4135-4908-9753-1511A8E2FBEF}" srcOrd="11" destOrd="0" presId="urn:microsoft.com/office/officeart/2008/layout/CircleAccentTimeline"/>
    <dgm:cxn modelId="{1E6F3F7D-94AF-4263-8DC2-EAD1DBE5E2E2}" type="presParOf" srcId="{CF7622F2-4135-4908-9753-1511A8E2FBEF}" destId="{662BCACC-94B0-46EB-8730-5788F6A54A29}" srcOrd="0" destOrd="0" presId="urn:microsoft.com/office/officeart/2008/layout/CircleAccentTimeline"/>
    <dgm:cxn modelId="{A1CE08BC-6CD5-4F3B-B319-EA82B6C19F2E}" type="presParOf" srcId="{CF7622F2-4135-4908-9753-1511A8E2FBEF}" destId="{B67FFAD5-05D6-4C12-9DD2-BF2D4DCF6B3D}" srcOrd="1" destOrd="0" presId="urn:microsoft.com/office/officeart/2008/layout/CircleAccentTimeline"/>
    <dgm:cxn modelId="{F4C4D631-9758-4BD0-B302-90268B27E227}" type="presParOf" srcId="{CF7622F2-4135-4908-9753-1511A8E2FBEF}" destId="{9AFBAEE8-5ADA-4BA2-9E04-D2DF60C0B445}" srcOrd="2" destOrd="0" presId="urn:microsoft.com/office/officeart/2008/layout/CircleAccentTimeline"/>
    <dgm:cxn modelId="{028876AE-3AB7-47AA-8AFD-A7EF6EA6ED7A}" type="presParOf" srcId="{31D93CD4-5A1C-42F5-8881-2A463646B120}" destId="{B252BB4A-E3C1-401A-B56A-772F11CE3E78}" srcOrd="12" destOrd="0" presId="urn:microsoft.com/office/officeart/2008/layout/CircleAccentTimeline"/>
    <dgm:cxn modelId="{578EC67D-A1C1-4E03-8E48-4AC09D439D4C}" type="presParOf" srcId="{31D93CD4-5A1C-42F5-8881-2A463646B120}" destId="{7BCFEC29-FC75-44E4-9843-569572B8749B}" srcOrd="13" destOrd="0" presId="urn:microsoft.com/office/officeart/2008/layout/CircleAccentTimeline"/>
    <dgm:cxn modelId="{F68A96A8-4B9A-4288-A665-6A10DEA5FF71}" type="presParOf" srcId="{31D93CD4-5A1C-42F5-8881-2A463646B120}" destId="{84B5E31A-FA31-4615-9AE9-5964C75592EF}" srcOrd="14" destOrd="0" presId="urn:microsoft.com/office/officeart/2008/layout/CircleAccentTimeline"/>
    <dgm:cxn modelId="{4A06F360-ED58-4009-BAD7-9D3465B15428}" type="presParOf" srcId="{84B5E31A-FA31-4615-9AE9-5964C75592EF}" destId="{B4F57A89-32C5-4B5A-9435-39C74E9B67E7}" srcOrd="0" destOrd="0" presId="urn:microsoft.com/office/officeart/2008/layout/CircleAccentTimeline"/>
    <dgm:cxn modelId="{67C990C7-A3C0-4CBE-B3E5-BF97A50B88B9}" type="presParOf" srcId="{84B5E31A-FA31-4615-9AE9-5964C75592EF}" destId="{BBAA2AD8-5999-408A-A016-A6FD248EC9ED}" srcOrd="1" destOrd="0" presId="urn:microsoft.com/office/officeart/2008/layout/CircleAccentTimeline"/>
    <dgm:cxn modelId="{A14CA6A3-4FE3-4E67-9A3D-866DBFF649E3}" type="presParOf" srcId="{84B5E31A-FA31-4615-9AE9-5964C75592EF}" destId="{5F1D7ED3-A79F-4CC3-A996-337B37E9486D}" srcOrd="2" destOrd="0" presId="urn:microsoft.com/office/officeart/2008/layout/CircleAccentTimeline"/>
    <dgm:cxn modelId="{A00F4BDF-9491-4BA0-BAD5-C61B410BDA16}" type="presParOf" srcId="{31D93CD4-5A1C-42F5-8881-2A463646B120}" destId="{F403E1F7-AB77-45C0-ACDD-17EBC5F9A6C3}" srcOrd="15" destOrd="0" presId="urn:microsoft.com/office/officeart/2008/layout/CircleAccentTimeline"/>
    <dgm:cxn modelId="{F5558E23-A6D3-4014-9301-8DBB2B259D43}" type="presParOf" srcId="{31D93CD4-5A1C-42F5-8881-2A463646B120}" destId="{0A2A4EC5-F1DB-4FCB-8A74-9F551ABB46B3}" srcOrd="16" destOrd="0" presId="urn:microsoft.com/office/officeart/2008/layout/CircleAccentTimeline"/>
    <dgm:cxn modelId="{53A42442-5649-4517-899B-07E4CB9C9671}" type="presParOf" srcId="{31D93CD4-5A1C-42F5-8881-2A463646B120}" destId="{B24C7467-A302-4A15-A870-AEEE9C526560}" srcOrd="17" destOrd="0" presId="urn:microsoft.com/office/officeart/2008/layout/CircleAccentTimeline"/>
    <dgm:cxn modelId="{170A95AE-A259-426B-835E-BEEF9F1305AA}" type="presParOf" srcId="{31D93CD4-5A1C-42F5-8881-2A463646B120}" destId="{C1ABFDC5-06B2-4624-AF9A-86ED748454C1}" srcOrd="18" destOrd="0" presId="urn:microsoft.com/office/officeart/2008/layout/CircleAccentTimeline"/>
    <dgm:cxn modelId="{8B0C298F-3296-49D6-B3DF-C6A2A4965322}" type="presParOf" srcId="{C1ABFDC5-06B2-4624-AF9A-86ED748454C1}" destId="{0C159C3C-1A6C-40D8-A5E4-28E345CC60C7}" srcOrd="0" destOrd="0" presId="urn:microsoft.com/office/officeart/2008/layout/CircleAccentTimeline"/>
    <dgm:cxn modelId="{3952C4DF-9931-4A81-B8D1-9264F707F6CF}" type="presParOf" srcId="{C1ABFDC5-06B2-4624-AF9A-86ED748454C1}" destId="{B53EAFD6-D23A-459A-826A-FD264F545BC4}" srcOrd="1" destOrd="0" presId="urn:microsoft.com/office/officeart/2008/layout/CircleAccentTimeline"/>
    <dgm:cxn modelId="{F8B992B7-6C7B-4369-9845-0551BEEF3BA5}" type="presParOf" srcId="{C1ABFDC5-06B2-4624-AF9A-86ED748454C1}" destId="{917325D2-4D19-4F12-B95A-E5B18EA57620}" srcOrd="2" destOrd="0" presId="urn:microsoft.com/office/officeart/2008/layout/CircleAccentTimeline"/>
    <dgm:cxn modelId="{8316AF44-0F05-4BF1-B17B-AA1D7F85B70D}" type="presParOf" srcId="{31D93CD4-5A1C-42F5-8881-2A463646B120}" destId="{F1902223-B50A-4C02-A9DB-F1C1372F23D4}" srcOrd="19" destOrd="0" presId="urn:microsoft.com/office/officeart/2008/layout/CircleAccentTimeline"/>
    <dgm:cxn modelId="{B3ECE708-9BFC-4467-BEED-113AD17894AD}" type="presParOf" srcId="{31D93CD4-5A1C-42F5-8881-2A463646B120}" destId="{1B635F77-B354-4C2A-ACF8-918996D1DF5F}" srcOrd="20" destOrd="0" presId="urn:microsoft.com/office/officeart/2008/layout/CircleAccentTimeline"/>
    <dgm:cxn modelId="{595EAB6F-D57E-4DEC-BCC8-4DD9C5459FEE}" type="presParOf" srcId="{31D93CD4-5A1C-42F5-8881-2A463646B120}" destId="{4A2C7BBC-CE60-4A99-8B0C-ADF6AC2C0D93}" srcOrd="21" destOrd="0" presId="urn:microsoft.com/office/officeart/2008/layout/CircleAccentTimeline"/>
    <dgm:cxn modelId="{CB80A0E9-330B-4715-96B0-0C5A662F8607}" type="presParOf" srcId="{4A2C7BBC-CE60-4A99-8B0C-ADF6AC2C0D93}" destId="{08CF8353-B67F-4260-8B7D-31016B557077}" srcOrd="0" destOrd="0" presId="urn:microsoft.com/office/officeart/2008/layout/CircleAccentTimeline"/>
    <dgm:cxn modelId="{4CC89B25-F052-4CA8-95F0-68F156072297}" type="presParOf" srcId="{4A2C7BBC-CE60-4A99-8B0C-ADF6AC2C0D93}" destId="{91359F5B-C556-4C12-934C-02347CADB8E8}" srcOrd="1" destOrd="0" presId="urn:microsoft.com/office/officeart/2008/layout/CircleAccentTimeline"/>
    <dgm:cxn modelId="{082C048E-B48B-4F44-A5A0-64E81E296BFB}" type="presParOf" srcId="{4A2C7BBC-CE60-4A99-8B0C-ADF6AC2C0D93}" destId="{33440FD2-6446-457D-AEAE-050D442ED17A}" srcOrd="2" destOrd="0" presId="urn:microsoft.com/office/officeart/2008/layout/CircleAccentTimeline"/>
    <dgm:cxn modelId="{CBA38AF0-C343-4372-8975-78A20BA9616D}" type="presParOf" srcId="{31D93CD4-5A1C-42F5-8881-2A463646B120}" destId="{A3354315-948A-4A31-AC28-730236303F1E}" srcOrd="22" destOrd="0" presId="urn:microsoft.com/office/officeart/2008/layout/CircleAccentTimeline"/>
    <dgm:cxn modelId="{F5359D4E-530B-4126-83E6-3E9CB155160E}" type="presParOf" srcId="{31D93CD4-5A1C-42F5-8881-2A463646B120}" destId="{F90EBB82-0F3C-49D1-B0F7-E4CF4E62355F}" srcOrd="23" destOrd="0" presId="urn:microsoft.com/office/officeart/2008/layout/CircleAccentTimeline"/>
    <dgm:cxn modelId="{4FC9C4CB-5574-413A-8CFB-C6F338116277}" type="presParOf" srcId="{31D93CD4-5A1C-42F5-8881-2A463646B120}" destId="{E9B513EA-3783-4D54-AFD9-7DF0CDCFF541}" srcOrd="24" destOrd="0" presId="urn:microsoft.com/office/officeart/2008/layout/CircleAccentTimeline"/>
    <dgm:cxn modelId="{16C8E958-1F87-4F7F-BE9A-7B7434A41E7A}" type="presParOf" srcId="{31D93CD4-5A1C-42F5-8881-2A463646B120}" destId="{855E4261-2EFE-4BF2-B4CA-50DF01FD0A3F}" srcOrd="25" destOrd="0" presId="urn:microsoft.com/office/officeart/2008/layout/CircleAccentTimeline"/>
    <dgm:cxn modelId="{09277041-E6FA-4CEC-8F77-080BF70C88D7}" type="presParOf" srcId="{855E4261-2EFE-4BF2-B4CA-50DF01FD0A3F}" destId="{65B5A6F5-9A65-4537-AE74-94C50EDD09F9}" srcOrd="0" destOrd="0" presId="urn:microsoft.com/office/officeart/2008/layout/CircleAccentTimeline"/>
    <dgm:cxn modelId="{EA769609-8258-406E-B322-C18E955019FC}" type="presParOf" srcId="{855E4261-2EFE-4BF2-B4CA-50DF01FD0A3F}" destId="{8C46C08E-AA64-4775-AD31-A4ECCAD23B44}" srcOrd="1" destOrd="0" presId="urn:microsoft.com/office/officeart/2008/layout/CircleAccentTimeline"/>
    <dgm:cxn modelId="{E9B4C033-D138-4DC8-9D17-76F7573EF8D8}" type="presParOf" srcId="{855E4261-2EFE-4BF2-B4CA-50DF01FD0A3F}" destId="{3DB6E03D-E140-445A-8E80-2020159257ED}" srcOrd="2" destOrd="0" presId="urn:microsoft.com/office/officeart/2008/layout/CircleAccentTimeline"/>
    <dgm:cxn modelId="{7961AF8A-1C05-440C-A9AC-572E6AD53B21}" type="presParOf" srcId="{31D93CD4-5A1C-42F5-8881-2A463646B120}" destId="{2E4887B4-D21B-45CA-962E-B072C809BC98}" srcOrd="26" destOrd="0" presId="urn:microsoft.com/office/officeart/2008/layout/CircleAccentTimeline"/>
    <dgm:cxn modelId="{B1616D2F-093E-4C63-9AEB-A73ED0EA643C}" type="presParOf" srcId="{31D93CD4-5A1C-42F5-8881-2A463646B120}" destId="{FE27433E-A815-436E-BA82-431DF4E02E86}" srcOrd="27"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A0DAD-E8DC-47F4-9501-019FAA48CC64}">
      <dsp:nvSpPr>
        <dsp:cNvPr id="0" name=""/>
        <dsp:cNvSpPr/>
      </dsp:nvSpPr>
      <dsp:spPr>
        <a:xfrm>
          <a:off x="2035417" y="581746"/>
          <a:ext cx="3775276" cy="3775276"/>
        </a:xfrm>
        <a:prstGeom prst="blockArc">
          <a:avLst>
            <a:gd name="adj1" fmla="val 11880000"/>
            <a:gd name="adj2" fmla="val 16200000"/>
            <a:gd name="adj3" fmla="val 4644"/>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71AE5E8F-480E-4C12-9144-B80F3204BC72}">
      <dsp:nvSpPr>
        <dsp:cNvPr id="0" name=""/>
        <dsp:cNvSpPr/>
      </dsp:nvSpPr>
      <dsp:spPr>
        <a:xfrm>
          <a:off x="2007024" y="662675"/>
          <a:ext cx="3775276" cy="3775276"/>
        </a:xfrm>
        <a:prstGeom prst="blockArc">
          <a:avLst>
            <a:gd name="adj1" fmla="val 8201824"/>
            <a:gd name="adj2" fmla="val 12039923"/>
            <a:gd name="adj3" fmla="val 4644"/>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294AB4E5-8046-493F-840D-D6D7A10C9CA7}">
      <dsp:nvSpPr>
        <dsp:cNvPr id="0" name=""/>
        <dsp:cNvSpPr/>
      </dsp:nvSpPr>
      <dsp:spPr>
        <a:xfrm>
          <a:off x="1970902" y="625412"/>
          <a:ext cx="3775276" cy="3775276"/>
        </a:xfrm>
        <a:prstGeom prst="blockArc">
          <a:avLst>
            <a:gd name="adj1" fmla="val 2694941"/>
            <a:gd name="adj2" fmla="val 8105058"/>
            <a:gd name="adj3" fmla="val 4644"/>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FDD06409-FAEB-466A-B367-40088B501B25}">
      <dsp:nvSpPr>
        <dsp:cNvPr id="0" name=""/>
        <dsp:cNvSpPr/>
      </dsp:nvSpPr>
      <dsp:spPr>
        <a:xfrm>
          <a:off x="2030959" y="567836"/>
          <a:ext cx="3775276" cy="3775276"/>
        </a:xfrm>
        <a:prstGeom prst="blockArc">
          <a:avLst>
            <a:gd name="adj1" fmla="val 20547233"/>
            <a:gd name="adj2" fmla="val 2850073"/>
            <a:gd name="adj3" fmla="val 4644"/>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0AA774DA-4783-4CE7-B6B6-47FA59013CF9}">
      <dsp:nvSpPr>
        <dsp:cNvPr id="0" name=""/>
        <dsp:cNvSpPr/>
      </dsp:nvSpPr>
      <dsp:spPr>
        <a:xfrm>
          <a:off x="2035417" y="581746"/>
          <a:ext cx="3775276" cy="3775276"/>
        </a:xfrm>
        <a:prstGeom prst="blockArc">
          <a:avLst>
            <a:gd name="adj1" fmla="val 16200000"/>
            <a:gd name="adj2" fmla="val 20520000"/>
            <a:gd name="adj3" fmla="val 4644"/>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0333C127-36C8-4D68-81DA-8C0D80459AA7}">
      <dsp:nvSpPr>
        <dsp:cNvPr id="0" name=""/>
        <dsp:cNvSpPr/>
      </dsp:nvSpPr>
      <dsp:spPr>
        <a:xfrm>
          <a:off x="3053394" y="1599722"/>
          <a:ext cx="1739323" cy="1739323"/>
        </a:xfrm>
        <a:prstGeom prst="ellipse">
          <a:avLst/>
        </a:prstGeom>
        <a:solidFill>
          <a:srgbClr val="00A9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ts val="0"/>
            </a:spcAft>
          </a:pPr>
          <a:r>
            <a:rPr lang="en-GB" sz="2000" b="1" kern="1200" dirty="0" smtClean="0">
              <a:latin typeface="Santral" pitchFamily="2" charset="0"/>
            </a:rPr>
            <a:t>PSYON</a:t>
          </a:r>
        </a:p>
        <a:p>
          <a:pPr lvl="0" algn="ctr" defTabSz="889000">
            <a:lnSpc>
              <a:spcPct val="90000"/>
            </a:lnSpc>
            <a:spcBef>
              <a:spcPct val="0"/>
            </a:spcBef>
            <a:spcAft>
              <a:spcPts val="0"/>
            </a:spcAft>
          </a:pPr>
          <a:r>
            <a:rPr lang="en-GB" sz="2000" b="1" kern="1200" dirty="0" smtClean="0">
              <a:latin typeface="Santral" pitchFamily="2" charset="0"/>
            </a:rPr>
            <a:t>Analytics</a:t>
          </a:r>
        </a:p>
      </dsp:txBody>
      <dsp:txXfrm>
        <a:off x="3308112" y="1854440"/>
        <a:ext cx="1229887" cy="1229887"/>
      </dsp:txXfrm>
    </dsp:sp>
    <dsp:sp modelId="{2D0BDBDE-6E1E-4165-8EE1-A801E939CBA9}">
      <dsp:nvSpPr>
        <dsp:cNvPr id="0" name=""/>
        <dsp:cNvSpPr/>
      </dsp:nvSpPr>
      <dsp:spPr>
        <a:xfrm>
          <a:off x="3248053" y="-49425"/>
          <a:ext cx="1350005" cy="1350005"/>
        </a:xfrm>
        <a:prstGeom prst="ellipse">
          <a:avLst/>
        </a:prstGeom>
        <a:solidFill>
          <a:srgbClr val="C9148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t" anchorCtr="0">
          <a:noAutofit/>
        </a:bodyPr>
        <a:lstStyle/>
        <a:p>
          <a:pPr lvl="0" algn="ctr" defTabSz="266700">
            <a:lnSpc>
              <a:spcPct val="100000"/>
            </a:lnSpc>
            <a:spcBef>
              <a:spcPct val="0"/>
            </a:spcBef>
            <a:spcAft>
              <a:spcPct val="35000"/>
            </a:spcAft>
          </a:pPr>
          <a:r>
            <a:rPr lang="en-GB" sz="600" b="1" kern="1200" dirty="0">
              <a:latin typeface="Santral" pitchFamily="2" charset="0"/>
            </a:rPr>
            <a:t>Market/Need</a:t>
          </a:r>
        </a:p>
        <a:p>
          <a:pPr lvl="0" algn="l" defTabSz="266700">
            <a:lnSpc>
              <a:spcPct val="100000"/>
            </a:lnSpc>
            <a:spcBef>
              <a:spcPct val="0"/>
            </a:spcBef>
            <a:spcAft>
              <a:spcPct val="35000"/>
            </a:spcAft>
          </a:pPr>
          <a:r>
            <a:rPr lang="en-GB" sz="500" kern="1200" dirty="0" smtClean="0">
              <a:latin typeface="Santral" pitchFamily="2" charset="0"/>
            </a:rPr>
            <a:t>1. Sheer </a:t>
          </a:r>
          <a:r>
            <a:rPr lang="en-GB" sz="500" kern="1200" dirty="0">
              <a:latin typeface="Santral" pitchFamily="2" charset="0"/>
            </a:rPr>
            <a:t>volume of workforce-related data and </a:t>
          </a:r>
          <a:r>
            <a:rPr lang="en-GB" sz="500" kern="1200" dirty="0" smtClean="0">
              <a:latin typeface="Santral" pitchFamily="2" charset="0"/>
            </a:rPr>
            <a:t>applications</a:t>
          </a:r>
        </a:p>
        <a:p>
          <a:pPr lvl="0" algn="l" defTabSz="266700">
            <a:lnSpc>
              <a:spcPct val="100000"/>
            </a:lnSpc>
            <a:spcBef>
              <a:spcPct val="0"/>
            </a:spcBef>
            <a:spcAft>
              <a:spcPct val="35000"/>
            </a:spcAft>
          </a:pPr>
          <a:r>
            <a:rPr lang="en-GB" sz="500" kern="1200" dirty="0" smtClean="0">
              <a:latin typeface="Santral" pitchFamily="2" charset="0"/>
            </a:rPr>
            <a:t>2. Multi-generational</a:t>
          </a:r>
          <a:r>
            <a:rPr lang="en-GB" sz="500" kern="1200" dirty="0">
              <a:latin typeface="Santral" pitchFamily="2" charset="0"/>
            </a:rPr>
            <a:t>&amp; diverse </a:t>
          </a:r>
          <a:r>
            <a:rPr lang="en-GB" sz="500" kern="1200" dirty="0" smtClean="0">
              <a:latin typeface="Santral" pitchFamily="2" charset="0"/>
            </a:rPr>
            <a:t>workforce</a:t>
          </a:r>
        </a:p>
        <a:p>
          <a:pPr lvl="0" algn="l" defTabSz="266700">
            <a:lnSpc>
              <a:spcPct val="100000"/>
            </a:lnSpc>
            <a:spcBef>
              <a:spcPct val="0"/>
            </a:spcBef>
            <a:spcAft>
              <a:spcPct val="35000"/>
            </a:spcAft>
          </a:pPr>
          <a:r>
            <a:rPr lang="en-GB" sz="500" kern="1200" dirty="0" smtClean="0">
              <a:latin typeface="Santral" pitchFamily="2" charset="0"/>
            </a:rPr>
            <a:t>3. Regulatory </a:t>
          </a:r>
          <a:r>
            <a:rPr lang="en-GB" sz="500" kern="1200" dirty="0">
              <a:latin typeface="Santral" pitchFamily="2" charset="0"/>
            </a:rPr>
            <a:t>and cultural pressure for </a:t>
          </a:r>
          <a:r>
            <a:rPr lang="en-GB" sz="500" kern="1200" dirty="0" smtClean="0">
              <a:latin typeface="Santral" pitchFamily="2" charset="0"/>
            </a:rPr>
            <a:t>transparency</a:t>
          </a:r>
        </a:p>
        <a:p>
          <a:pPr lvl="0" algn="l" defTabSz="266700">
            <a:lnSpc>
              <a:spcPct val="100000"/>
            </a:lnSpc>
            <a:spcBef>
              <a:spcPct val="0"/>
            </a:spcBef>
            <a:spcAft>
              <a:spcPct val="35000"/>
            </a:spcAft>
          </a:pPr>
          <a:r>
            <a:rPr lang="en-GB" sz="500" kern="1200" dirty="0" smtClean="0">
              <a:latin typeface="Santral" pitchFamily="2" charset="0"/>
            </a:rPr>
            <a:t>4. Support Consultants with their proposition(s) </a:t>
          </a:r>
          <a:endParaRPr lang="en-GB" sz="500" kern="1200" dirty="0">
            <a:latin typeface="Santral" pitchFamily="2" charset="0"/>
          </a:endParaRPr>
        </a:p>
      </dsp:txBody>
      <dsp:txXfrm>
        <a:off x="3445757" y="148279"/>
        <a:ext cx="954597" cy="954597"/>
      </dsp:txXfrm>
    </dsp:sp>
    <dsp:sp modelId="{BF889004-CE0A-48F9-B52D-C84F1726FEE2}">
      <dsp:nvSpPr>
        <dsp:cNvPr id="0" name=""/>
        <dsp:cNvSpPr/>
      </dsp:nvSpPr>
      <dsp:spPr>
        <a:xfrm>
          <a:off x="5001618" y="1224613"/>
          <a:ext cx="1350005" cy="1350005"/>
        </a:xfrm>
        <a:prstGeom prst="ellipse">
          <a:avLst/>
        </a:prstGeom>
        <a:solidFill>
          <a:srgbClr val="C9148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t" anchorCtr="0">
          <a:noAutofit/>
        </a:bodyPr>
        <a:lstStyle/>
        <a:p>
          <a:pPr lvl="0" algn="ctr" defTabSz="222250">
            <a:lnSpc>
              <a:spcPct val="90000"/>
            </a:lnSpc>
            <a:spcBef>
              <a:spcPct val="0"/>
            </a:spcBef>
            <a:spcAft>
              <a:spcPct val="35000"/>
            </a:spcAft>
          </a:pPr>
          <a:endParaRPr lang="en-GB" sz="500" b="1" kern="1200" dirty="0" smtClean="0">
            <a:latin typeface="Santral" pitchFamily="2" charset="0"/>
          </a:endParaRPr>
        </a:p>
        <a:p>
          <a:pPr lvl="0" algn="ctr" defTabSz="222250">
            <a:lnSpc>
              <a:spcPct val="100000"/>
            </a:lnSpc>
            <a:spcBef>
              <a:spcPct val="0"/>
            </a:spcBef>
            <a:spcAft>
              <a:spcPct val="35000"/>
            </a:spcAft>
          </a:pPr>
          <a:r>
            <a:rPr lang="en-GB" sz="600" b="1" kern="1200" dirty="0" smtClean="0">
              <a:latin typeface="Santral" pitchFamily="2" charset="0"/>
            </a:rPr>
            <a:t>Strengths</a:t>
          </a:r>
          <a:endParaRPr lang="en-GB" sz="600" b="1" kern="1200" dirty="0">
            <a:latin typeface="Santral" pitchFamily="2" charset="0"/>
          </a:endParaRPr>
        </a:p>
        <a:p>
          <a:pPr lvl="0" algn="l" defTabSz="222250">
            <a:lnSpc>
              <a:spcPct val="100000"/>
            </a:lnSpc>
            <a:spcBef>
              <a:spcPct val="0"/>
            </a:spcBef>
            <a:spcAft>
              <a:spcPct val="35000"/>
            </a:spcAft>
          </a:pPr>
          <a:r>
            <a:rPr lang="en-GB" sz="500" kern="1200" dirty="0" smtClean="0">
              <a:latin typeface="Santral" pitchFamily="2" charset="0"/>
            </a:rPr>
            <a:t>1. Blend </a:t>
          </a:r>
          <a:r>
            <a:rPr lang="en-GB" sz="500" kern="1200" dirty="0">
              <a:latin typeface="Santral" pitchFamily="2" charset="0"/>
            </a:rPr>
            <a:t>of knowledge, skills and experience combined with practical data analytics </a:t>
          </a:r>
          <a:r>
            <a:rPr lang="en-GB" sz="500" kern="1200" dirty="0" smtClean="0">
              <a:latin typeface="Santral" pitchFamily="2" charset="0"/>
            </a:rPr>
            <a:t>capabilities</a:t>
          </a:r>
        </a:p>
        <a:p>
          <a:pPr lvl="0" algn="l" defTabSz="222250">
            <a:lnSpc>
              <a:spcPct val="100000"/>
            </a:lnSpc>
            <a:spcBef>
              <a:spcPct val="0"/>
            </a:spcBef>
            <a:spcAft>
              <a:spcPct val="35000"/>
            </a:spcAft>
          </a:pPr>
          <a:endParaRPr lang="en-GB" sz="500" kern="1200" dirty="0" smtClean="0">
            <a:latin typeface="Santral" pitchFamily="2" charset="0"/>
          </a:endParaRPr>
        </a:p>
        <a:p>
          <a:pPr lvl="0" algn="l" defTabSz="222250">
            <a:lnSpc>
              <a:spcPct val="100000"/>
            </a:lnSpc>
            <a:spcBef>
              <a:spcPct val="0"/>
            </a:spcBef>
            <a:spcAft>
              <a:spcPct val="35000"/>
            </a:spcAft>
          </a:pPr>
          <a:r>
            <a:rPr lang="en-GB" sz="500" kern="1200" dirty="0" smtClean="0">
              <a:latin typeface="Santral" pitchFamily="2" charset="0"/>
            </a:rPr>
            <a:t>2. Howden EB&amp;W clients are leads</a:t>
          </a:r>
          <a:endParaRPr lang="en-GB" sz="500" kern="1200" dirty="0">
            <a:latin typeface="Santral" pitchFamily="2" charset="0"/>
          </a:endParaRPr>
        </a:p>
      </dsp:txBody>
      <dsp:txXfrm>
        <a:off x="5199322" y="1422317"/>
        <a:ext cx="954597" cy="954597"/>
      </dsp:txXfrm>
    </dsp:sp>
    <dsp:sp modelId="{3867B870-3D94-4E08-82E8-F49AD82E7E36}">
      <dsp:nvSpPr>
        <dsp:cNvPr id="0" name=""/>
        <dsp:cNvSpPr/>
      </dsp:nvSpPr>
      <dsp:spPr>
        <a:xfrm>
          <a:off x="4489223" y="3139896"/>
          <a:ext cx="1350005" cy="1350005"/>
        </a:xfrm>
        <a:prstGeom prst="ellipse">
          <a:avLst/>
        </a:prstGeom>
        <a:solidFill>
          <a:srgbClr val="C9148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t" anchorCtr="0">
          <a:noAutofit/>
        </a:bodyPr>
        <a:lstStyle/>
        <a:p>
          <a:pPr lvl="0" algn="ctr" defTabSz="222250">
            <a:lnSpc>
              <a:spcPct val="90000"/>
            </a:lnSpc>
            <a:spcBef>
              <a:spcPct val="0"/>
            </a:spcBef>
            <a:spcAft>
              <a:spcPct val="35000"/>
            </a:spcAft>
          </a:pPr>
          <a:endParaRPr lang="en-GB" sz="500" b="1" kern="1200" dirty="0" smtClean="0">
            <a:latin typeface="Santral" pitchFamily="2" charset="0"/>
          </a:endParaRPr>
        </a:p>
        <a:p>
          <a:pPr lvl="0" algn="ctr" defTabSz="222250">
            <a:lnSpc>
              <a:spcPct val="90000"/>
            </a:lnSpc>
            <a:spcBef>
              <a:spcPct val="0"/>
            </a:spcBef>
            <a:spcAft>
              <a:spcPct val="35000"/>
            </a:spcAft>
          </a:pPr>
          <a:r>
            <a:rPr lang="en-GB" sz="600" b="1" kern="1200" dirty="0" smtClean="0">
              <a:latin typeface="Santral" pitchFamily="2" charset="0"/>
            </a:rPr>
            <a:t>Weaknesses</a:t>
          </a:r>
          <a:endParaRPr lang="en-GB" sz="500" b="1" kern="1200" dirty="0">
            <a:latin typeface="Santral" pitchFamily="2" charset="0"/>
          </a:endParaRPr>
        </a:p>
        <a:p>
          <a:pPr lvl="0" algn="l" defTabSz="222250">
            <a:lnSpc>
              <a:spcPct val="90000"/>
            </a:lnSpc>
            <a:spcBef>
              <a:spcPct val="0"/>
            </a:spcBef>
            <a:spcAft>
              <a:spcPct val="35000"/>
            </a:spcAft>
          </a:pPr>
          <a:r>
            <a:rPr lang="en-GB" sz="500" b="0" kern="1200" dirty="0" smtClean="0">
              <a:latin typeface="Santral" pitchFamily="2" charset="0"/>
            </a:rPr>
            <a:t>1. Client </a:t>
          </a:r>
          <a:r>
            <a:rPr lang="en-GB" sz="500" b="0" kern="1200" dirty="0">
              <a:latin typeface="Santral" pitchFamily="2" charset="0"/>
            </a:rPr>
            <a:t>user </a:t>
          </a:r>
          <a:r>
            <a:rPr lang="en-GB" sz="500" b="0" kern="1200" dirty="0" smtClean="0">
              <a:latin typeface="Santral" pitchFamily="2" charset="0"/>
            </a:rPr>
            <a:t>experience</a:t>
          </a:r>
          <a:endParaRPr lang="en-GB" sz="500" b="0" kern="1200" dirty="0">
            <a:latin typeface="Santral" pitchFamily="2" charset="0"/>
          </a:endParaRPr>
        </a:p>
        <a:p>
          <a:pPr lvl="0" algn="l" defTabSz="222250">
            <a:lnSpc>
              <a:spcPct val="90000"/>
            </a:lnSpc>
            <a:spcBef>
              <a:spcPct val="0"/>
            </a:spcBef>
            <a:spcAft>
              <a:spcPct val="35000"/>
            </a:spcAft>
          </a:pPr>
          <a:r>
            <a:rPr lang="en-GB" sz="500" b="0" kern="1200" dirty="0" smtClean="0">
              <a:latin typeface="Santral" pitchFamily="2" charset="0"/>
            </a:rPr>
            <a:t>2. Ability </a:t>
          </a:r>
          <a:r>
            <a:rPr lang="en-GB" sz="500" b="0" kern="1200" dirty="0">
              <a:latin typeface="Santral" pitchFamily="2" charset="0"/>
            </a:rPr>
            <a:t>to </a:t>
          </a:r>
          <a:r>
            <a:rPr lang="en-GB" sz="500" b="0" kern="1200" dirty="0" smtClean="0">
              <a:latin typeface="Santral" pitchFamily="2" charset="0"/>
            </a:rPr>
            <a:t>scale</a:t>
          </a:r>
        </a:p>
        <a:p>
          <a:pPr lvl="0" algn="l" defTabSz="222250">
            <a:lnSpc>
              <a:spcPct val="90000"/>
            </a:lnSpc>
            <a:spcBef>
              <a:spcPct val="0"/>
            </a:spcBef>
            <a:spcAft>
              <a:spcPct val="35000"/>
            </a:spcAft>
          </a:pPr>
          <a:r>
            <a:rPr lang="en-GB" sz="500" b="0" kern="1200" dirty="0" smtClean="0">
              <a:latin typeface="Santral" pitchFamily="2" charset="0"/>
            </a:rPr>
            <a:t>3. Tangible product</a:t>
          </a:r>
          <a:endParaRPr lang="en-GB" sz="500" b="0" kern="1200" dirty="0">
            <a:latin typeface="Santral" pitchFamily="2" charset="0"/>
          </a:endParaRPr>
        </a:p>
        <a:p>
          <a:pPr lvl="0" algn="ctr" defTabSz="222250">
            <a:lnSpc>
              <a:spcPct val="90000"/>
            </a:lnSpc>
            <a:spcBef>
              <a:spcPct val="0"/>
            </a:spcBef>
            <a:spcAft>
              <a:spcPct val="35000"/>
            </a:spcAft>
          </a:pPr>
          <a:endParaRPr lang="en-GB" sz="500" kern="1200" dirty="0">
            <a:latin typeface="Santral" pitchFamily="2" charset="0"/>
          </a:endParaRPr>
        </a:p>
      </dsp:txBody>
      <dsp:txXfrm>
        <a:off x="4686927" y="3337600"/>
        <a:ext cx="954597" cy="954597"/>
      </dsp:txXfrm>
    </dsp:sp>
    <dsp:sp modelId="{1E668995-79FB-4F58-97F3-8175B2D563DD}">
      <dsp:nvSpPr>
        <dsp:cNvPr id="0" name=""/>
        <dsp:cNvSpPr/>
      </dsp:nvSpPr>
      <dsp:spPr>
        <a:xfrm>
          <a:off x="1877852" y="3139896"/>
          <a:ext cx="1350005" cy="1350005"/>
        </a:xfrm>
        <a:prstGeom prst="ellipse">
          <a:avLst/>
        </a:prstGeom>
        <a:solidFill>
          <a:srgbClr val="C9148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t" anchorCtr="0">
          <a:noAutofit/>
        </a:bodyPr>
        <a:lstStyle/>
        <a:p>
          <a:pPr lvl="0" algn="ctr" defTabSz="222250">
            <a:lnSpc>
              <a:spcPct val="100000"/>
            </a:lnSpc>
            <a:spcBef>
              <a:spcPct val="0"/>
            </a:spcBef>
            <a:spcAft>
              <a:spcPct val="35000"/>
            </a:spcAft>
          </a:pPr>
          <a:endParaRPr lang="en-GB" sz="500" b="1" kern="1200" dirty="0" smtClean="0">
            <a:latin typeface="Santral" pitchFamily="2" charset="0"/>
          </a:endParaRPr>
        </a:p>
        <a:p>
          <a:pPr lvl="0" algn="ctr" defTabSz="222250">
            <a:lnSpc>
              <a:spcPct val="100000"/>
            </a:lnSpc>
            <a:spcBef>
              <a:spcPct val="0"/>
            </a:spcBef>
            <a:spcAft>
              <a:spcPct val="35000"/>
            </a:spcAft>
          </a:pPr>
          <a:r>
            <a:rPr lang="en-GB" sz="600" b="1" kern="1200" dirty="0" smtClean="0">
              <a:latin typeface="Santral" pitchFamily="2" charset="0"/>
            </a:rPr>
            <a:t>Competitors</a:t>
          </a:r>
          <a:endParaRPr lang="en-GB" sz="500" b="1" kern="1200" dirty="0">
            <a:latin typeface="Santral" pitchFamily="2" charset="0"/>
          </a:endParaRPr>
        </a:p>
        <a:p>
          <a:pPr lvl="0" algn="l" defTabSz="222250">
            <a:lnSpc>
              <a:spcPct val="100000"/>
            </a:lnSpc>
            <a:spcBef>
              <a:spcPct val="0"/>
            </a:spcBef>
            <a:spcAft>
              <a:spcPct val="35000"/>
            </a:spcAft>
          </a:pPr>
          <a:r>
            <a:rPr lang="en-GB" sz="500" b="0" kern="1200" dirty="0" smtClean="0">
              <a:latin typeface="Santral" pitchFamily="2" charset="0"/>
            </a:rPr>
            <a:t>1. Professional </a:t>
          </a:r>
          <a:r>
            <a:rPr lang="en-GB" sz="500" b="0" kern="1200" dirty="0">
              <a:latin typeface="Santral" pitchFamily="2" charset="0"/>
            </a:rPr>
            <a:t>services &amp; consulting </a:t>
          </a:r>
          <a:r>
            <a:rPr lang="en-GB" sz="500" b="0" kern="1200" dirty="0" smtClean="0">
              <a:latin typeface="Santral" pitchFamily="2" charset="0"/>
            </a:rPr>
            <a:t>firms</a:t>
          </a:r>
          <a:endParaRPr lang="en-GB" sz="500" b="0" kern="1200" dirty="0">
            <a:latin typeface="Santral" pitchFamily="2" charset="0"/>
          </a:endParaRPr>
        </a:p>
        <a:p>
          <a:pPr lvl="0" algn="l" defTabSz="222250">
            <a:lnSpc>
              <a:spcPct val="100000"/>
            </a:lnSpc>
            <a:spcBef>
              <a:spcPct val="0"/>
            </a:spcBef>
            <a:spcAft>
              <a:spcPct val="35000"/>
            </a:spcAft>
          </a:pPr>
          <a:r>
            <a:rPr lang="en-GB" sz="500" b="0" kern="1200" dirty="0" smtClean="0">
              <a:latin typeface="Santral" pitchFamily="2" charset="0"/>
            </a:rPr>
            <a:t>2. Data </a:t>
          </a:r>
          <a:r>
            <a:rPr lang="en-GB" sz="500" b="0" kern="1200" dirty="0">
              <a:latin typeface="Santral" pitchFamily="2" charset="0"/>
            </a:rPr>
            <a:t>Analytics </a:t>
          </a:r>
          <a:r>
            <a:rPr lang="en-GB" sz="500" b="0" kern="1200" dirty="0" smtClean="0">
              <a:latin typeface="Santral" pitchFamily="2" charset="0"/>
            </a:rPr>
            <a:t>specialists</a:t>
          </a:r>
          <a:endParaRPr lang="en-GB" sz="500" b="0" kern="1200" dirty="0">
            <a:latin typeface="Santral" pitchFamily="2" charset="0"/>
          </a:endParaRPr>
        </a:p>
        <a:p>
          <a:pPr lvl="0" algn="ctr" defTabSz="222250">
            <a:lnSpc>
              <a:spcPct val="100000"/>
            </a:lnSpc>
            <a:spcBef>
              <a:spcPct val="0"/>
            </a:spcBef>
            <a:spcAft>
              <a:spcPct val="35000"/>
            </a:spcAft>
          </a:pPr>
          <a:endParaRPr lang="en-GB" sz="500" b="0" kern="1200" dirty="0">
            <a:latin typeface="Santral" pitchFamily="2" charset="0"/>
          </a:endParaRPr>
        </a:p>
      </dsp:txBody>
      <dsp:txXfrm>
        <a:off x="2075556" y="3337600"/>
        <a:ext cx="954597" cy="954597"/>
      </dsp:txXfrm>
    </dsp:sp>
    <dsp:sp modelId="{77B2B59A-514C-43A6-8FDC-A9FAA9229D41}">
      <dsp:nvSpPr>
        <dsp:cNvPr id="0" name=""/>
        <dsp:cNvSpPr/>
      </dsp:nvSpPr>
      <dsp:spPr>
        <a:xfrm>
          <a:off x="1494488" y="1224613"/>
          <a:ext cx="1350005" cy="1350005"/>
        </a:xfrm>
        <a:prstGeom prst="ellipse">
          <a:avLst/>
        </a:prstGeom>
        <a:solidFill>
          <a:srgbClr val="C9148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t" anchorCtr="0">
          <a:noAutofit/>
        </a:bodyPr>
        <a:lstStyle/>
        <a:p>
          <a:pPr lvl="0" algn="ctr" defTabSz="266700">
            <a:lnSpc>
              <a:spcPct val="100000"/>
            </a:lnSpc>
            <a:spcBef>
              <a:spcPct val="0"/>
            </a:spcBef>
            <a:spcAft>
              <a:spcPct val="35000"/>
            </a:spcAft>
          </a:pPr>
          <a:r>
            <a:rPr lang="en-GB" sz="600" b="1" kern="1200" dirty="0">
              <a:latin typeface="Santral" pitchFamily="2" charset="0"/>
            </a:rPr>
            <a:t>Personas</a:t>
          </a:r>
          <a:endParaRPr lang="en-GB" sz="500" b="1" kern="1200" dirty="0">
            <a:latin typeface="Santral" pitchFamily="2" charset="0"/>
          </a:endParaRPr>
        </a:p>
        <a:p>
          <a:pPr lvl="0" algn="l" defTabSz="266700">
            <a:lnSpc>
              <a:spcPct val="100000"/>
            </a:lnSpc>
            <a:spcBef>
              <a:spcPct val="0"/>
            </a:spcBef>
            <a:spcAft>
              <a:spcPct val="35000"/>
            </a:spcAft>
          </a:pPr>
          <a:r>
            <a:rPr lang="en-GB" sz="500" b="0" i="1" kern="1200" dirty="0">
              <a:latin typeface="Santral" pitchFamily="2" charset="0"/>
            </a:rPr>
            <a:t>Corporates</a:t>
          </a:r>
          <a:r>
            <a:rPr lang="en-GB" sz="500" b="0" kern="1200" dirty="0">
              <a:latin typeface="Santral" pitchFamily="2" charset="0"/>
            </a:rPr>
            <a:t>: HRD, Reward &amp; Benefits </a:t>
          </a:r>
          <a:r>
            <a:rPr lang="en-GB" sz="500" b="0" kern="1200" dirty="0" err="1">
              <a:latin typeface="Santral" pitchFamily="2" charset="0"/>
            </a:rPr>
            <a:t>Mgr</a:t>
          </a:r>
          <a:r>
            <a:rPr lang="en-GB" sz="500" b="0" kern="1200" dirty="0">
              <a:latin typeface="Santral" pitchFamily="2" charset="0"/>
            </a:rPr>
            <a:t>, HR Analysts</a:t>
          </a:r>
        </a:p>
        <a:p>
          <a:pPr lvl="0" algn="l" defTabSz="266700">
            <a:lnSpc>
              <a:spcPct val="100000"/>
            </a:lnSpc>
            <a:spcBef>
              <a:spcPct val="0"/>
            </a:spcBef>
            <a:spcAft>
              <a:spcPct val="35000"/>
            </a:spcAft>
          </a:pPr>
          <a:r>
            <a:rPr lang="en-GB" sz="500" b="0" i="1" kern="1200" dirty="0">
              <a:latin typeface="Santral" pitchFamily="2" charset="0"/>
            </a:rPr>
            <a:t>Intermediaries</a:t>
          </a:r>
          <a:r>
            <a:rPr lang="en-GB" sz="500" b="0" kern="1200" dirty="0">
              <a:latin typeface="Santral" pitchFamily="2" charset="0"/>
            </a:rPr>
            <a:t>: EB &amp; W Consultants</a:t>
          </a:r>
        </a:p>
        <a:p>
          <a:pPr lvl="0" algn="l" defTabSz="266700">
            <a:lnSpc>
              <a:spcPct val="100000"/>
            </a:lnSpc>
            <a:spcBef>
              <a:spcPct val="0"/>
            </a:spcBef>
            <a:spcAft>
              <a:spcPct val="35000"/>
            </a:spcAft>
          </a:pPr>
          <a:r>
            <a:rPr lang="en-GB" sz="500" b="0" i="1" kern="1200" dirty="0">
              <a:latin typeface="Santral" pitchFamily="2" charset="0"/>
            </a:rPr>
            <a:t>Insurers</a:t>
          </a:r>
          <a:r>
            <a:rPr lang="en-GB" sz="500" b="0" kern="1200" dirty="0">
              <a:latin typeface="Santral" pitchFamily="2" charset="0"/>
            </a:rPr>
            <a:t>: Sales Managers, Leadership team, Pricing, Scheme Underwriting</a:t>
          </a:r>
        </a:p>
      </dsp:txBody>
      <dsp:txXfrm>
        <a:off x="1692192" y="1422317"/>
        <a:ext cx="954597" cy="954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914D4-D046-4E6E-8C17-713F72A74D63}">
      <dsp:nvSpPr>
        <dsp:cNvPr id="0" name=""/>
        <dsp:cNvSpPr/>
      </dsp:nvSpPr>
      <dsp:spPr>
        <a:xfrm>
          <a:off x="2909" y="1557129"/>
          <a:ext cx="885704" cy="885704"/>
        </a:xfrm>
        <a:prstGeom prst="donut">
          <a:avLst>
            <a:gd name="adj" fmla="val 2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EA3F41-D387-480A-848C-BC3FD465B0C5}">
      <dsp:nvSpPr>
        <dsp:cNvPr id="0" name=""/>
        <dsp:cNvSpPr/>
      </dsp:nvSpPr>
      <dsp:spPr>
        <a:xfrm>
          <a:off x="-193881" y="973846"/>
          <a:ext cx="1101029" cy="53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t" anchorCtr="0">
          <a:noAutofit/>
        </a:bodyPr>
        <a:lstStyle/>
        <a:p>
          <a:pPr lvl="0" algn="ctr" defTabSz="889000">
            <a:lnSpc>
              <a:spcPct val="90000"/>
            </a:lnSpc>
            <a:spcBef>
              <a:spcPct val="0"/>
            </a:spcBef>
            <a:spcAft>
              <a:spcPct val="35000"/>
            </a:spcAft>
          </a:pPr>
          <a:r>
            <a:rPr lang="en-GB" sz="2000" b="0" kern="1200" dirty="0" smtClean="0"/>
            <a:t>MSP</a:t>
          </a:r>
          <a:endParaRPr lang="en-GB" sz="1050" b="0" kern="1200" dirty="0" smtClean="0"/>
        </a:p>
      </dsp:txBody>
      <dsp:txXfrm>
        <a:off x="-193881" y="973846"/>
        <a:ext cx="1101029" cy="530610"/>
      </dsp:txXfrm>
    </dsp:sp>
    <dsp:sp modelId="{0B9AFB31-D2F3-4D0D-8FD5-587FBEC05D17}">
      <dsp:nvSpPr>
        <dsp:cNvPr id="0" name=""/>
        <dsp:cNvSpPr/>
      </dsp:nvSpPr>
      <dsp:spPr>
        <a:xfrm>
          <a:off x="955327" y="1770113"/>
          <a:ext cx="459736" cy="459736"/>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37145-B453-441D-834D-C4E3DF00095D}">
      <dsp:nvSpPr>
        <dsp:cNvPr id="0" name=""/>
        <dsp:cNvSpPr/>
      </dsp:nvSpPr>
      <dsp:spPr>
        <a:xfrm>
          <a:off x="463640" y="2481075"/>
          <a:ext cx="952441" cy="4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 bIns="0" numCol="1" spcCol="1270" anchor="t" anchorCtr="0">
          <a:noAutofit/>
        </a:bodyPr>
        <a:lstStyle/>
        <a:p>
          <a:pPr lvl="0" algn="r" defTabSz="266700">
            <a:lnSpc>
              <a:spcPct val="90000"/>
            </a:lnSpc>
            <a:spcBef>
              <a:spcPct val="0"/>
            </a:spcBef>
            <a:spcAft>
              <a:spcPct val="35000"/>
            </a:spcAft>
          </a:pPr>
          <a:r>
            <a:rPr lang="en-GB" sz="600" b="0" kern="1200" dirty="0" smtClean="0"/>
            <a:t>Deliver intelligent analysis and compelling visualisation that deliver easy-to-digest information prompting action</a:t>
          </a:r>
          <a:endParaRPr lang="en-GB" sz="600" b="0" kern="1200" dirty="0"/>
        </a:p>
      </dsp:txBody>
      <dsp:txXfrm>
        <a:off x="463640" y="2481075"/>
        <a:ext cx="952441" cy="459231"/>
      </dsp:txXfrm>
    </dsp:sp>
    <dsp:sp modelId="{874B260B-8487-42B1-89EC-FD2E88A873B1}">
      <dsp:nvSpPr>
        <dsp:cNvPr id="0" name=""/>
        <dsp:cNvSpPr/>
      </dsp:nvSpPr>
      <dsp:spPr>
        <a:xfrm rot="17700000">
          <a:off x="1007117" y="1130737"/>
          <a:ext cx="952441" cy="459231"/>
        </a:xfrm>
        <a:prstGeom prst="rect">
          <a:avLst/>
        </a:prstGeom>
        <a:noFill/>
        <a:ln>
          <a:noFill/>
        </a:ln>
        <a:effectLst/>
      </dsp:spPr>
      <dsp:style>
        <a:lnRef idx="0">
          <a:scrgbClr r="0" g="0" b="0"/>
        </a:lnRef>
        <a:fillRef idx="0">
          <a:scrgbClr r="0" g="0" b="0"/>
        </a:fillRef>
        <a:effectRef idx="0">
          <a:scrgbClr r="0" g="0" b="0"/>
        </a:effectRef>
        <a:fontRef idx="minor"/>
      </dsp:style>
    </dsp:sp>
    <dsp:sp modelId="{FC58F066-12DD-4679-A626-002800925A2F}">
      <dsp:nvSpPr>
        <dsp:cNvPr id="0" name=""/>
        <dsp:cNvSpPr/>
      </dsp:nvSpPr>
      <dsp:spPr>
        <a:xfrm>
          <a:off x="1481779" y="1557129"/>
          <a:ext cx="885704" cy="885704"/>
        </a:xfrm>
        <a:prstGeom prst="donut">
          <a:avLst>
            <a:gd name="adj" fmla="val 2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BFFBB-3683-4E4F-919F-0827B0F37CD7}">
      <dsp:nvSpPr>
        <dsp:cNvPr id="0" name=""/>
        <dsp:cNvSpPr/>
      </dsp:nvSpPr>
      <dsp:spPr>
        <a:xfrm>
          <a:off x="1369258" y="973846"/>
          <a:ext cx="1101029" cy="53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t" anchorCtr="0">
          <a:noAutofit/>
        </a:bodyPr>
        <a:lstStyle/>
        <a:p>
          <a:pPr lvl="0" algn="ctr" defTabSz="622300">
            <a:lnSpc>
              <a:spcPct val="90000"/>
            </a:lnSpc>
            <a:spcBef>
              <a:spcPct val="0"/>
            </a:spcBef>
            <a:spcAft>
              <a:spcPct val="35000"/>
            </a:spcAft>
          </a:pPr>
          <a:r>
            <a:rPr lang="en-GB" sz="1400" b="0" kern="1200" dirty="0" smtClean="0"/>
            <a:t>Spring</a:t>
          </a:r>
        </a:p>
        <a:p>
          <a:pPr lvl="0" algn="ctr" defTabSz="622300">
            <a:lnSpc>
              <a:spcPct val="90000"/>
            </a:lnSpc>
            <a:spcBef>
              <a:spcPct val="0"/>
            </a:spcBef>
            <a:spcAft>
              <a:spcPct val="35000"/>
            </a:spcAft>
          </a:pPr>
          <a:r>
            <a:rPr lang="en-GB" sz="800" b="0" kern="1200" dirty="0" smtClean="0"/>
            <a:t> End Q1 2020</a:t>
          </a:r>
          <a:endParaRPr lang="en-GB" sz="800" b="0" kern="1200" dirty="0"/>
        </a:p>
      </dsp:txBody>
      <dsp:txXfrm>
        <a:off x="1369258" y="973846"/>
        <a:ext cx="1101029" cy="530610"/>
      </dsp:txXfrm>
    </dsp:sp>
    <dsp:sp modelId="{662BCACC-94B0-46EB-8730-5788F6A54A29}">
      <dsp:nvSpPr>
        <dsp:cNvPr id="0" name=""/>
        <dsp:cNvSpPr/>
      </dsp:nvSpPr>
      <dsp:spPr>
        <a:xfrm>
          <a:off x="2434197" y="1770113"/>
          <a:ext cx="459736" cy="459736"/>
        </a:xfrm>
        <a:prstGeom prst="ellipse">
          <a:avLst/>
        </a:prstGeom>
        <a:solidFill>
          <a:schemeClr val="accent1">
            <a:shade val="80000"/>
            <a:hueOff val="-68506"/>
            <a:satOff val="-22751"/>
            <a:lumOff val="128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FFAD5-05D6-4C12-9DD2-BF2D4DCF6B3D}">
      <dsp:nvSpPr>
        <dsp:cNvPr id="0" name=""/>
        <dsp:cNvSpPr/>
      </dsp:nvSpPr>
      <dsp:spPr>
        <a:xfrm>
          <a:off x="1953833" y="2481075"/>
          <a:ext cx="952441" cy="4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 bIns="0" numCol="1" spcCol="1270" anchor="t" anchorCtr="0">
          <a:noAutofit/>
        </a:bodyPr>
        <a:lstStyle/>
        <a:p>
          <a:pPr lvl="0" algn="r" defTabSz="266700">
            <a:lnSpc>
              <a:spcPct val="90000"/>
            </a:lnSpc>
            <a:spcBef>
              <a:spcPct val="0"/>
            </a:spcBef>
            <a:spcAft>
              <a:spcPct val="35000"/>
            </a:spcAft>
          </a:pPr>
          <a:r>
            <a:rPr lang="en-GB" sz="600" b="0" kern="1200" dirty="0" smtClean="0"/>
            <a:t>Remove the challenges associated with </a:t>
          </a:r>
          <a:r>
            <a:rPr lang="en-GB" sz="600" b="0" kern="1200" dirty="0" err="1" smtClean="0"/>
            <a:t>siloed</a:t>
          </a:r>
          <a:r>
            <a:rPr lang="en-GB" sz="600" b="0" kern="1200" dirty="0" smtClean="0"/>
            <a:t> data, finding connections across disparate data sources and presenting a single view of the truth</a:t>
          </a:r>
          <a:endParaRPr lang="en-GB" sz="600" b="0" kern="1200" dirty="0"/>
        </a:p>
      </dsp:txBody>
      <dsp:txXfrm>
        <a:off x="1953833" y="2481075"/>
        <a:ext cx="952441" cy="459231"/>
      </dsp:txXfrm>
    </dsp:sp>
    <dsp:sp modelId="{9AFBAEE8-5ADA-4BA2-9E04-D2DF60C0B445}">
      <dsp:nvSpPr>
        <dsp:cNvPr id="0" name=""/>
        <dsp:cNvSpPr/>
      </dsp:nvSpPr>
      <dsp:spPr>
        <a:xfrm rot="17700000">
          <a:off x="2485987" y="1130737"/>
          <a:ext cx="952441" cy="459231"/>
        </a:xfrm>
        <a:prstGeom prst="rect">
          <a:avLst/>
        </a:prstGeom>
        <a:noFill/>
        <a:ln>
          <a:noFill/>
        </a:ln>
        <a:effectLst/>
      </dsp:spPr>
      <dsp:style>
        <a:lnRef idx="0">
          <a:scrgbClr r="0" g="0" b="0"/>
        </a:lnRef>
        <a:fillRef idx="0">
          <a:scrgbClr r="0" g="0" b="0"/>
        </a:fillRef>
        <a:effectRef idx="0">
          <a:scrgbClr r="0" g="0" b="0"/>
        </a:effectRef>
        <a:fontRef idx="minor"/>
      </dsp:style>
    </dsp:sp>
    <dsp:sp modelId="{B4F57A89-32C5-4B5A-9435-39C74E9B67E7}">
      <dsp:nvSpPr>
        <dsp:cNvPr id="0" name=""/>
        <dsp:cNvSpPr/>
      </dsp:nvSpPr>
      <dsp:spPr>
        <a:xfrm>
          <a:off x="2960648" y="1557129"/>
          <a:ext cx="885704" cy="885704"/>
        </a:xfrm>
        <a:prstGeom prst="donut">
          <a:avLst>
            <a:gd name="adj" fmla="val 2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A2AD8-5999-408A-A016-A6FD248EC9ED}">
      <dsp:nvSpPr>
        <dsp:cNvPr id="0" name=""/>
        <dsp:cNvSpPr/>
      </dsp:nvSpPr>
      <dsp:spPr>
        <a:xfrm>
          <a:off x="2863598" y="961283"/>
          <a:ext cx="1101029" cy="53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t" anchorCtr="0">
          <a:noAutofit/>
        </a:bodyPr>
        <a:lstStyle/>
        <a:p>
          <a:pPr lvl="0" algn="ctr" defTabSz="622300">
            <a:lnSpc>
              <a:spcPct val="90000"/>
            </a:lnSpc>
            <a:spcBef>
              <a:spcPct val="0"/>
            </a:spcBef>
            <a:spcAft>
              <a:spcPct val="35000"/>
            </a:spcAft>
          </a:pPr>
          <a:r>
            <a:rPr lang="en-GB" sz="1400" b="0" kern="1200" dirty="0" smtClean="0"/>
            <a:t>Autumn</a:t>
          </a:r>
        </a:p>
        <a:p>
          <a:pPr lvl="0" algn="ctr" defTabSz="622300">
            <a:lnSpc>
              <a:spcPct val="90000"/>
            </a:lnSpc>
            <a:spcBef>
              <a:spcPct val="0"/>
            </a:spcBef>
            <a:spcAft>
              <a:spcPct val="35000"/>
            </a:spcAft>
          </a:pPr>
          <a:r>
            <a:rPr lang="en-GB" sz="900" b="0" kern="1200" dirty="0" smtClean="0"/>
            <a:t>End Q3 2020</a:t>
          </a:r>
          <a:endParaRPr lang="en-GB" sz="900" b="0" kern="1200" dirty="0"/>
        </a:p>
      </dsp:txBody>
      <dsp:txXfrm>
        <a:off x="2863598" y="961283"/>
        <a:ext cx="1101029" cy="530610"/>
      </dsp:txXfrm>
    </dsp:sp>
    <dsp:sp modelId="{0C159C3C-1A6C-40D8-A5E4-28E345CC60C7}">
      <dsp:nvSpPr>
        <dsp:cNvPr id="0" name=""/>
        <dsp:cNvSpPr/>
      </dsp:nvSpPr>
      <dsp:spPr>
        <a:xfrm>
          <a:off x="3913067" y="1770113"/>
          <a:ext cx="459736" cy="459736"/>
        </a:xfrm>
        <a:prstGeom prst="ellipse">
          <a:avLst/>
        </a:prstGeom>
        <a:solidFill>
          <a:schemeClr val="accent1">
            <a:shade val="80000"/>
            <a:hueOff val="-137011"/>
            <a:satOff val="-45501"/>
            <a:lumOff val="256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AFD6-D23A-459A-826A-FD264F545BC4}">
      <dsp:nvSpPr>
        <dsp:cNvPr id="0" name=""/>
        <dsp:cNvSpPr/>
      </dsp:nvSpPr>
      <dsp:spPr>
        <a:xfrm>
          <a:off x="3432703" y="2481075"/>
          <a:ext cx="952441" cy="4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 bIns="0" numCol="1" spcCol="1270" anchor="t" anchorCtr="0">
          <a:noAutofit/>
        </a:bodyPr>
        <a:lstStyle/>
        <a:p>
          <a:pPr lvl="0" algn="r" defTabSz="266700">
            <a:lnSpc>
              <a:spcPct val="90000"/>
            </a:lnSpc>
            <a:spcBef>
              <a:spcPct val="0"/>
            </a:spcBef>
            <a:spcAft>
              <a:spcPct val="35000"/>
            </a:spcAft>
          </a:pPr>
          <a:r>
            <a:rPr lang="en-GB" sz="600" b="0" kern="1200" dirty="0" smtClean="0"/>
            <a:t>Reduce time taken in deriving insight across multiple data sources and incorporate external data sets to extend insight</a:t>
          </a:r>
          <a:endParaRPr lang="en-GB" sz="600" b="0" kern="1200" dirty="0"/>
        </a:p>
      </dsp:txBody>
      <dsp:txXfrm>
        <a:off x="3432703" y="2481075"/>
        <a:ext cx="952441" cy="459231"/>
      </dsp:txXfrm>
    </dsp:sp>
    <dsp:sp modelId="{917325D2-4D19-4F12-B95A-E5B18EA57620}">
      <dsp:nvSpPr>
        <dsp:cNvPr id="0" name=""/>
        <dsp:cNvSpPr/>
      </dsp:nvSpPr>
      <dsp:spPr>
        <a:xfrm rot="17700000">
          <a:off x="3964857" y="1130737"/>
          <a:ext cx="952441" cy="459231"/>
        </a:xfrm>
        <a:prstGeom prst="rect">
          <a:avLst/>
        </a:prstGeom>
        <a:noFill/>
        <a:ln>
          <a:noFill/>
        </a:ln>
        <a:effectLst/>
      </dsp:spPr>
      <dsp:style>
        <a:lnRef idx="0">
          <a:scrgbClr r="0" g="0" b="0"/>
        </a:lnRef>
        <a:fillRef idx="0">
          <a:scrgbClr r="0" g="0" b="0"/>
        </a:fillRef>
        <a:effectRef idx="0">
          <a:scrgbClr r="0" g="0" b="0"/>
        </a:effectRef>
        <a:fontRef idx="minor"/>
      </dsp:style>
    </dsp:sp>
    <dsp:sp modelId="{08CF8353-B67F-4260-8B7D-31016B557077}">
      <dsp:nvSpPr>
        <dsp:cNvPr id="0" name=""/>
        <dsp:cNvSpPr/>
      </dsp:nvSpPr>
      <dsp:spPr>
        <a:xfrm>
          <a:off x="4439518" y="1557129"/>
          <a:ext cx="885704" cy="885704"/>
        </a:xfrm>
        <a:prstGeom prst="donut">
          <a:avLst>
            <a:gd name="adj" fmla="val 2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59F5B-C556-4C12-934C-02347CADB8E8}">
      <dsp:nvSpPr>
        <dsp:cNvPr id="0" name=""/>
        <dsp:cNvSpPr/>
      </dsp:nvSpPr>
      <dsp:spPr>
        <a:xfrm>
          <a:off x="4369028" y="991579"/>
          <a:ext cx="1101029" cy="53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t" anchorCtr="0">
          <a:noAutofit/>
        </a:bodyPr>
        <a:lstStyle/>
        <a:p>
          <a:pPr lvl="0" algn="ctr" defTabSz="889000">
            <a:lnSpc>
              <a:spcPct val="90000"/>
            </a:lnSpc>
            <a:spcBef>
              <a:spcPct val="0"/>
            </a:spcBef>
            <a:spcAft>
              <a:spcPct val="35000"/>
            </a:spcAft>
          </a:pPr>
          <a:r>
            <a:rPr lang="en-GB" sz="2000" b="0" kern="1200" dirty="0" smtClean="0"/>
            <a:t>2021</a:t>
          </a:r>
        </a:p>
      </dsp:txBody>
      <dsp:txXfrm>
        <a:off x="4369028" y="991579"/>
        <a:ext cx="1101029" cy="530610"/>
      </dsp:txXfrm>
    </dsp:sp>
    <dsp:sp modelId="{65B5A6F5-9A65-4537-AE74-94C50EDD09F9}">
      <dsp:nvSpPr>
        <dsp:cNvPr id="0" name=""/>
        <dsp:cNvSpPr/>
      </dsp:nvSpPr>
      <dsp:spPr>
        <a:xfrm>
          <a:off x="5391937" y="1770113"/>
          <a:ext cx="459736" cy="459736"/>
        </a:xfrm>
        <a:prstGeom prst="ellipse">
          <a:avLst/>
        </a:prstGeom>
        <a:solidFill>
          <a:schemeClr val="accent1">
            <a:shade val="80000"/>
            <a:hueOff val="-205517"/>
            <a:satOff val="-68252"/>
            <a:lumOff val="384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46C08E-AA64-4775-AD31-A4ECCAD23B44}">
      <dsp:nvSpPr>
        <dsp:cNvPr id="0" name=""/>
        <dsp:cNvSpPr/>
      </dsp:nvSpPr>
      <dsp:spPr>
        <a:xfrm>
          <a:off x="4911573" y="2481075"/>
          <a:ext cx="952441" cy="45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 bIns="0" numCol="1" spcCol="1270" anchor="t" anchorCtr="0">
          <a:noAutofit/>
        </a:bodyPr>
        <a:lstStyle/>
        <a:p>
          <a:pPr lvl="0" algn="r" defTabSz="266700">
            <a:lnSpc>
              <a:spcPct val="90000"/>
            </a:lnSpc>
            <a:spcBef>
              <a:spcPct val="0"/>
            </a:spcBef>
            <a:spcAft>
              <a:spcPct val="35000"/>
            </a:spcAft>
          </a:pPr>
          <a:r>
            <a:rPr lang="en-GB" sz="600" b="0" kern="1200" dirty="0" smtClean="0"/>
            <a:t>360 degree workforce-workplace intelligence </a:t>
          </a:r>
          <a:endParaRPr lang="en-GB" sz="600" b="0" kern="1200" dirty="0"/>
        </a:p>
      </dsp:txBody>
      <dsp:txXfrm>
        <a:off x="4911573" y="2481075"/>
        <a:ext cx="952441" cy="459231"/>
      </dsp:txXfrm>
    </dsp:sp>
    <dsp:sp modelId="{3DB6E03D-E140-445A-8E80-2020159257ED}">
      <dsp:nvSpPr>
        <dsp:cNvPr id="0" name=""/>
        <dsp:cNvSpPr/>
      </dsp:nvSpPr>
      <dsp:spPr>
        <a:xfrm rot="17700000">
          <a:off x="5443727" y="1130737"/>
          <a:ext cx="952441" cy="45923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5418" tIns="47709" rIns="95418" bIns="47709"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5418" tIns="47709" rIns="95418" bIns="47709" rtlCol="0"/>
          <a:lstStyle>
            <a:lvl1pPr algn="r">
              <a:defRPr sz="1300"/>
            </a:lvl1pPr>
          </a:lstStyle>
          <a:p>
            <a:fld id="{35D4DE45-5E70-4861-8FD6-92A19CAEE920}" type="datetimeFigureOut">
              <a:rPr lang="en-US" smtClean="0"/>
              <a:t>8/20/2019</a:t>
            </a:fld>
            <a:endParaRPr lang="en-US"/>
          </a:p>
        </p:txBody>
      </p:sp>
      <p:sp>
        <p:nvSpPr>
          <p:cNvPr id="4" name="Slide Image Placeholder 3"/>
          <p:cNvSpPr>
            <a:spLocks noGrp="1" noRot="1" noChangeAspect="1"/>
          </p:cNvSpPr>
          <p:nvPr>
            <p:ph type="sldImg" idx="2"/>
          </p:nvPr>
        </p:nvSpPr>
        <p:spPr>
          <a:xfrm>
            <a:off x="482600" y="1277938"/>
            <a:ext cx="6138863" cy="3454400"/>
          </a:xfrm>
          <a:prstGeom prst="rect">
            <a:avLst/>
          </a:prstGeom>
          <a:noFill/>
          <a:ln w="12700">
            <a:solidFill>
              <a:prstClr val="black"/>
            </a:solidFill>
          </a:ln>
        </p:spPr>
        <p:txBody>
          <a:bodyPr vert="horz" lIns="95418" tIns="47709" rIns="95418" bIns="47709"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5418" tIns="47709" rIns="95418" bIns="4770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5418" tIns="47709" rIns="95418" bIns="47709"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5418" tIns="47709" rIns="95418" bIns="47709" rtlCol="0" anchor="b"/>
          <a:lstStyle>
            <a:lvl1pPr algn="r">
              <a:defRPr sz="1300"/>
            </a:lvl1pPr>
          </a:lstStyle>
          <a:p>
            <a:fld id="{77E0E935-8DBF-411C-91C6-DC06779E5487}" type="slidenum">
              <a:rPr lang="en-US" smtClean="0"/>
              <a:t>‹#›</a:t>
            </a:fld>
            <a:endParaRPr lang="en-US"/>
          </a:p>
        </p:txBody>
      </p:sp>
    </p:spTree>
    <p:extLst>
      <p:ext uri="{BB962C8B-B14F-4D97-AF65-F5344CB8AC3E}">
        <p14:creationId xmlns:p14="http://schemas.microsoft.com/office/powerpoint/2010/main" val="230789149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7938"/>
            <a:ext cx="6138863" cy="34544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E0E935-8DBF-411C-91C6-DC06779E5487}" type="slidenum">
              <a:rPr lang="en-US" smtClean="0"/>
              <a:t>1</a:t>
            </a:fld>
            <a:endParaRPr lang="en-US"/>
          </a:p>
        </p:txBody>
      </p:sp>
    </p:spTree>
    <p:extLst>
      <p:ext uri="{BB962C8B-B14F-4D97-AF65-F5344CB8AC3E}">
        <p14:creationId xmlns:p14="http://schemas.microsoft.com/office/powerpoint/2010/main" val="338721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dirty="0" smtClean="0"/>
              <a:t>A business intelligence software that delivers  high-quality visualization and enables transformation and analysis of data including capabilities in  predictive, multi-source integrations, R and Python programming and embedded analytics</a:t>
            </a:r>
            <a:endParaRPr lang="en-GB" sz="900" dirty="0" smtClean="0"/>
          </a:p>
          <a:p>
            <a:pPr lvl="0"/>
            <a:r>
              <a:rPr lang="en-US" sz="900" dirty="0" smtClean="0"/>
              <a:t>ETL/ELT (wrangling) tools that enable data to be uploaded, cleaned, piped and transformed</a:t>
            </a:r>
            <a:endParaRPr lang="en-GB" sz="900" dirty="0" smtClean="0"/>
          </a:p>
          <a:p>
            <a:pPr lvl="0"/>
            <a:r>
              <a:rPr lang="en-US" sz="900" dirty="0" smtClean="0"/>
              <a:t>A SQL data warehouse enabling a data layer for efficient analysis and data aggregation for summary tables</a:t>
            </a:r>
            <a:endParaRPr lang="en-GB" sz="900" dirty="0" smtClean="0"/>
          </a:p>
          <a:p>
            <a:pPr lvl="0"/>
            <a:r>
              <a:rPr lang="en-US" sz="900" dirty="0" smtClean="0"/>
              <a:t>A staging environment, possible no-SQL environment, for holding structured/unstructured data for ad hoc/bespoke analysis</a:t>
            </a:r>
            <a:endParaRPr lang="en-GB" sz="900" dirty="0" smtClean="0"/>
          </a:p>
          <a:p>
            <a:pPr lvl="0"/>
            <a:r>
              <a:rPr lang="en-US" sz="900" dirty="0" smtClean="0"/>
              <a:t>A content management system that enables product configuration, efficient creation and publishing of content including pages, videos, embedded analysis, form data capture e.g. for registration/more information</a:t>
            </a:r>
            <a:endParaRPr lang="en-GB" sz="900" dirty="0" smtClean="0"/>
          </a:p>
          <a:p>
            <a:endParaRPr lang="en-GB" dirty="0"/>
          </a:p>
        </p:txBody>
      </p:sp>
      <p:sp>
        <p:nvSpPr>
          <p:cNvPr id="4" name="Slide Number Placeholder 3"/>
          <p:cNvSpPr>
            <a:spLocks noGrp="1"/>
          </p:cNvSpPr>
          <p:nvPr>
            <p:ph type="sldNum" sz="quarter" idx="10"/>
          </p:nvPr>
        </p:nvSpPr>
        <p:spPr/>
        <p:txBody>
          <a:bodyPr/>
          <a:lstStyle/>
          <a:p>
            <a:fld id="{77E0E935-8DBF-411C-91C6-DC06779E5487}" type="slidenum">
              <a:rPr lang="en-US" smtClean="0"/>
              <a:t>6</a:t>
            </a:fld>
            <a:endParaRPr lang="en-US"/>
          </a:p>
        </p:txBody>
      </p:sp>
    </p:spTree>
    <p:extLst>
      <p:ext uri="{BB962C8B-B14F-4D97-AF65-F5344CB8AC3E}">
        <p14:creationId xmlns:p14="http://schemas.microsoft.com/office/powerpoint/2010/main" val="144854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E0E935-8DBF-411C-91C6-DC06779E5487}" type="slidenum">
              <a:rPr lang="en-US" smtClean="0"/>
              <a:t>8</a:t>
            </a:fld>
            <a:endParaRPr lang="en-US"/>
          </a:p>
        </p:txBody>
      </p:sp>
    </p:spTree>
    <p:extLst>
      <p:ext uri="{BB962C8B-B14F-4D97-AF65-F5344CB8AC3E}">
        <p14:creationId xmlns:p14="http://schemas.microsoft.com/office/powerpoint/2010/main" val="1221892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B305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4203" y="1720851"/>
            <a:ext cx="5812579" cy="848122"/>
          </a:xfrm>
        </p:spPr>
        <p:txBody>
          <a:bodyPr lIns="0" anchor="b">
            <a:normAutofit/>
          </a:bodyPr>
          <a:lstStyle>
            <a:lvl1pPr algn="l">
              <a:defRPr sz="3200">
                <a:solidFill>
                  <a:schemeClr val="bg1"/>
                </a:solidFill>
              </a:defRPr>
            </a:lvl1pPr>
          </a:lstStyle>
          <a:p>
            <a:r>
              <a:rPr lang="en-US" dirty="0"/>
              <a:t>Presentation Title</a:t>
            </a:r>
          </a:p>
        </p:txBody>
      </p:sp>
      <p:sp>
        <p:nvSpPr>
          <p:cNvPr id="3" name="Subtitle 2"/>
          <p:cNvSpPr>
            <a:spLocks noGrp="1"/>
          </p:cNvSpPr>
          <p:nvPr>
            <p:ph type="subTitle" idx="1"/>
          </p:nvPr>
        </p:nvSpPr>
        <p:spPr>
          <a:xfrm>
            <a:off x="584201" y="2765030"/>
            <a:ext cx="4574540" cy="965199"/>
          </a:xfrm>
        </p:spPr>
        <p:txBody>
          <a:bodyPr lIns="0">
            <a:normAutofit/>
          </a:bodyPr>
          <a:lstStyle>
            <a:lvl1pPr marL="0" indent="0" algn="l">
              <a:buNone/>
              <a:defRPr sz="1600">
                <a:solidFill>
                  <a:schemeClr val="bg1"/>
                </a:solidFill>
                <a:latin typeface="Santral" pitchFamily="50"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57504" y="4514908"/>
            <a:ext cx="2057400" cy="176088"/>
          </a:xfrm>
        </p:spPr>
        <p:txBody>
          <a:bodyPr/>
          <a:lstStyle>
            <a:lvl1pPr algn="l">
              <a:defRPr/>
            </a:lvl1p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grpSp>
        <p:nvGrpSpPr>
          <p:cNvPr id="29" name="Group 28">
            <a:extLst>
              <a:ext uri="{FF2B5EF4-FFF2-40B4-BE49-F238E27FC236}">
                <a16:creationId xmlns:a16="http://schemas.microsoft.com/office/drawing/2014/main" xmlns="" id="{D75E3E71-3293-4CCD-B46C-4E0492BE347C}"/>
              </a:ext>
            </a:extLst>
          </p:cNvPr>
          <p:cNvGrpSpPr/>
          <p:nvPr userDrawn="1"/>
        </p:nvGrpSpPr>
        <p:grpSpPr>
          <a:xfrm>
            <a:off x="1605711" y="767635"/>
            <a:ext cx="2261127" cy="425984"/>
            <a:chOff x="586848" y="857509"/>
            <a:chExt cx="2261127" cy="425984"/>
          </a:xfrm>
        </p:grpSpPr>
        <p:sp>
          <p:nvSpPr>
            <p:cNvPr id="8" name="Freeform 5">
              <a:extLst>
                <a:ext uri="{FF2B5EF4-FFF2-40B4-BE49-F238E27FC236}">
                  <a16:creationId xmlns:a16="http://schemas.microsoft.com/office/drawing/2014/main" xmlns="" id="{C914CFC7-2117-4491-B442-AB9F68B2C414}"/>
                </a:ext>
              </a:extLst>
            </p:cNvPr>
            <p:cNvSpPr>
              <a:spLocks/>
            </p:cNvSpPr>
            <p:nvPr/>
          </p:nvSpPr>
          <p:spPr bwMode="auto">
            <a:xfrm>
              <a:off x="586848" y="1054496"/>
              <a:ext cx="98493" cy="228997"/>
            </a:xfrm>
            <a:custGeom>
              <a:avLst/>
              <a:gdLst>
                <a:gd name="T0" fmla="*/ 0 w 340"/>
                <a:gd name="T1" fmla="*/ 340 h 793"/>
                <a:gd name="T2" fmla="*/ 0 w 340"/>
                <a:gd name="T3" fmla="*/ 340 h 793"/>
                <a:gd name="T4" fmla="*/ 0 w 340"/>
                <a:gd name="T5" fmla="*/ 793 h 793"/>
                <a:gd name="T6" fmla="*/ 340 w 340"/>
                <a:gd name="T7" fmla="*/ 453 h 793"/>
                <a:gd name="T8" fmla="*/ 340 w 340"/>
                <a:gd name="T9" fmla="*/ 340 h 793"/>
                <a:gd name="T10" fmla="*/ 340 w 340"/>
                <a:gd name="T11" fmla="*/ 0 h 793"/>
                <a:gd name="T12" fmla="*/ 0 w 340"/>
                <a:gd name="T13" fmla="*/ 340 h 793"/>
              </a:gdLst>
              <a:ahLst/>
              <a:cxnLst>
                <a:cxn ang="0">
                  <a:pos x="T0" y="T1"/>
                </a:cxn>
                <a:cxn ang="0">
                  <a:pos x="T2" y="T3"/>
                </a:cxn>
                <a:cxn ang="0">
                  <a:pos x="T4" y="T5"/>
                </a:cxn>
                <a:cxn ang="0">
                  <a:pos x="T6" y="T7"/>
                </a:cxn>
                <a:cxn ang="0">
                  <a:pos x="T8" y="T9"/>
                </a:cxn>
                <a:cxn ang="0">
                  <a:pos x="T10" y="T11"/>
                </a:cxn>
                <a:cxn ang="0">
                  <a:pos x="T12" y="T13"/>
                </a:cxn>
              </a:cxnLst>
              <a:rect l="0" t="0" r="r" b="b"/>
              <a:pathLst>
                <a:path w="340" h="793">
                  <a:moveTo>
                    <a:pt x="0" y="340"/>
                  </a:moveTo>
                  <a:cubicBezTo>
                    <a:pt x="0" y="340"/>
                    <a:pt x="0" y="340"/>
                    <a:pt x="0" y="340"/>
                  </a:cubicBezTo>
                  <a:cubicBezTo>
                    <a:pt x="0" y="793"/>
                    <a:pt x="0" y="793"/>
                    <a:pt x="0" y="793"/>
                  </a:cubicBezTo>
                  <a:cubicBezTo>
                    <a:pt x="188" y="793"/>
                    <a:pt x="340" y="641"/>
                    <a:pt x="340" y="453"/>
                  </a:cubicBezTo>
                  <a:cubicBezTo>
                    <a:pt x="340" y="340"/>
                    <a:pt x="340" y="340"/>
                    <a:pt x="340" y="340"/>
                  </a:cubicBezTo>
                  <a:cubicBezTo>
                    <a:pt x="340" y="0"/>
                    <a:pt x="340" y="0"/>
                    <a:pt x="340" y="0"/>
                  </a:cubicBezTo>
                  <a:lnTo>
                    <a:pt x="0" y="3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xmlns="" id="{2BD03813-9111-4D46-9628-2E7F8BD4431A}"/>
                </a:ext>
              </a:extLst>
            </p:cNvPr>
            <p:cNvSpPr>
              <a:spLocks noChangeArrowheads="1"/>
            </p:cNvSpPr>
            <p:nvPr/>
          </p:nvSpPr>
          <p:spPr bwMode="auto">
            <a:xfrm>
              <a:off x="586848" y="857509"/>
              <a:ext cx="98493" cy="9814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xmlns="" id="{DFB1D407-1F3B-4D2A-99FE-D6D67D7C0044}"/>
                </a:ext>
              </a:extLst>
            </p:cNvPr>
            <p:cNvSpPr>
              <a:spLocks/>
            </p:cNvSpPr>
            <p:nvPr/>
          </p:nvSpPr>
          <p:spPr bwMode="auto">
            <a:xfrm>
              <a:off x="586848" y="955651"/>
              <a:ext cx="98493" cy="196987"/>
            </a:xfrm>
            <a:custGeom>
              <a:avLst/>
              <a:gdLst>
                <a:gd name="T0" fmla="*/ 0 w 280"/>
                <a:gd name="T1" fmla="*/ 560 h 560"/>
                <a:gd name="T2" fmla="*/ 0 w 280"/>
                <a:gd name="T3" fmla="*/ 560 h 560"/>
                <a:gd name="T4" fmla="*/ 280 w 280"/>
                <a:gd name="T5" fmla="*/ 281 h 560"/>
                <a:gd name="T6" fmla="*/ 280 w 280"/>
                <a:gd name="T7" fmla="*/ 0 h 560"/>
                <a:gd name="T8" fmla="*/ 0 w 280"/>
                <a:gd name="T9" fmla="*/ 0 h 560"/>
                <a:gd name="T10" fmla="*/ 0 w 280"/>
                <a:gd name="T11" fmla="*/ 560 h 560"/>
              </a:gdLst>
              <a:ahLst/>
              <a:cxnLst>
                <a:cxn ang="0">
                  <a:pos x="T0" y="T1"/>
                </a:cxn>
                <a:cxn ang="0">
                  <a:pos x="T2" y="T3"/>
                </a:cxn>
                <a:cxn ang="0">
                  <a:pos x="T4" y="T5"/>
                </a:cxn>
                <a:cxn ang="0">
                  <a:pos x="T6" y="T7"/>
                </a:cxn>
                <a:cxn ang="0">
                  <a:pos x="T8" y="T9"/>
                </a:cxn>
                <a:cxn ang="0">
                  <a:pos x="T10" y="T11"/>
                </a:cxn>
              </a:cxnLst>
              <a:rect l="0" t="0" r="r" b="b"/>
              <a:pathLst>
                <a:path w="280" h="560">
                  <a:moveTo>
                    <a:pt x="0" y="560"/>
                  </a:moveTo>
                  <a:lnTo>
                    <a:pt x="0" y="560"/>
                  </a:lnTo>
                  <a:lnTo>
                    <a:pt x="280" y="281"/>
                  </a:lnTo>
                  <a:lnTo>
                    <a:pt x="280" y="0"/>
                  </a:lnTo>
                  <a:lnTo>
                    <a:pt x="0" y="0"/>
                  </a:lnTo>
                  <a:lnTo>
                    <a:pt x="0" y="56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xmlns="" id="{CFBE3D10-9EA9-46CF-B49E-F9A2CF519253}"/>
                </a:ext>
              </a:extLst>
            </p:cNvPr>
            <p:cNvSpPr>
              <a:spLocks/>
            </p:cNvSpPr>
            <p:nvPr/>
          </p:nvSpPr>
          <p:spPr bwMode="auto">
            <a:xfrm>
              <a:off x="685341" y="857509"/>
              <a:ext cx="229349" cy="295129"/>
            </a:xfrm>
            <a:custGeom>
              <a:avLst/>
              <a:gdLst>
                <a:gd name="T0" fmla="*/ 284 w 794"/>
                <a:gd name="T1" fmla="*/ 0 h 1021"/>
                <a:gd name="T2" fmla="*/ 284 w 794"/>
                <a:gd name="T3" fmla="*/ 0 h 1021"/>
                <a:gd name="T4" fmla="*/ 0 w 794"/>
                <a:gd name="T5" fmla="*/ 0 h 1021"/>
                <a:gd name="T6" fmla="*/ 0 w 794"/>
                <a:gd name="T7" fmla="*/ 340 h 1021"/>
                <a:gd name="T8" fmla="*/ 0 w 794"/>
                <a:gd name="T9" fmla="*/ 340 h 1021"/>
                <a:gd name="T10" fmla="*/ 284 w 794"/>
                <a:gd name="T11" fmla="*/ 340 h 1021"/>
                <a:gd name="T12" fmla="*/ 454 w 794"/>
                <a:gd name="T13" fmla="*/ 511 h 1021"/>
                <a:gd name="T14" fmla="*/ 284 w 794"/>
                <a:gd name="T15" fmla="*/ 681 h 1021"/>
                <a:gd name="T16" fmla="*/ 0 w 794"/>
                <a:gd name="T17" fmla="*/ 681 h 1021"/>
                <a:gd name="T18" fmla="*/ 0 w 794"/>
                <a:gd name="T19" fmla="*/ 681 h 1021"/>
                <a:gd name="T20" fmla="*/ 0 w 794"/>
                <a:gd name="T21" fmla="*/ 1021 h 1021"/>
                <a:gd name="T22" fmla="*/ 284 w 794"/>
                <a:gd name="T23" fmla="*/ 1021 h 1021"/>
                <a:gd name="T24" fmla="*/ 794 w 794"/>
                <a:gd name="T25" fmla="*/ 511 h 1021"/>
                <a:gd name="T26" fmla="*/ 284 w 794"/>
                <a:gd name="T27"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4" h="1021">
                  <a:moveTo>
                    <a:pt x="284" y="0"/>
                  </a:moveTo>
                  <a:cubicBezTo>
                    <a:pt x="284" y="0"/>
                    <a:pt x="284" y="0"/>
                    <a:pt x="284" y="0"/>
                  </a:cubicBezTo>
                  <a:cubicBezTo>
                    <a:pt x="0" y="0"/>
                    <a:pt x="0" y="0"/>
                    <a:pt x="0" y="0"/>
                  </a:cubicBezTo>
                  <a:cubicBezTo>
                    <a:pt x="0" y="340"/>
                    <a:pt x="0" y="340"/>
                    <a:pt x="0" y="340"/>
                  </a:cubicBezTo>
                  <a:cubicBezTo>
                    <a:pt x="0" y="340"/>
                    <a:pt x="0" y="340"/>
                    <a:pt x="0" y="340"/>
                  </a:cubicBezTo>
                  <a:cubicBezTo>
                    <a:pt x="284" y="340"/>
                    <a:pt x="284" y="340"/>
                    <a:pt x="284" y="340"/>
                  </a:cubicBezTo>
                  <a:cubicBezTo>
                    <a:pt x="378" y="340"/>
                    <a:pt x="454" y="417"/>
                    <a:pt x="454" y="511"/>
                  </a:cubicBezTo>
                  <a:cubicBezTo>
                    <a:pt x="454" y="604"/>
                    <a:pt x="378" y="681"/>
                    <a:pt x="284" y="681"/>
                  </a:cubicBezTo>
                  <a:cubicBezTo>
                    <a:pt x="0" y="681"/>
                    <a:pt x="0" y="681"/>
                    <a:pt x="0" y="681"/>
                  </a:cubicBezTo>
                  <a:cubicBezTo>
                    <a:pt x="0" y="681"/>
                    <a:pt x="0" y="681"/>
                    <a:pt x="0" y="681"/>
                  </a:cubicBezTo>
                  <a:cubicBezTo>
                    <a:pt x="0" y="1021"/>
                    <a:pt x="0" y="1021"/>
                    <a:pt x="0" y="1021"/>
                  </a:cubicBezTo>
                  <a:cubicBezTo>
                    <a:pt x="284" y="1021"/>
                    <a:pt x="284" y="1021"/>
                    <a:pt x="284" y="1021"/>
                  </a:cubicBezTo>
                  <a:cubicBezTo>
                    <a:pt x="566" y="1021"/>
                    <a:pt x="794" y="792"/>
                    <a:pt x="794" y="511"/>
                  </a:cubicBezTo>
                  <a:cubicBezTo>
                    <a:pt x="794" y="229"/>
                    <a:pt x="566" y="0"/>
                    <a:pt x="284" y="0"/>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xmlns="" id="{4C6CD0D8-0B9A-408C-BCE8-4984BEC78D84}"/>
                </a:ext>
              </a:extLst>
            </p:cNvPr>
            <p:cNvSpPr>
              <a:spLocks/>
            </p:cNvSpPr>
            <p:nvPr/>
          </p:nvSpPr>
          <p:spPr bwMode="auto">
            <a:xfrm>
              <a:off x="999817" y="857509"/>
              <a:ext cx="327842" cy="224073"/>
            </a:xfrm>
            <a:custGeom>
              <a:avLst/>
              <a:gdLst>
                <a:gd name="T0" fmla="*/ 340 w 1134"/>
                <a:gd name="T1" fmla="*/ 454 h 775"/>
                <a:gd name="T2" fmla="*/ 453 w 1134"/>
                <a:gd name="T3" fmla="*/ 340 h 775"/>
                <a:gd name="T4" fmla="*/ 793 w 1134"/>
                <a:gd name="T5" fmla="*/ 340 h 775"/>
                <a:gd name="T6" fmla="*/ 1134 w 1134"/>
                <a:gd name="T7" fmla="*/ 0 h 775"/>
                <a:gd name="T8" fmla="*/ 793 w 1134"/>
                <a:gd name="T9" fmla="*/ 0 h 775"/>
                <a:gd name="T10" fmla="*/ 453 w 1134"/>
                <a:gd name="T11" fmla="*/ 0 h 775"/>
                <a:gd name="T12" fmla="*/ 0 w 1134"/>
                <a:gd name="T13" fmla="*/ 454 h 775"/>
                <a:gd name="T14" fmla="*/ 133 w 1134"/>
                <a:gd name="T15" fmla="*/ 775 h 775"/>
                <a:gd name="T16" fmla="*/ 373 w 1134"/>
                <a:gd name="T17" fmla="*/ 534 h 775"/>
                <a:gd name="T18" fmla="*/ 340 w 1134"/>
                <a:gd name="T19" fmla="*/ 454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775">
                  <a:moveTo>
                    <a:pt x="340" y="454"/>
                  </a:move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373" y="534"/>
                    <a:pt x="373" y="534"/>
                    <a:pt x="373" y="534"/>
                  </a:cubicBezTo>
                  <a:cubicBezTo>
                    <a:pt x="353" y="514"/>
                    <a:pt x="340" y="485"/>
                    <a:pt x="340" y="454"/>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xmlns="" id="{9078830C-88E4-445A-8A40-2FEEAEA485F7}"/>
                </a:ext>
              </a:extLst>
            </p:cNvPr>
            <p:cNvSpPr>
              <a:spLocks/>
            </p:cNvSpPr>
            <p:nvPr/>
          </p:nvSpPr>
          <p:spPr bwMode="auto">
            <a:xfrm>
              <a:off x="999817" y="1059772"/>
              <a:ext cx="360556" cy="223721"/>
            </a:xfrm>
            <a:custGeom>
              <a:avLst/>
              <a:gdLst>
                <a:gd name="T0" fmla="*/ 874 w 1247"/>
                <a:gd name="T1" fmla="*/ 241 h 774"/>
                <a:gd name="T2" fmla="*/ 907 w 1247"/>
                <a:gd name="T3" fmla="*/ 321 h 774"/>
                <a:gd name="T4" fmla="*/ 793 w 1247"/>
                <a:gd name="T5" fmla="*/ 434 h 774"/>
                <a:gd name="T6" fmla="*/ 340 w 1247"/>
                <a:gd name="T7" fmla="*/ 434 h 774"/>
                <a:gd name="T8" fmla="*/ 0 w 1247"/>
                <a:gd name="T9" fmla="*/ 774 h 774"/>
                <a:gd name="T10" fmla="*/ 340 w 1247"/>
                <a:gd name="T11" fmla="*/ 774 h 774"/>
                <a:gd name="T12" fmla="*/ 793 w 1247"/>
                <a:gd name="T13" fmla="*/ 774 h 774"/>
                <a:gd name="T14" fmla="*/ 1247 w 1247"/>
                <a:gd name="T15" fmla="*/ 321 h 774"/>
                <a:gd name="T16" fmla="*/ 1114 w 1247"/>
                <a:gd name="T17" fmla="*/ 0 h 774"/>
                <a:gd name="T18" fmla="*/ 874 w 1247"/>
                <a:gd name="T19" fmla="*/ 241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7" h="774">
                  <a:moveTo>
                    <a:pt x="874" y="241"/>
                  </a:moveTo>
                  <a:cubicBezTo>
                    <a:pt x="894" y="261"/>
                    <a:pt x="907" y="289"/>
                    <a:pt x="907" y="321"/>
                  </a:cubicBezTo>
                  <a:cubicBezTo>
                    <a:pt x="907" y="383"/>
                    <a:pt x="856" y="434"/>
                    <a:pt x="793" y="434"/>
                  </a:cubicBezTo>
                  <a:cubicBezTo>
                    <a:pt x="340" y="434"/>
                    <a:pt x="340" y="434"/>
                    <a:pt x="340" y="434"/>
                  </a:cubicBezTo>
                  <a:cubicBezTo>
                    <a:pt x="152" y="434"/>
                    <a:pt x="0" y="586"/>
                    <a:pt x="0" y="774"/>
                  </a:cubicBezTo>
                  <a:cubicBezTo>
                    <a:pt x="340" y="774"/>
                    <a:pt x="340" y="774"/>
                    <a:pt x="340" y="774"/>
                  </a:cubicBezTo>
                  <a:cubicBezTo>
                    <a:pt x="793" y="774"/>
                    <a:pt x="793" y="774"/>
                    <a:pt x="793" y="774"/>
                  </a:cubicBezTo>
                  <a:cubicBezTo>
                    <a:pt x="1044" y="774"/>
                    <a:pt x="1247" y="571"/>
                    <a:pt x="1247" y="321"/>
                  </a:cubicBezTo>
                  <a:cubicBezTo>
                    <a:pt x="1247" y="196"/>
                    <a:pt x="1196" y="82"/>
                    <a:pt x="1114" y="0"/>
                  </a:cubicBezTo>
                  <a:lnTo>
                    <a:pt x="874" y="241"/>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xmlns="" id="{5BD0F9A5-7B36-4177-93ED-E137EEFFF4B3}"/>
                </a:ext>
              </a:extLst>
            </p:cNvPr>
            <p:cNvSpPr>
              <a:spLocks/>
            </p:cNvSpPr>
            <p:nvPr/>
          </p:nvSpPr>
          <p:spPr bwMode="auto">
            <a:xfrm>
              <a:off x="1038511" y="1011932"/>
              <a:ext cx="283169" cy="117489"/>
            </a:xfrm>
            <a:custGeom>
              <a:avLst/>
              <a:gdLst>
                <a:gd name="T0" fmla="*/ 660 w 981"/>
                <a:gd name="T1" fmla="*/ 33 h 407"/>
                <a:gd name="T2" fmla="*/ 660 w 981"/>
                <a:gd name="T3" fmla="*/ 33 h 407"/>
                <a:gd name="T4" fmla="*/ 320 w 981"/>
                <a:gd name="T5" fmla="*/ 33 h 407"/>
                <a:gd name="T6" fmla="*/ 240 w 981"/>
                <a:gd name="T7" fmla="*/ 0 h 407"/>
                <a:gd name="T8" fmla="*/ 0 w 981"/>
                <a:gd name="T9" fmla="*/ 241 h 407"/>
                <a:gd name="T10" fmla="*/ 320 w 981"/>
                <a:gd name="T11" fmla="*/ 373 h 407"/>
                <a:gd name="T12" fmla="*/ 660 w 981"/>
                <a:gd name="T13" fmla="*/ 373 h 407"/>
                <a:gd name="T14" fmla="*/ 660 w 981"/>
                <a:gd name="T15" fmla="*/ 373 h 407"/>
                <a:gd name="T16" fmla="*/ 741 w 981"/>
                <a:gd name="T17" fmla="*/ 407 h 407"/>
                <a:gd name="T18" fmla="*/ 981 w 981"/>
                <a:gd name="T19" fmla="*/ 166 h 407"/>
                <a:gd name="T20" fmla="*/ 660 w 981"/>
                <a:gd name="T21" fmla="*/ 3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1" h="407">
                  <a:moveTo>
                    <a:pt x="660" y="33"/>
                  </a:moveTo>
                  <a:cubicBezTo>
                    <a:pt x="660" y="33"/>
                    <a:pt x="660" y="33"/>
                    <a:pt x="660" y="33"/>
                  </a:cubicBezTo>
                  <a:cubicBezTo>
                    <a:pt x="320" y="33"/>
                    <a:pt x="320" y="33"/>
                    <a:pt x="320" y="33"/>
                  </a:cubicBezTo>
                  <a:cubicBezTo>
                    <a:pt x="289" y="33"/>
                    <a:pt x="261" y="21"/>
                    <a:pt x="240" y="0"/>
                  </a:cubicBezTo>
                  <a:cubicBezTo>
                    <a:pt x="0" y="241"/>
                    <a:pt x="0" y="241"/>
                    <a:pt x="0" y="241"/>
                  </a:cubicBezTo>
                  <a:cubicBezTo>
                    <a:pt x="82" y="323"/>
                    <a:pt x="195" y="373"/>
                    <a:pt x="320" y="373"/>
                  </a:cubicBezTo>
                  <a:cubicBezTo>
                    <a:pt x="660" y="373"/>
                    <a:pt x="660" y="373"/>
                    <a:pt x="660" y="373"/>
                  </a:cubicBezTo>
                  <a:cubicBezTo>
                    <a:pt x="660" y="373"/>
                    <a:pt x="660" y="373"/>
                    <a:pt x="660" y="373"/>
                  </a:cubicBezTo>
                  <a:cubicBezTo>
                    <a:pt x="692" y="373"/>
                    <a:pt x="720" y="386"/>
                    <a:pt x="741" y="407"/>
                  </a:cubicBezTo>
                  <a:cubicBezTo>
                    <a:pt x="981" y="166"/>
                    <a:pt x="981" y="166"/>
                    <a:pt x="981" y="166"/>
                  </a:cubicBezTo>
                  <a:cubicBezTo>
                    <a:pt x="899" y="84"/>
                    <a:pt x="786" y="33"/>
                    <a:pt x="66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xmlns="" id="{D6611C9A-F090-4917-9260-03F2DD6F0381}"/>
                </a:ext>
              </a:extLst>
            </p:cNvPr>
            <p:cNvSpPr>
              <a:spLocks/>
            </p:cNvSpPr>
            <p:nvPr/>
          </p:nvSpPr>
          <p:spPr bwMode="auto">
            <a:xfrm>
              <a:off x="1422283" y="857509"/>
              <a:ext cx="213168" cy="232515"/>
            </a:xfrm>
            <a:custGeom>
              <a:avLst/>
              <a:gdLst>
                <a:gd name="T0" fmla="*/ 466 w 606"/>
                <a:gd name="T1" fmla="*/ 550 h 661"/>
                <a:gd name="T2" fmla="*/ 606 w 606"/>
                <a:gd name="T3" fmla="*/ 410 h 661"/>
                <a:gd name="T4" fmla="*/ 197 w 606"/>
                <a:gd name="T5" fmla="*/ 0 h 661"/>
                <a:gd name="T6" fmla="*/ 1 w 606"/>
                <a:gd name="T7" fmla="*/ 0 h 661"/>
                <a:gd name="T8" fmla="*/ 0 w 606"/>
                <a:gd name="T9" fmla="*/ 0 h 661"/>
                <a:gd name="T10" fmla="*/ 0 w 606"/>
                <a:gd name="T11" fmla="*/ 196 h 661"/>
                <a:gd name="T12" fmla="*/ 466 w 606"/>
                <a:gd name="T13" fmla="*/ 661 h 661"/>
                <a:gd name="T14" fmla="*/ 466 w 606"/>
                <a:gd name="T15" fmla="*/ 550 h 6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61">
                  <a:moveTo>
                    <a:pt x="466" y="550"/>
                  </a:moveTo>
                  <a:lnTo>
                    <a:pt x="606" y="410"/>
                  </a:lnTo>
                  <a:lnTo>
                    <a:pt x="197" y="0"/>
                  </a:lnTo>
                  <a:lnTo>
                    <a:pt x="1" y="0"/>
                  </a:lnTo>
                  <a:lnTo>
                    <a:pt x="0" y="0"/>
                  </a:lnTo>
                  <a:lnTo>
                    <a:pt x="0" y="196"/>
                  </a:lnTo>
                  <a:lnTo>
                    <a:pt x="466" y="661"/>
                  </a:lnTo>
                  <a:lnTo>
                    <a:pt x="466" y="55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xmlns="" id="{04ADCE45-EAA0-453A-B008-A5E9AB957ADD}"/>
                </a:ext>
              </a:extLst>
            </p:cNvPr>
            <p:cNvSpPr>
              <a:spLocks/>
            </p:cNvSpPr>
            <p:nvPr/>
          </p:nvSpPr>
          <p:spPr bwMode="auto">
            <a:xfrm>
              <a:off x="1635451" y="857861"/>
              <a:ext cx="212816" cy="232163"/>
            </a:xfrm>
            <a:custGeom>
              <a:avLst/>
              <a:gdLst>
                <a:gd name="T0" fmla="*/ 410 w 605"/>
                <a:gd name="T1" fmla="*/ 0 h 660"/>
                <a:gd name="T2" fmla="*/ 0 w 605"/>
                <a:gd name="T3" fmla="*/ 409 h 660"/>
                <a:gd name="T4" fmla="*/ 140 w 605"/>
                <a:gd name="T5" fmla="*/ 549 h 660"/>
                <a:gd name="T6" fmla="*/ 140 w 605"/>
                <a:gd name="T7" fmla="*/ 550 h 660"/>
                <a:gd name="T8" fmla="*/ 140 w 605"/>
                <a:gd name="T9" fmla="*/ 550 h 660"/>
                <a:gd name="T10" fmla="*/ 140 w 605"/>
                <a:gd name="T11" fmla="*/ 660 h 660"/>
                <a:gd name="T12" fmla="*/ 605 w 605"/>
                <a:gd name="T13" fmla="*/ 194 h 660"/>
                <a:gd name="T14" fmla="*/ 605 w 605"/>
                <a:gd name="T15" fmla="*/ 0 h 660"/>
                <a:gd name="T16" fmla="*/ 410 w 605"/>
                <a:gd name="T17"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5" h="660">
                  <a:moveTo>
                    <a:pt x="410" y="0"/>
                  </a:moveTo>
                  <a:lnTo>
                    <a:pt x="0" y="409"/>
                  </a:lnTo>
                  <a:lnTo>
                    <a:pt x="140" y="549"/>
                  </a:lnTo>
                  <a:lnTo>
                    <a:pt x="140" y="550"/>
                  </a:lnTo>
                  <a:lnTo>
                    <a:pt x="140" y="550"/>
                  </a:lnTo>
                  <a:lnTo>
                    <a:pt x="140" y="660"/>
                  </a:lnTo>
                  <a:lnTo>
                    <a:pt x="605" y="194"/>
                  </a:lnTo>
                  <a:lnTo>
                    <a:pt x="605" y="0"/>
                  </a:lnTo>
                  <a:lnTo>
                    <a:pt x="410"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xmlns="" id="{3B6FEFD1-6545-4538-86DF-FC22F858F640}"/>
                </a:ext>
              </a:extLst>
            </p:cNvPr>
            <p:cNvSpPr>
              <a:spLocks/>
            </p:cNvSpPr>
            <p:nvPr/>
          </p:nvSpPr>
          <p:spPr bwMode="auto">
            <a:xfrm>
              <a:off x="1586204" y="1001731"/>
              <a:ext cx="98493" cy="281762"/>
            </a:xfrm>
            <a:custGeom>
              <a:avLst/>
              <a:gdLst>
                <a:gd name="T0" fmla="*/ 280 w 280"/>
                <a:gd name="T1" fmla="*/ 141 h 801"/>
                <a:gd name="T2" fmla="*/ 280 w 280"/>
                <a:gd name="T3" fmla="*/ 141 h 801"/>
                <a:gd name="T4" fmla="*/ 280 w 280"/>
                <a:gd name="T5" fmla="*/ 140 h 801"/>
                <a:gd name="T6" fmla="*/ 140 w 280"/>
                <a:gd name="T7" fmla="*/ 0 h 801"/>
                <a:gd name="T8" fmla="*/ 0 w 280"/>
                <a:gd name="T9" fmla="*/ 140 h 801"/>
                <a:gd name="T10" fmla="*/ 0 w 280"/>
                <a:gd name="T11" fmla="*/ 522 h 801"/>
                <a:gd name="T12" fmla="*/ 0 w 280"/>
                <a:gd name="T13" fmla="*/ 522 h 801"/>
                <a:gd name="T14" fmla="*/ 0 w 280"/>
                <a:gd name="T15" fmla="*/ 661 h 801"/>
                <a:gd name="T16" fmla="*/ 140 w 280"/>
                <a:gd name="T17" fmla="*/ 801 h 801"/>
                <a:gd name="T18" fmla="*/ 280 w 280"/>
                <a:gd name="T19" fmla="*/ 661 h 801"/>
                <a:gd name="T20" fmla="*/ 280 w 280"/>
                <a:gd name="T21" fmla="*/ 522 h 801"/>
                <a:gd name="T22" fmla="*/ 280 w 280"/>
                <a:gd name="T23" fmla="*/ 522 h 801"/>
                <a:gd name="T24" fmla="*/ 280 w 280"/>
                <a:gd name="T25" fmla="*/ 141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801">
                  <a:moveTo>
                    <a:pt x="280" y="141"/>
                  </a:moveTo>
                  <a:lnTo>
                    <a:pt x="280" y="141"/>
                  </a:lnTo>
                  <a:lnTo>
                    <a:pt x="280" y="140"/>
                  </a:lnTo>
                  <a:lnTo>
                    <a:pt x="140" y="0"/>
                  </a:lnTo>
                  <a:lnTo>
                    <a:pt x="0" y="140"/>
                  </a:lnTo>
                  <a:lnTo>
                    <a:pt x="0" y="522"/>
                  </a:lnTo>
                  <a:lnTo>
                    <a:pt x="0" y="522"/>
                  </a:lnTo>
                  <a:lnTo>
                    <a:pt x="0" y="661"/>
                  </a:lnTo>
                  <a:lnTo>
                    <a:pt x="140" y="801"/>
                  </a:lnTo>
                  <a:lnTo>
                    <a:pt x="280" y="661"/>
                  </a:lnTo>
                  <a:lnTo>
                    <a:pt x="280" y="522"/>
                  </a:lnTo>
                  <a:lnTo>
                    <a:pt x="280" y="522"/>
                  </a:lnTo>
                  <a:lnTo>
                    <a:pt x="280"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xmlns="" id="{F754406B-2E69-4213-9632-6BACDA2F0219}"/>
                </a:ext>
              </a:extLst>
            </p:cNvPr>
            <p:cNvSpPr>
              <a:spLocks/>
            </p:cNvSpPr>
            <p:nvPr/>
          </p:nvSpPr>
          <p:spPr bwMode="auto">
            <a:xfrm>
              <a:off x="2188421" y="920123"/>
              <a:ext cx="131911" cy="301108"/>
            </a:xfrm>
            <a:custGeom>
              <a:avLst/>
              <a:gdLst>
                <a:gd name="T0" fmla="*/ 240 w 456"/>
                <a:gd name="T1" fmla="*/ 0 h 1042"/>
                <a:gd name="T2" fmla="*/ 0 w 456"/>
                <a:gd name="T3" fmla="*/ 241 h 1042"/>
                <a:gd name="T4" fmla="*/ 116 w 456"/>
                <a:gd name="T5" fmla="*/ 521 h 1042"/>
                <a:gd name="T6" fmla="*/ 0 w 456"/>
                <a:gd name="T7" fmla="*/ 802 h 1042"/>
                <a:gd name="T8" fmla="*/ 240 w 456"/>
                <a:gd name="T9" fmla="*/ 1042 h 1042"/>
                <a:gd name="T10" fmla="*/ 456 w 456"/>
                <a:gd name="T11" fmla="*/ 521 h 1042"/>
                <a:gd name="T12" fmla="*/ 240 w 456"/>
                <a:gd name="T13" fmla="*/ 0 h 1042"/>
              </a:gdLst>
              <a:ahLst/>
              <a:cxnLst>
                <a:cxn ang="0">
                  <a:pos x="T0" y="T1"/>
                </a:cxn>
                <a:cxn ang="0">
                  <a:pos x="T2" y="T3"/>
                </a:cxn>
                <a:cxn ang="0">
                  <a:pos x="T4" y="T5"/>
                </a:cxn>
                <a:cxn ang="0">
                  <a:pos x="T6" y="T7"/>
                </a:cxn>
                <a:cxn ang="0">
                  <a:pos x="T8" y="T9"/>
                </a:cxn>
                <a:cxn ang="0">
                  <a:pos x="T10" y="T11"/>
                </a:cxn>
                <a:cxn ang="0">
                  <a:pos x="T12" y="T13"/>
                </a:cxn>
              </a:cxnLst>
              <a:rect l="0" t="0" r="r" b="b"/>
              <a:pathLst>
                <a:path w="456" h="1042">
                  <a:moveTo>
                    <a:pt x="240" y="0"/>
                  </a:moveTo>
                  <a:cubicBezTo>
                    <a:pt x="0" y="241"/>
                    <a:pt x="0" y="241"/>
                    <a:pt x="0" y="241"/>
                  </a:cubicBezTo>
                  <a:cubicBezTo>
                    <a:pt x="72" y="313"/>
                    <a:pt x="116" y="412"/>
                    <a:pt x="116" y="521"/>
                  </a:cubicBezTo>
                  <a:cubicBezTo>
                    <a:pt x="116" y="631"/>
                    <a:pt x="72" y="730"/>
                    <a:pt x="0" y="802"/>
                  </a:cubicBezTo>
                  <a:cubicBezTo>
                    <a:pt x="240" y="1042"/>
                    <a:pt x="240" y="1042"/>
                    <a:pt x="240" y="1042"/>
                  </a:cubicBezTo>
                  <a:cubicBezTo>
                    <a:pt x="374" y="909"/>
                    <a:pt x="456" y="725"/>
                    <a:pt x="456" y="521"/>
                  </a:cubicBezTo>
                  <a:cubicBezTo>
                    <a:pt x="456" y="318"/>
                    <a:pt x="374" y="134"/>
                    <a:pt x="240" y="0"/>
                  </a:cubicBez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xmlns="" id="{A6AD2582-C017-46CF-AE71-EC7014A4CC5E}"/>
                </a:ext>
              </a:extLst>
            </p:cNvPr>
            <p:cNvSpPr>
              <a:spLocks/>
            </p:cNvSpPr>
            <p:nvPr/>
          </p:nvSpPr>
          <p:spPr bwMode="auto">
            <a:xfrm>
              <a:off x="1894348" y="857509"/>
              <a:ext cx="363722" cy="363722"/>
            </a:xfrm>
            <a:custGeom>
              <a:avLst/>
              <a:gdLst>
                <a:gd name="T0" fmla="*/ 340 w 1258"/>
                <a:gd name="T1" fmla="*/ 737 h 1258"/>
                <a:gd name="T2" fmla="*/ 737 w 1258"/>
                <a:gd name="T3" fmla="*/ 340 h 1258"/>
                <a:gd name="T4" fmla="*/ 1018 w 1258"/>
                <a:gd name="T5" fmla="*/ 457 h 1258"/>
                <a:gd name="T6" fmla="*/ 1258 w 1258"/>
                <a:gd name="T7" fmla="*/ 216 h 1258"/>
                <a:gd name="T8" fmla="*/ 737 w 1258"/>
                <a:gd name="T9" fmla="*/ 0 h 1258"/>
                <a:gd name="T10" fmla="*/ 0 w 1258"/>
                <a:gd name="T11" fmla="*/ 737 h 1258"/>
                <a:gd name="T12" fmla="*/ 216 w 1258"/>
                <a:gd name="T13" fmla="*/ 1258 h 1258"/>
                <a:gd name="T14" fmla="*/ 457 w 1258"/>
                <a:gd name="T15" fmla="*/ 1018 h 1258"/>
                <a:gd name="T16" fmla="*/ 340 w 1258"/>
                <a:gd name="T17" fmla="*/ 737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8" h="1258">
                  <a:moveTo>
                    <a:pt x="340" y="737"/>
                  </a:moveTo>
                  <a:cubicBezTo>
                    <a:pt x="340" y="518"/>
                    <a:pt x="518" y="340"/>
                    <a:pt x="737" y="340"/>
                  </a:cubicBezTo>
                  <a:cubicBezTo>
                    <a:pt x="847" y="340"/>
                    <a:pt x="946" y="385"/>
                    <a:pt x="1018" y="457"/>
                  </a:cubicBezTo>
                  <a:cubicBezTo>
                    <a:pt x="1258" y="216"/>
                    <a:pt x="1258" y="216"/>
                    <a:pt x="1258" y="216"/>
                  </a:cubicBezTo>
                  <a:cubicBezTo>
                    <a:pt x="1125" y="83"/>
                    <a:pt x="941" y="0"/>
                    <a:pt x="737" y="0"/>
                  </a:cubicBezTo>
                  <a:cubicBezTo>
                    <a:pt x="330" y="0"/>
                    <a:pt x="0" y="330"/>
                    <a:pt x="0" y="737"/>
                  </a:cubicBezTo>
                  <a:cubicBezTo>
                    <a:pt x="0" y="941"/>
                    <a:pt x="83" y="1125"/>
                    <a:pt x="216" y="1258"/>
                  </a:cubicBezTo>
                  <a:cubicBezTo>
                    <a:pt x="457" y="1018"/>
                    <a:pt x="457" y="1018"/>
                    <a:pt x="457" y="1018"/>
                  </a:cubicBezTo>
                  <a:cubicBezTo>
                    <a:pt x="385" y="946"/>
                    <a:pt x="340" y="847"/>
                    <a:pt x="340" y="737"/>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xmlns="" id="{4219331A-DFCD-4210-A02D-3D22EEE669B5}"/>
                </a:ext>
              </a:extLst>
            </p:cNvPr>
            <p:cNvSpPr>
              <a:spLocks/>
            </p:cNvSpPr>
            <p:nvPr/>
          </p:nvSpPr>
          <p:spPr bwMode="auto">
            <a:xfrm>
              <a:off x="1956610" y="1151582"/>
              <a:ext cx="301460" cy="131911"/>
            </a:xfrm>
            <a:custGeom>
              <a:avLst/>
              <a:gdLst>
                <a:gd name="T0" fmla="*/ 521 w 1042"/>
                <a:gd name="T1" fmla="*/ 116 h 456"/>
                <a:gd name="T2" fmla="*/ 241 w 1042"/>
                <a:gd name="T3" fmla="*/ 0 h 456"/>
                <a:gd name="T4" fmla="*/ 0 w 1042"/>
                <a:gd name="T5" fmla="*/ 240 h 456"/>
                <a:gd name="T6" fmla="*/ 521 w 1042"/>
                <a:gd name="T7" fmla="*/ 456 h 456"/>
                <a:gd name="T8" fmla="*/ 1042 w 1042"/>
                <a:gd name="T9" fmla="*/ 240 h 456"/>
                <a:gd name="T10" fmla="*/ 802 w 1042"/>
                <a:gd name="T11" fmla="*/ 0 h 456"/>
                <a:gd name="T12" fmla="*/ 521 w 1042"/>
                <a:gd name="T13" fmla="*/ 116 h 456"/>
              </a:gdLst>
              <a:ahLst/>
              <a:cxnLst>
                <a:cxn ang="0">
                  <a:pos x="T0" y="T1"/>
                </a:cxn>
                <a:cxn ang="0">
                  <a:pos x="T2" y="T3"/>
                </a:cxn>
                <a:cxn ang="0">
                  <a:pos x="T4" y="T5"/>
                </a:cxn>
                <a:cxn ang="0">
                  <a:pos x="T6" y="T7"/>
                </a:cxn>
                <a:cxn ang="0">
                  <a:pos x="T8" y="T9"/>
                </a:cxn>
                <a:cxn ang="0">
                  <a:pos x="T10" y="T11"/>
                </a:cxn>
                <a:cxn ang="0">
                  <a:pos x="T12" y="T13"/>
                </a:cxn>
              </a:cxnLst>
              <a:rect l="0" t="0" r="r" b="b"/>
              <a:pathLst>
                <a:path w="1042" h="456">
                  <a:moveTo>
                    <a:pt x="521" y="116"/>
                  </a:moveTo>
                  <a:cubicBezTo>
                    <a:pt x="412" y="116"/>
                    <a:pt x="312" y="72"/>
                    <a:pt x="241" y="0"/>
                  </a:cubicBezTo>
                  <a:cubicBezTo>
                    <a:pt x="0" y="240"/>
                    <a:pt x="0" y="240"/>
                    <a:pt x="0" y="240"/>
                  </a:cubicBezTo>
                  <a:cubicBezTo>
                    <a:pt x="133" y="374"/>
                    <a:pt x="318" y="456"/>
                    <a:pt x="521" y="456"/>
                  </a:cubicBezTo>
                  <a:cubicBezTo>
                    <a:pt x="725" y="456"/>
                    <a:pt x="909" y="374"/>
                    <a:pt x="1042" y="240"/>
                  </a:cubicBezTo>
                  <a:cubicBezTo>
                    <a:pt x="802" y="0"/>
                    <a:pt x="802" y="0"/>
                    <a:pt x="802" y="0"/>
                  </a:cubicBezTo>
                  <a:cubicBezTo>
                    <a:pt x="730" y="72"/>
                    <a:pt x="631" y="116"/>
                    <a:pt x="521"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xmlns="" id="{BB28DC35-A631-4F0E-9ED1-FE64A74E1C3C}"/>
                </a:ext>
              </a:extLst>
            </p:cNvPr>
            <p:cNvSpPr>
              <a:spLocks/>
            </p:cNvSpPr>
            <p:nvPr/>
          </p:nvSpPr>
          <p:spPr bwMode="auto">
            <a:xfrm>
              <a:off x="2421991" y="926454"/>
              <a:ext cx="98493" cy="357039"/>
            </a:xfrm>
            <a:custGeom>
              <a:avLst/>
              <a:gdLst>
                <a:gd name="T0" fmla="*/ 0 w 340"/>
                <a:gd name="T1" fmla="*/ 1236 h 1236"/>
                <a:gd name="T2" fmla="*/ 340 w 340"/>
                <a:gd name="T3" fmla="*/ 896 h 1236"/>
                <a:gd name="T4" fmla="*/ 340 w 340"/>
                <a:gd name="T5" fmla="*/ 341 h 1236"/>
                <a:gd name="T6" fmla="*/ 0 w 340"/>
                <a:gd name="T7" fmla="*/ 0 h 1236"/>
                <a:gd name="T8" fmla="*/ 0 w 340"/>
                <a:gd name="T9" fmla="*/ 1236 h 1236"/>
              </a:gdLst>
              <a:ahLst/>
              <a:cxnLst>
                <a:cxn ang="0">
                  <a:pos x="T0" y="T1"/>
                </a:cxn>
                <a:cxn ang="0">
                  <a:pos x="T2" y="T3"/>
                </a:cxn>
                <a:cxn ang="0">
                  <a:pos x="T4" y="T5"/>
                </a:cxn>
                <a:cxn ang="0">
                  <a:pos x="T6" y="T7"/>
                </a:cxn>
                <a:cxn ang="0">
                  <a:pos x="T8" y="T9"/>
                </a:cxn>
              </a:cxnLst>
              <a:rect l="0" t="0" r="r" b="b"/>
              <a:pathLst>
                <a:path w="340" h="1236">
                  <a:moveTo>
                    <a:pt x="0" y="1236"/>
                  </a:moveTo>
                  <a:cubicBezTo>
                    <a:pt x="187" y="1236"/>
                    <a:pt x="340" y="1084"/>
                    <a:pt x="340" y="896"/>
                  </a:cubicBezTo>
                  <a:cubicBezTo>
                    <a:pt x="340" y="341"/>
                    <a:pt x="340" y="341"/>
                    <a:pt x="340" y="341"/>
                  </a:cubicBezTo>
                  <a:cubicBezTo>
                    <a:pt x="0" y="0"/>
                    <a:pt x="0" y="0"/>
                    <a:pt x="0" y="0"/>
                  </a:cubicBezTo>
                  <a:lnTo>
                    <a:pt x="0" y="1236"/>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xmlns="" id="{12ECE3C4-FDAB-4BA0-9AE0-F6B4E50F981F}"/>
                </a:ext>
              </a:extLst>
            </p:cNvPr>
            <p:cNvSpPr>
              <a:spLocks/>
            </p:cNvSpPr>
            <p:nvPr/>
          </p:nvSpPr>
          <p:spPr bwMode="auto">
            <a:xfrm>
              <a:off x="2749482" y="857509"/>
              <a:ext cx="98493" cy="357390"/>
            </a:xfrm>
            <a:custGeom>
              <a:avLst/>
              <a:gdLst>
                <a:gd name="T0" fmla="*/ 341 w 341"/>
                <a:gd name="T1" fmla="*/ 0 h 1237"/>
                <a:gd name="T2" fmla="*/ 1 w 341"/>
                <a:gd name="T3" fmla="*/ 340 h 1237"/>
                <a:gd name="T4" fmla="*/ 0 w 341"/>
                <a:gd name="T5" fmla="*/ 896 h 1237"/>
                <a:gd name="T6" fmla="*/ 341 w 341"/>
                <a:gd name="T7" fmla="*/ 1237 h 1237"/>
                <a:gd name="T8" fmla="*/ 341 w 341"/>
                <a:gd name="T9" fmla="*/ 0 h 1237"/>
              </a:gdLst>
              <a:ahLst/>
              <a:cxnLst>
                <a:cxn ang="0">
                  <a:pos x="T0" y="T1"/>
                </a:cxn>
                <a:cxn ang="0">
                  <a:pos x="T2" y="T3"/>
                </a:cxn>
                <a:cxn ang="0">
                  <a:pos x="T4" y="T5"/>
                </a:cxn>
                <a:cxn ang="0">
                  <a:pos x="T6" y="T7"/>
                </a:cxn>
                <a:cxn ang="0">
                  <a:pos x="T8" y="T9"/>
                </a:cxn>
              </a:cxnLst>
              <a:rect l="0" t="0" r="r" b="b"/>
              <a:pathLst>
                <a:path w="341" h="1237">
                  <a:moveTo>
                    <a:pt x="341" y="0"/>
                  </a:moveTo>
                  <a:cubicBezTo>
                    <a:pt x="153" y="0"/>
                    <a:pt x="1" y="153"/>
                    <a:pt x="1" y="340"/>
                  </a:cubicBezTo>
                  <a:cubicBezTo>
                    <a:pt x="0" y="896"/>
                    <a:pt x="0" y="896"/>
                    <a:pt x="0" y="896"/>
                  </a:cubicBezTo>
                  <a:cubicBezTo>
                    <a:pt x="341" y="1237"/>
                    <a:pt x="341" y="1237"/>
                    <a:pt x="341" y="1237"/>
                  </a:cubicBezTo>
                  <a:lnTo>
                    <a:pt x="341"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xmlns="" id="{88F79F2E-BB0D-461C-B582-E37E14A20B6D}"/>
                </a:ext>
              </a:extLst>
            </p:cNvPr>
            <p:cNvSpPr>
              <a:spLocks/>
            </p:cNvSpPr>
            <p:nvPr/>
          </p:nvSpPr>
          <p:spPr bwMode="auto">
            <a:xfrm>
              <a:off x="2421991" y="857509"/>
              <a:ext cx="425984" cy="425984"/>
            </a:xfrm>
            <a:custGeom>
              <a:avLst/>
              <a:gdLst>
                <a:gd name="T0" fmla="*/ 1211 w 1211"/>
                <a:gd name="T1" fmla="*/ 1211 h 1211"/>
                <a:gd name="T2" fmla="*/ 1211 w 1211"/>
                <a:gd name="T3" fmla="*/ 1015 h 1211"/>
                <a:gd name="T4" fmla="*/ 564 w 1211"/>
                <a:gd name="T5" fmla="*/ 368 h 1211"/>
                <a:gd name="T6" fmla="*/ 196 w 1211"/>
                <a:gd name="T7" fmla="*/ 0 h 1211"/>
                <a:gd name="T8" fmla="*/ 0 w 1211"/>
                <a:gd name="T9" fmla="*/ 0 h 1211"/>
                <a:gd name="T10" fmla="*/ 0 w 1211"/>
                <a:gd name="T11" fmla="*/ 0 h 1211"/>
                <a:gd name="T12" fmla="*/ 0 w 1211"/>
                <a:gd name="T13" fmla="*/ 196 h 1211"/>
                <a:gd name="T14" fmla="*/ 280 w 1211"/>
                <a:gd name="T15" fmla="*/ 476 h 1211"/>
                <a:gd name="T16" fmla="*/ 280 w 1211"/>
                <a:gd name="T17" fmla="*/ 475 h 1211"/>
                <a:gd name="T18" fmla="*/ 373 w 1211"/>
                <a:gd name="T19" fmla="*/ 568 h 1211"/>
                <a:gd name="T20" fmla="*/ 373 w 1211"/>
                <a:gd name="T21" fmla="*/ 569 h 1211"/>
                <a:gd name="T22" fmla="*/ 373 w 1211"/>
                <a:gd name="T23" fmla="*/ 569 h 1211"/>
                <a:gd name="T24" fmla="*/ 1016 w 1211"/>
                <a:gd name="T25" fmla="*/ 1211 h 1211"/>
                <a:gd name="T26" fmla="*/ 1211 w 1211"/>
                <a:gd name="T27"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1" h="1211">
                  <a:moveTo>
                    <a:pt x="1211" y="1211"/>
                  </a:moveTo>
                  <a:lnTo>
                    <a:pt x="1211" y="1015"/>
                  </a:lnTo>
                  <a:lnTo>
                    <a:pt x="564" y="368"/>
                  </a:lnTo>
                  <a:lnTo>
                    <a:pt x="196" y="0"/>
                  </a:lnTo>
                  <a:lnTo>
                    <a:pt x="0" y="0"/>
                  </a:lnTo>
                  <a:lnTo>
                    <a:pt x="0" y="0"/>
                  </a:lnTo>
                  <a:lnTo>
                    <a:pt x="0" y="196"/>
                  </a:lnTo>
                  <a:lnTo>
                    <a:pt x="280" y="476"/>
                  </a:lnTo>
                  <a:lnTo>
                    <a:pt x="280" y="475"/>
                  </a:lnTo>
                  <a:lnTo>
                    <a:pt x="373" y="568"/>
                  </a:lnTo>
                  <a:lnTo>
                    <a:pt x="373" y="569"/>
                  </a:lnTo>
                  <a:lnTo>
                    <a:pt x="373" y="569"/>
                  </a:lnTo>
                  <a:lnTo>
                    <a:pt x="1016" y="1211"/>
                  </a:lnTo>
                  <a:lnTo>
                    <a:pt x="1211" y="1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6" name="Right Triangle 25">
            <a:extLst>
              <a:ext uri="{FF2B5EF4-FFF2-40B4-BE49-F238E27FC236}">
                <a16:creationId xmlns:a16="http://schemas.microsoft.com/office/drawing/2014/main" xmlns="" id="{AFF8EF83-88DA-47A5-AF61-06F4CD139A77}"/>
              </a:ext>
            </a:extLst>
          </p:cNvPr>
          <p:cNvSpPr/>
          <p:nvPr userDrawn="1"/>
        </p:nvSpPr>
        <p:spPr>
          <a:xfrm rot="5400000">
            <a:off x="-1229" y="-578"/>
            <a:ext cx="1181678" cy="1181678"/>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a:extLst>
              <a:ext uri="{FF2B5EF4-FFF2-40B4-BE49-F238E27FC236}">
                <a16:creationId xmlns:a16="http://schemas.microsoft.com/office/drawing/2014/main" xmlns="" id="{E7B33644-7003-4616-A3AA-B2D1DED8C54F}"/>
              </a:ext>
            </a:extLst>
          </p:cNvPr>
          <p:cNvSpPr/>
          <p:nvPr userDrawn="1"/>
        </p:nvSpPr>
        <p:spPr>
          <a:xfrm rot="16200000">
            <a:off x="3986213" y="-14285"/>
            <a:ext cx="5143500" cy="5172075"/>
          </a:xfrm>
          <a:prstGeom prst="rtTriangle">
            <a:avLst/>
          </a:prstGeom>
          <a:blipFill>
            <a:blip r:embed="rId2"/>
            <a:srcRect/>
            <a:stretch>
              <a:fillRect l="-23570" t="-20680" r="-962" b="-444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xmlns="" id="{A7E17C22-1A39-4DE3-A38C-A1254032B312}"/>
              </a:ext>
            </a:extLst>
          </p:cNvPr>
          <p:cNvGrpSpPr/>
          <p:nvPr userDrawn="1"/>
        </p:nvGrpSpPr>
        <p:grpSpPr>
          <a:xfrm>
            <a:off x="6575425" y="-14286"/>
            <a:ext cx="2573338" cy="2573339"/>
            <a:chOff x="6575425" y="-11113"/>
            <a:chExt cx="2573338" cy="2573339"/>
          </a:xfrm>
        </p:grpSpPr>
        <p:sp>
          <p:nvSpPr>
            <p:cNvPr id="47" name="Freeform: Shape 46">
              <a:extLst>
                <a:ext uri="{FF2B5EF4-FFF2-40B4-BE49-F238E27FC236}">
                  <a16:creationId xmlns:a16="http://schemas.microsoft.com/office/drawing/2014/main" xmlns="" id="{0A2E083A-24A3-4A8A-A62E-2C1CCDB0673B}"/>
                </a:ext>
              </a:extLst>
            </p:cNvPr>
            <p:cNvSpPr>
              <a:spLocks/>
            </p:cNvSpPr>
            <p:nvPr userDrawn="1"/>
          </p:nvSpPr>
          <p:spPr bwMode="auto">
            <a:xfrm>
              <a:off x="6575425" y="0"/>
              <a:ext cx="1541463" cy="1809750"/>
            </a:xfrm>
            <a:custGeom>
              <a:avLst/>
              <a:gdLst>
                <a:gd name="connsiteX0" fmla="*/ 0 w 1541463"/>
                <a:gd name="connsiteY0" fmla="*/ 0 h 1809750"/>
                <a:gd name="connsiteX1" fmla="*/ 1115448 w 1541463"/>
                <a:gd name="connsiteY1" fmla="*/ 0 h 1809750"/>
                <a:gd name="connsiteX2" fmla="*/ 1122632 w 1541463"/>
                <a:gd name="connsiteY2" fmla="*/ 142429 h 1809750"/>
                <a:gd name="connsiteX3" fmla="*/ 1541463 w 1541463"/>
                <a:gd name="connsiteY3" fmla="*/ 1022606 h 1809750"/>
                <a:gd name="connsiteX4" fmla="*/ 752918 w 1541463"/>
                <a:gd name="connsiteY4" fmla="*/ 1809750 h 1809750"/>
                <a:gd name="connsiteX5" fmla="*/ 730354 w 1541463"/>
                <a:gd name="connsiteY5" fmla="*/ 1787226 h 1809750"/>
                <a:gd name="connsiteX6" fmla="*/ 720854 w 1541463"/>
                <a:gd name="connsiteY6" fmla="*/ 1776557 h 1809750"/>
                <a:gd name="connsiteX7" fmla="*/ 708978 w 1541463"/>
                <a:gd name="connsiteY7" fmla="*/ 1764703 h 1809750"/>
                <a:gd name="connsiteX8" fmla="*/ 694727 w 1541463"/>
                <a:gd name="connsiteY8" fmla="*/ 1748106 h 1809750"/>
                <a:gd name="connsiteX9" fmla="*/ 687602 w 1541463"/>
                <a:gd name="connsiteY9" fmla="*/ 1742179 h 1809750"/>
                <a:gd name="connsiteX10" fmla="*/ 669788 w 1541463"/>
                <a:gd name="connsiteY10" fmla="*/ 1722026 h 1809750"/>
                <a:gd name="connsiteX11" fmla="*/ 667413 w 1541463"/>
                <a:gd name="connsiteY11" fmla="*/ 1719655 h 1809750"/>
                <a:gd name="connsiteX12" fmla="*/ 203074 w 1541463"/>
                <a:gd name="connsiteY12" fmla="*/ 996526 h 1809750"/>
                <a:gd name="connsiteX13" fmla="*/ 201887 w 1541463"/>
                <a:gd name="connsiteY13" fmla="*/ 991784 h 1809750"/>
                <a:gd name="connsiteX14" fmla="*/ 194761 w 1541463"/>
                <a:gd name="connsiteY14" fmla="*/ 976373 h 1809750"/>
                <a:gd name="connsiteX15" fmla="*/ 188824 w 1541463"/>
                <a:gd name="connsiteY15" fmla="*/ 960962 h 1809750"/>
                <a:gd name="connsiteX16" fmla="*/ 186448 w 1541463"/>
                <a:gd name="connsiteY16" fmla="*/ 956221 h 1809750"/>
                <a:gd name="connsiteX17" fmla="*/ 2375 w 1541463"/>
                <a:gd name="connsiteY17" fmla="*/ 118102 h 1809750"/>
                <a:gd name="connsiteX18" fmla="*/ 2375 w 1541463"/>
                <a:gd name="connsiteY18" fmla="*/ 114546 h 1809750"/>
                <a:gd name="connsiteX19" fmla="*/ 1188 w 1541463"/>
                <a:gd name="connsiteY19" fmla="*/ 87280 h 1809750"/>
                <a:gd name="connsiteX20" fmla="*/ 1188 w 1541463"/>
                <a:gd name="connsiteY20" fmla="*/ 78982 h 1809750"/>
                <a:gd name="connsiteX21" fmla="*/ 0 w 1541463"/>
                <a:gd name="connsiteY21" fmla="*/ 56458 h 1809750"/>
                <a:gd name="connsiteX22" fmla="*/ 0 w 1541463"/>
                <a:gd name="connsiteY22" fmla="*/ 41047 h 1809750"/>
                <a:gd name="connsiteX23" fmla="*/ 0 w 1541463"/>
                <a:gd name="connsiteY23" fmla="*/ 25636 h 1809750"/>
                <a:gd name="connsiteX24" fmla="*/ 0 w 1541463"/>
                <a:gd name="connsiteY24" fmla="*/ 0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41463" h="1809750">
                  <a:moveTo>
                    <a:pt x="0" y="0"/>
                  </a:moveTo>
                  <a:lnTo>
                    <a:pt x="1115448" y="0"/>
                  </a:lnTo>
                  <a:lnTo>
                    <a:pt x="1122632" y="142429"/>
                  </a:lnTo>
                  <a:cubicBezTo>
                    <a:pt x="1157378" y="484909"/>
                    <a:pt x="1310778" y="792331"/>
                    <a:pt x="1541463" y="1022606"/>
                  </a:cubicBezTo>
                  <a:lnTo>
                    <a:pt x="752918" y="1809750"/>
                  </a:lnTo>
                  <a:cubicBezTo>
                    <a:pt x="745793" y="1802637"/>
                    <a:pt x="738667" y="1794339"/>
                    <a:pt x="730354" y="1787226"/>
                  </a:cubicBezTo>
                  <a:cubicBezTo>
                    <a:pt x="726792" y="1783670"/>
                    <a:pt x="723229" y="1780114"/>
                    <a:pt x="720854" y="1776557"/>
                  </a:cubicBezTo>
                  <a:cubicBezTo>
                    <a:pt x="716104" y="1771815"/>
                    <a:pt x="712541" y="1768259"/>
                    <a:pt x="708978" y="1764703"/>
                  </a:cubicBezTo>
                  <a:cubicBezTo>
                    <a:pt x="704228" y="1758775"/>
                    <a:pt x="699478" y="1754034"/>
                    <a:pt x="694727" y="1748106"/>
                  </a:cubicBezTo>
                  <a:cubicBezTo>
                    <a:pt x="692352" y="1746921"/>
                    <a:pt x="689977" y="1744550"/>
                    <a:pt x="687602" y="1742179"/>
                  </a:cubicBezTo>
                  <a:cubicBezTo>
                    <a:pt x="681664" y="1735066"/>
                    <a:pt x="675726" y="1729139"/>
                    <a:pt x="669788" y="1722026"/>
                  </a:cubicBezTo>
                  <a:cubicBezTo>
                    <a:pt x="668601" y="1722026"/>
                    <a:pt x="668601" y="1720841"/>
                    <a:pt x="667413" y="1719655"/>
                  </a:cubicBezTo>
                  <a:cubicBezTo>
                    <a:pt x="475027" y="1508644"/>
                    <a:pt x="317081" y="1264440"/>
                    <a:pt x="203074" y="996526"/>
                  </a:cubicBezTo>
                  <a:cubicBezTo>
                    <a:pt x="203074" y="995341"/>
                    <a:pt x="201887" y="994155"/>
                    <a:pt x="201887" y="991784"/>
                  </a:cubicBezTo>
                  <a:cubicBezTo>
                    <a:pt x="199512" y="987042"/>
                    <a:pt x="197136" y="982301"/>
                    <a:pt x="194761" y="976373"/>
                  </a:cubicBezTo>
                  <a:cubicBezTo>
                    <a:pt x="192386" y="971631"/>
                    <a:pt x="191199" y="966890"/>
                    <a:pt x="188824" y="960962"/>
                  </a:cubicBezTo>
                  <a:cubicBezTo>
                    <a:pt x="187636" y="959777"/>
                    <a:pt x="187636" y="958591"/>
                    <a:pt x="186448" y="956221"/>
                  </a:cubicBezTo>
                  <a:cubicBezTo>
                    <a:pt x="78380" y="687122"/>
                    <a:pt x="16626" y="403797"/>
                    <a:pt x="2375" y="118102"/>
                  </a:cubicBezTo>
                  <a:cubicBezTo>
                    <a:pt x="2375" y="116916"/>
                    <a:pt x="2375" y="115731"/>
                    <a:pt x="2375" y="114546"/>
                  </a:cubicBezTo>
                  <a:cubicBezTo>
                    <a:pt x="2375" y="105062"/>
                    <a:pt x="1188" y="96764"/>
                    <a:pt x="1188" y="87280"/>
                  </a:cubicBezTo>
                  <a:cubicBezTo>
                    <a:pt x="1188" y="84909"/>
                    <a:pt x="1188" y="81353"/>
                    <a:pt x="1188" y="78982"/>
                  </a:cubicBezTo>
                  <a:cubicBezTo>
                    <a:pt x="1188" y="71869"/>
                    <a:pt x="1188" y="63571"/>
                    <a:pt x="0" y="56458"/>
                  </a:cubicBezTo>
                  <a:cubicBezTo>
                    <a:pt x="0" y="51716"/>
                    <a:pt x="0" y="45789"/>
                    <a:pt x="0" y="41047"/>
                  </a:cubicBezTo>
                  <a:cubicBezTo>
                    <a:pt x="0" y="35120"/>
                    <a:pt x="0" y="30378"/>
                    <a:pt x="0" y="25636"/>
                  </a:cubicBez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6" name="Freeform 12">
              <a:extLst>
                <a:ext uri="{FF2B5EF4-FFF2-40B4-BE49-F238E27FC236}">
                  <a16:creationId xmlns:a16="http://schemas.microsoft.com/office/drawing/2014/main" xmlns="" id="{7FA5F65D-74F6-42F6-A6B7-2637D70AB64A}"/>
                </a:ext>
              </a:extLst>
            </p:cNvPr>
            <p:cNvSpPr>
              <a:spLocks/>
            </p:cNvSpPr>
            <p:nvPr userDrawn="1"/>
          </p:nvSpPr>
          <p:spPr bwMode="auto">
            <a:xfrm>
              <a:off x="7329488" y="-11113"/>
              <a:ext cx="1819275" cy="2573339"/>
            </a:xfrm>
            <a:custGeom>
              <a:avLst/>
              <a:gdLst>
                <a:gd name="T0" fmla="*/ 305 w 1532"/>
                <a:gd name="T1" fmla="*/ 4 h 2170"/>
                <a:gd name="T2" fmla="*/ 305 w 1532"/>
                <a:gd name="T3" fmla="*/ 0 h 2170"/>
                <a:gd name="T4" fmla="*/ 305 w 1532"/>
                <a:gd name="T5" fmla="*/ 0 h 2170"/>
                <a:gd name="T6" fmla="*/ 305 w 1532"/>
                <a:gd name="T7" fmla="*/ 4 h 2170"/>
                <a:gd name="T8" fmla="*/ 664 w 1532"/>
                <a:gd name="T9" fmla="*/ 872 h 2170"/>
                <a:gd name="T10" fmla="*/ 0 w 1532"/>
                <a:gd name="T11" fmla="*/ 1536 h 2170"/>
                <a:gd name="T12" fmla="*/ 1532 w 1532"/>
                <a:gd name="T13" fmla="*/ 2170 h 2170"/>
                <a:gd name="T14" fmla="*/ 1532 w 1532"/>
                <a:gd name="T15" fmla="*/ 1231 h 2170"/>
                <a:gd name="T16" fmla="*/ 305 w 1532"/>
                <a:gd name="T17" fmla="*/ 4 h 2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2" h="2170">
                  <a:moveTo>
                    <a:pt x="305" y="4"/>
                  </a:moveTo>
                  <a:cubicBezTo>
                    <a:pt x="305" y="3"/>
                    <a:pt x="305" y="1"/>
                    <a:pt x="305" y="0"/>
                  </a:cubicBezTo>
                  <a:cubicBezTo>
                    <a:pt x="305" y="0"/>
                    <a:pt x="305" y="0"/>
                    <a:pt x="305" y="0"/>
                  </a:cubicBezTo>
                  <a:cubicBezTo>
                    <a:pt x="305" y="1"/>
                    <a:pt x="305" y="3"/>
                    <a:pt x="305" y="4"/>
                  </a:cubicBezTo>
                  <a:cubicBezTo>
                    <a:pt x="305" y="343"/>
                    <a:pt x="442" y="650"/>
                    <a:pt x="664" y="872"/>
                  </a:cubicBezTo>
                  <a:cubicBezTo>
                    <a:pt x="0" y="1536"/>
                    <a:pt x="0" y="1536"/>
                    <a:pt x="0" y="1536"/>
                  </a:cubicBezTo>
                  <a:cubicBezTo>
                    <a:pt x="392" y="1928"/>
                    <a:pt x="934" y="2170"/>
                    <a:pt x="1532" y="2170"/>
                  </a:cubicBezTo>
                  <a:cubicBezTo>
                    <a:pt x="1532" y="1231"/>
                    <a:pt x="1532" y="1231"/>
                    <a:pt x="1532" y="1231"/>
                  </a:cubicBezTo>
                  <a:cubicBezTo>
                    <a:pt x="854" y="1231"/>
                    <a:pt x="305" y="682"/>
                    <a:pt x="30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33269148"/>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2_Section Hea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5E28AF2-2D68-459B-A1EF-95A91786EC7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6428232" y="0"/>
            <a:ext cx="2715768" cy="5143500"/>
          </a:xfrm>
          <a:prstGeom prst="rect">
            <a:avLst/>
          </a:prstGeom>
        </p:spPr>
      </p:pic>
      <p:sp>
        <p:nvSpPr>
          <p:cNvPr id="7" name="Rectangle 6">
            <a:extLst>
              <a:ext uri="{FF2B5EF4-FFF2-40B4-BE49-F238E27FC236}">
                <a16:creationId xmlns:a16="http://schemas.microsoft.com/office/drawing/2014/main" xmlns="" id="{211FE29A-BCBE-473F-BBAC-9BA805F12020}"/>
              </a:ext>
            </a:extLst>
          </p:cNvPr>
          <p:cNvSpPr/>
          <p:nvPr userDrawn="1"/>
        </p:nvSpPr>
        <p:spPr>
          <a:xfrm>
            <a:off x="0" y="0"/>
            <a:ext cx="685790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3088" y="1394556"/>
            <a:ext cx="5717752" cy="1175608"/>
          </a:xfrm>
        </p:spPr>
        <p:txBody>
          <a:bodyPr anchor="b">
            <a:normAutofit/>
          </a:bodyPr>
          <a:lstStyle>
            <a:lvl1pPr>
              <a:defRPr sz="3200">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573091" y="2735722"/>
            <a:ext cx="5717753" cy="1125140"/>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grpSp>
        <p:nvGrpSpPr>
          <p:cNvPr id="12" name="Group 11">
            <a:extLst>
              <a:ext uri="{FF2B5EF4-FFF2-40B4-BE49-F238E27FC236}">
                <a16:creationId xmlns:a16="http://schemas.microsoft.com/office/drawing/2014/main" xmlns="" id="{14A71E00-BB47-4D40-942D-20E9A9CBF727}"/>
              </a:ext>
            </a:extLst>
          </p:cNvPr>
          <p:cNvGrpSpPr/>
          <p:nvPr userDrawn="1"/>
        </p:nvGrpSpPr>
        <p:grpSpPr>
          <a:xfrm>
            <a:off x="589767" y="579439"/>
            <a:ext cx="1550987" cy="292100"/>
            <a:chOff x="2508250" y="577850"/>
            <a:chExt cx="3101975" cy="584200"/>
          </a:xfrm>
        </p:grpSpPr>
        <p:sp>
          <p:nvSpPr>
            <p:cNvPr id="13" name="Freeform 5">
              <a:extLst>
                <a:ext uri="{FF2B5EF4-FFF2-40B4-BE49-F238E27FC236}">
                  <a16:creationId xmlns:a16="http://schemas.microsoft.com/office/drawing/2014/main" xmlns="" id="{960432A8-8330-4FF7-BD80-B13390901EE9}"/>
                </a:ext>
              </a:extLst>
            </p:cNvPr>
            <p:cNvSpPr>
              <a:spLocks noEditPoints="1"/>
            </p:cNvSpPr>
            <p:nvPr/>
          </p:nvSpPr>
          <p:spPr bwMode="auto">
            <a:xfrm>
              <a:off x="2508250" y="577850"/>
              <a:ext cx="449263" cy="584200"/>
            </a:xfrm>
            <a:custGeom>
              <a:avLst/>
              <a:gdLst>
                <a:gd name="T0" fmla="*/ 624 w 1134"/>
                <a:gd name="T1" fmla="*/ 0 h 1474"/>
                <a:gd name="T2" fmla="*/ 624 w 1134"/>
                <a:gd name="T3" fmla="*/ 0 h 1474"/>
                <a:gd name="T4" fmla="*/ 340 w 1134"/>
                <a:gd name="T5" fmla="*/ 0 h 1474"/>
                <a:gd name="T6" fmla="*/ 0 w 1134"/>
                <a:gd name="T7" fmla="*/ 0 h 1474"/>
                <a:gd name="T8" fmla="*/ 0 w 1134"/>
                <a:gd name="T9" fmla="*/ 340 h 1474"/>
                <a:gd name="T10" fmla="*/ 0 w 1134"/>
                <a:gd name="T11" fmla="*/ 1021 h 1474"/>
                <a:gd name="T12" fmla="*/ 0 w 1134"/>
                <a:gd name="T13" fmla="*/ 1474 h 1474"/>
                <a:gd name="T14" fmla="*/ 340 w 1134"/>
                <a:gd name="T15" fmla="*/ 1134 h 1474"/>
                <a:gd name="T16" fmla="*/ 340 w 1134"/>
                <a:gd name="T17" fmla="*/ 1021 h 1474"/>
                <a:gd name="T18" fmla="*/ 624 w 1134"/>
                <a:gd name="T19" fmla="*/ 1021 h 1474"/>
                <a:gd name="T20" fmla="*/ 1134 w 1134"/>
                <a:gd name="T21" fmla="*/ 511 h 1474"/>
                <a:gd name="T22" fmla="*/ 624 w 1134"/>
                <a:gd name="T23" fmla="*/ 0 h 1474"/>
                <a:gd name="T24" fmla="*/ 624 w 1134"/>
                <a:gd name="T25" fmla="*/ 681 h 1474"/>
                <a:gd name="T26" fmla="*/ 340 w 1134"/>
                <a:gd name="T27" fmla="*/ 681 h 1474"/>
                <a:gd name="T28" fmla="*/ 340 w 1134"/>
                <a:gd name="T29" fmla="*/ 681 h 1474"/>
                <a:gd name="T30" fmla="*/ 340 w 1134"/>
                <a:gd name="T31" fmla="*/ 340 h 1474"/>
                <a:gd name="T32" fmla="*/ 340 w 1134"/>
                <a:gd name="T33" fmla="*/ 340 h 1474"/>
                <a:gd name="T34" fmla="*/ 624 w 1134"/>
                <a:gd name="T35" fmla="*/ 340 h 1474"/>
                <a:gd name="T36" fmla="*/ 794 w 1134"/>
                <a:gd name="T37" fmla="*/ 511 h 1474"/>
                <a:gd name="T38" fmla="*/ 624 w 1134"/>
                <a:gd name="T39" fmla="*/ 68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4" h="1474">
                  <a:moveTo>
                    <a:pt x="624" y="0"/>
                  </a:moveTo>
                  <a:cubicBezTo>
                    <a:pt x="624" y="0"/>
                    <a:pt x="624" y="0"/>
                    <a:pt x="624" y="0"/>
                  </a:cubicBezTo>
                  <a:cubicBezTo>
                    <a:pt x="340" y="0"/>
                    <a:pt x="340" y="0"/>
                    <a:pt x="340" y="0"/>
                  </a:cubicBezTo>
                  <a:cubicBezTo>
                    <a:pt x="0" y="0"/>
                    <a:pt x="0" y="0"/>
                    <a:pt x="0" y="0"/>
                  </a:cubicBezTo>
                  <a:cubicBezTo>
                    <a:pt x="0" y="340"/>
                    <a:pt x="0" y="340"/>
                    <a:pt x="0" y="340"/>
                  </a:cubicBezTo>
                  <a:cubicBezTo>
                    <a:pt x="0" y="1021"/>
                    <a:pt x="0" y="1021"/>
                    <a:pt x="0" y="1021"/>
                  </a:cubicBezTo>
                  <a:cubicBezTo>
                    <a:pt x="0" y="1474"/>
                    <a:pt x="0" y="1474"/>
                    <a:pt x="0" y="1474"/>
                  </a:cubicBezTo>
                  <a:cubicBezTo>
                    <a:pt x="188" y="1474"/>
                    <a:pt x="340" y="1322"/>
                    <a:pt x="340" y="1134"/>
                  </a:cubicBezTo>
                  <a:cubicBezTo>
                    <a:pt x="340" y="1021"/>
                    <a:pt x="340" y="1021"/>
                    <a:pt x="340" y="1021"/>
                  </a:cubicBezTo>
                  <a:cubicBezTo>
                    <a:pt x="624" y="1021"/>
                    <a:pt x="624" y="1021"/>
                    <a:pt x="624" y="1021"/>
                  </a:cubicBezTo>
                  <a:cubicBezTo>
                    <a:pt x="906" y="1021"/>
                    <a:pt x="1134" y="792"/>
                    <a:pt x="1134" y="511"/>
                  </a:cubicBezTo>
                  <a:cubicBezTo>
                    <a:pt x="1134" y="229"/>
                    <a:pt x="906" y="0"/>
                    <a:pt x="624" y="0"/>
                  </a:cubicBezTo>
                  <a:close/>
                  <a:moveTo>
                    <a:pt x="624" y="681"/>
                  </a:moveTo>
                  <a:cubicBezTo>
                    <a:pt x="340" y="681"/>
                    <a:pt x="340" y="681"/>
                    <a:pt x="340" y="681"/>
                  </a:cubicBezTo>
                  <a:cubicBezTo>
                    <a:pt x="340" y="681"/>
                    <a:pt x="340" y="681"/>
                    <a:pt x="340" y="681"/>
                  </a:cubicBezTo>
                  <a:cubicBezTo>
                    <a:pt x="340" y="340"/>
                    <a:pt x="340" y="340"/>
                    <a:pt x="340" y="340"/>
                  </a:cubicBezTo>
                  <a:cubicBezTo>
                    <a:pt x="340" y="340"/>
                    <a:pt x="340" y="340"/>
                    <a:pt x="340" y="340"/>
                  </a:cubicBezTo>
                  <a:cubicBezTo>
                    <a:pt x="624" y="340"/>
                    <a:pt x="624" y="340"/>
                    <a:pt x="624" y="340"/>
                  </a:cubicBezTo>
                  <a:cubicBezTo>
                    <a:pt x="718" y="340"/>
                    <a:pt x="794" y="417"/>
                    <a:pt x="794" y="511"/>
                  </a:cubicBezTo>
                  <a:cubicBezTo>
                    <a:pt x="794" y="604"/>
                    <a:pt x="718" y="681"/>
                    <a:pt x="624" y="6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xmlns="" id="{8B6E6C1D-665C-4FA6-8DD5-E4B239C60649}"/>
                </a:ext>
              </a:extLst>
            </p:cNvPr>
            <p:cNvSpPr>
              <a:spLocks/>
            </p:cNvSpPr>
            <p:nvPr/>
          </p:nvSpPr>
          <p:spPr bwMode="auto">
            <a:xfrm>
              <a:off x="3074988" y="577850"/>
              <a:ext cx="493713" cy="584200"/>
            </a:xfrm>
            <a:custGeom>
              <a:avLst/>
              <a:gdLst>
                <a:gd name="T0" fmla="*/ 1114 w 1247"/>
                <a:gd name="T1" fmla="*/ 700 h 1474"/>
                <a:gd name="T2" fmla="*/ 793 w 1247"/>
                <a:gd name="T3" fmla="*/ 567 h 1474"/>
                <a:gd name="T4" fmla="*/ 793 w 1247"/>
                <a:gd name="T5" fmla="*/ 567 h 1474"/>
                <a:gd name="T6" fmla="*/ 453 w 1247"/>
                <a:gd name="T7" fmla="*/ 567 h 1474"/>
                <a:gd name="T8" fmla="*/ 373 w 1247"/>
                <a:gd name="T9" fmla="*/ 534 h 1474"/>
                <a:gd name="T10" fmla="*/ 340 w 1247"/>
                <a:gd name="T11" fmla="*/ 454 h 1474"/>
                <a:gd name="T12" fmla="*/ 453 w 1247"/>
                <a:gd name="T13" fmla="*/ 340 h 1474"/>
                <a:gd name="T14" fmla="*/ 793 w 1247"/>
                <a:gd name="T15" fmla="*/ 340 h 1474"/>
                <a:gd name="T16" fmla="*/ 1134 w 1247"/>
                <a:gd name="T17" fmla="*/ 0 h 1474"/>
                <a:gd name="T18" fmla="*/ 793 w 1247"/>
                <a:gd name="T19" fmla="*/ 0 h 1474"/>
                <a:gd name="T20" fmla="*/ 453 w 1247"/>
                <a:gd name="T21" fmla="*/ 0 h 1474"/>
                <a:gd name="T22" fmla="*/ 0 w 1247"/>
                <a:gd name="T23" fmla="*/ 454 h 1474"/>
                <a:gd name="T24" fmla="*/ 133 w 1247"/>
                <a:gd name="T25" fmla="*/ 775 h 1474"/>
                <a:gd name="T26" fmla="*/ 453 w 1247"/>
                <a:gd name="T27" fmla="*/ 907 h 1474"/>
                <a:gd name="T28" fmla="*/ 793 w 1247"/>
                <a:gd name="T29" fmla="*/ 907 h 1474"/>
                <a:gd name="T30" fmla="*/ 793 w 1247"/>
                <a:gd name="T31" fmla="*/ 907 h 1474"/>
                <a:gd name="T32" fmla="*/ 874 w 1247"/>
                <a:gd name="T33" fmla="*/ 941 h 1474"/>
                <a:gd name="T34" fmla="*/ 907 w 1247"/>
                <a:gd name="T35" fmla="*/ 1021 h 1474"/>
                <a:gd name="T36" fmla="*/ 793 w 1247"/>
                <a:gd name="T37" fmla="*/ 1134 h 1474"/>
                <a:gd name="T38" fmla="*/ 340 w 1247"/>
                <a:gd name="T39" fmla="*/ 1134 h 1474"/>
                <a:gd name="T40" fmla="*/ 0 w 1247"/>
                <a:gd name="T41" fmla="*/ 1474 h 1474"/>
                <a:gd name="T42" fmla="*/ 340 w 1247"/>
                <a:gd name="T43" fmla="*/ 1474 h 1474"/>
                <a:gd name="T44" fmla="*/ 793 w 1247"/>
                <a:gd name="T45" fmla="*/ 1474 h 1474"/>
                <a:gd name="T46" fmla="*/ 1247 w 1247"/>
                <a:gd name="T47" fmla="*/ 1021 h 1474"/>
                <a:gd name="T48" fmla="*/ 1114 w 1247"/>
                <a:gd name="T49" fmla="*/ 70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7" h="1474">
                  <a:moveTo>
                    <a:pt x="1114" y="700"/>
                  </a:moveTo>
                  <a:cubicBezTo>
                    <a:pt x="1032" y="618"/>
                    <a:pt x="919" y="567"/>
                    <a:pt x="793" y="567"/>
                  </a:cubicBezTo>
                  <a:cubicBezTo>
                    <a:pt x="793" y="567"/>
                    <a:pt x="793" y="567"/>
                    <a:pt x="793" y="567"/>
                  </a:cubicBezTo>
                  <a:cubicBezTo>
                    <a:pt x="453" y="567"/>
                    <a:pt x="453" y="567"/>
                    <a:pt x="453" y="567"/>
                  </a:cubicBezTo>
                  <a:cubicBezTo>
                    <a:pt x="422" y="567"/>
                    <a:pt x="394" y="555"/>
                    <a:pt x="373" y="534"/>
                  </a:cubicBezTo>
                  <a:cubicBezTo>
                    <a:pt x="353" y="514"/>
                    <a:pt x="340" y="485"/>
                    <a:pt x="340" y="454"/>
                  </a:cubicBez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215" y="857"/>
                    <a:pt x="328" y="907"/>
                    <a:pt x="453" y="907"/>
                  </a:cubicBezTo>
                  <a:cubicBezTo>
                    <a:pt x="793" y="907"/>
                    <a:pt x="793" y="907"/>
                    <a:pt x="793" y="907"/>
                  </a:cubicBezTo>
                  <a:cubicBezTo>
                    <a:pt x="793" y="907"/>
                    <a:pt x="793" y="907"/>
                    <a:pt x="793" y="907"/>
                  </a:cubicBezTo>
                  <a:cubicBezTo>
                    <a:pt x="825" y="907"/>
                    <a:pt x="853" y="920"/>
                    <a:pt x="874" y="941"/>
                  </a:cubicBezTo>
                  <a:cubicBezTo>
                    <a:pt x="894" y="961"/>
                    <a:pt x="907" y="989"/>
                    <a:pt x="907" y="1021"/>
                  </a:cubicBezTo>
                  <a:cubicBezTo>
                    <a:pt x="907" y="1083"/>
                    <a:pt x="856" y="1134"/>
                    <a:pt x="793" y="1134"/>
                  </a:cubicBezTo>
                  <a:cubicBezTo>
                    <a:pt x="340" y="1134"/>
                    <a:pt x="340" y="1134"/>
                    <a:pt x="340" y="1134"/>
                  </a:cubicBezTo>
                  <a:cubicBezTo>
                    <a:pt x="152" y="1134"/>
                    <a:pt x="0" y="1286"/>
                    <a:pt x="0" y="1474"/>
                  </a:cubicBezTo>
                  <a:cubicBezTo>
                    <a:pt x="340" y="1474"/>
                    <a:pt x="340" y="1474"/>
                    <a:pt x="340" y="1474"/>
                  </a:cubicBezTo>
                  <a:cubicBezTo>
                    <a:pt x="793" y="1474"/>
                    <a:pt x="793" y="1474"/>
                    <a:pt x="793" y="1474"/>
                  </a:cubicBezTo>
                  <a:cubicBezTo>
                    <a:pt x="1044" y="1474"/>
                    <a:pt x="1247" y="1271"/>
                    <a:pt x="1247" y="1021"/>
                  </a:cubicBezTo>
                  <a:cubicBezTo>
                    <a:pt x="1247" y="896"/>
                    <a:pt x="1196" y="782"/>
                    <a:pt x="1114" y="7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6FF81811-759B-4160-B4A3-75129F4399BF}"/>
                </a:ext>
              </a:extLst>
            </p:cNvPr>
            <p:cNvSpPr>
              <a:spLocks/>
            </p:cNvSpPr>
            <p:nvPr/>
          </p:nvSpPr>
          <p:spPr bwMode="auto">
            <a:xfrm>
              <a:off x="3654425" y="577850"/>
              <a:ext cx="584200" cy="584200"/>
            </a:xfrm>
            <a:custGeom>
              <a:avLst/>
              <a:gdLst>
                <a:gd name="T0" fmla="*/ 308 w 368"/>
                <a:gd name="T1" fmla="*/ 0 h 368"/>
                <a:gd name="T2" fmla="*/ 184 w 368"/>
                <a:gd name="T3" fmla="*/ 124 h 368"/>
                <a:gd name="T4" fmla="*/ 59 w 368"/>
                <a:gd name="T5" fmla="*/ 0 h 368"/>
                <a:gd name="T6" fmla="*/ 0 w 368"/>
                <a:gd name="T7" fmla="*/ 0 h 368"/>
                <a:gd name="T8" fmla="*/ 0 w 368"/>
                <a:gd name="T9" fmla="*/ 0 h 368"/>
                <a:gd name="T10" fmla="*/ 0 w 368"/>
                <a:gd name="T11" fmla="*/ 59 h 368"/>
                <a:gd name="T12" fmla="*/ 141 w 368"/>
                <a:gd name="T13" fmla="*/ 201 h 368"/>
                <a:gd name="T14" fmla="*/ 141 w 368"/>
                <a:gd name="T15" fmla="*/ 167 h 368"/>
                <a:gd name="T16" fmla="*/ 141 w 368"/>
                <a:gd name="T17" fmla="*/ 283 h 368"/>
                <a:gd name="T18" fmla="*/ 141 w 368"/>
                <a:gd name="T19" fmla="*/ 283 h 368"/>
                <a:gd name="T20" fmla="*/ 141 w 368"/>
                <a:gd name="T21" fmla="*/ 326 h 368"/>
                <a:gd name="T22" fmla="*/ 184 w 368"/>
                <a:gd name="T23" fmla="*/ 368 h 368"/>
                <a:gd name="T24" fmla="*/ 227 w 368"/>
                <a:gd name="T25" fmla="*/ 326 h 368"/>
                <a:gd name="T26" fmla="*/ 227 w 368"/>
                <a:gd name="T27" fmla="*/ 283 h 368"/>
                <a:gd name="T28" fmla="*/ 227 w 368"/>
                <a:gd name="T29" fmla="*/ 283 h 368"/>
                <a:gd name="T30" fmla="*/ 227 w 368"/>
                <a:gd name="T31" fmla="*/ 167 h 368"/>
                <a:gd name="T32" fmla="*/ 227 w 368"/>
                <a:gd name="T33" fmla="*/ 201 h 368"/>
                <a:gd name="T34" fmla="*/ 368 w 368"/>
                <a:gd name="T35" fmla="*/ 59 h 368"/>
                <a:gd name="T36" fmla="*/ 368 w 368"/>
                <a:gd name="T37" fmla="*/ 0 h 368"/>
                <a:gd name="T38" fmla="*/ 308 w 368"/>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68">
                  <a:moveTo>
                    <a:pt x="308" y="0"/>
                  </a:moveTo>
                  <a:lnTo>
                    <a:pt x="184" y="124"/>
                  </a:lnTo>
                  <a:lnTo>
                    <a:pt x="59" y="0"/>
                  </a:lnTo>
                  <a:lnTo>
                    <a:pt x="0" y="0"/>
                  </a:lnTo>
                  <a:lnTo>
                    <a:pt x="0" y="0"/>
                  </a:lnTo>
                  <a:lnTo>
                    <a:pt x="0" y="59"/>
                  </a:lnTo>
                  <a:lnTo>
                    <a:pt x="141" y="201"/>
                  </a:lnTo>
                  <a:lnTo>
                    <a:pt x="141" y="167"/>
                  </a:lnTo>
                  <a:lnTo>
                    <a:pt x="141" y="283"/>
                  </a:lnTo>
                  <a:lnTo>
                    <a:pt x="141" y="283"/>
                  </a:lnTo>
                  <a:lnTo>
                    <a:pt x="141" y="326"/>
                  </a:lnTo>
                  <a:lnTo>
                    <a:pt x="184" y="368"/>
                  </a:lnTo>
                  <a:lnTo>
                    <a:pt x="227" y="326"/>
                  </a:lnTo>
                  <a:lnTo>
                    <a:pt x="227" y="283"/>
                  </a:lnTo>
                  <a:lnTo>
                    <a:pt x="227" y="283"/>
                  </a:lnTo>
                  <a:lnTo>
                    <a:pt x="227" y="167"/>
                  </a:lnTo>
                  <a:lnTo>
                    <a:pt x="227" y="201"/>
                  </a:lnTo>
                  <a:lnTo>
                    <a:pt x="368" y="59"/>
                  </a:lnTo>
                  <a:lnTo>
                    <a:pt x="368" y="0"/>
                  </a:lnTo>
                  <a:lnTo>
                    <a:pt x="3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xmlns="" id="{58989EA5-07C5-4A2E-82D1-A0C2CC63B577}"/>
                </a:ext>
              </a:extLst>
            </p:cNvPr>
            <p:cNvSpPr>
              <a:spLocks noEditPoints="1"/>
            </p:cNvSpPr>
            <p:nvPr/>
          </p:nvSpPr>
          <p:spPr bwMode="auto">
            <a:xfrm>
              <a:off x="4302125" y="577850"/>
              <a:ext cx="584200" cy="584200"/>
            </a:xfrm>
            <a:custGeom>
              <a:avLst/>
              <a:gdLst>
                <a:gd name="T0" fmla="*/ 1258 w 1474"/>
                <a:gd name="T1" fmla="*/ 216 h 1474"/>
                <a:gd name="T2" fmla="*/ 737 w 1474"/>
                <a:gd name="T3" fmla="*/ 0 h 1474"/>
                <a:gd name="T4" fmla="*/ 0 w 1474"/>
                <a:gd name="T5" fmla="*/ 737 h 1474"/>
                <a:gd name="T6" fmla="*/ 216 w 1474"/>
                <a:gd name="T7" fmla="*/ 1258 h 1474"/>
                <a:gd name="T8" fmla="*/ 737 w 1474"/>
                <a:gd name="T9" fmla="*/ 1474 h 1474"/>
                <a:gd name="T10" fmla="*/ 1258 w 1474"/>
                <a:gd name="T11" fmla="*/ 1258 h 1474"/>
                <a:gd name="T12" fmla="*/ 1474 w 1474"/>
                <a:gd name="T13" fmla="*/ 737 h 1474"/>
                <a:gd name="T14" fmla="*/ 1258 w 1474"/>
                <a:gd name="T15" fmla="*/ 216 h 1474"/>
                <a:gd name="T16" fmla="*/ 737 w 1474"/>
                <a:gd name="T17" fmla="*/ 1134 h 1474"/>
                <a:gd name="T18" fmla="*/ 457 w 1474"/>
                <a:gd name="T19" fmla="*/ 1018 h 1474"/>
                <a:gd name="T20" fmla="*/ 340 w 1474"/>
                <a:gd name="T21" fmla="*/ 737 h 1474"/>
                <a:gd name="T22" fmla="*/ 737 w 1474"/>
                <a:gd name="T23" fmla="*/ 340 h 1474"/>
                <a:gd name="T24" fmla="*/ 1018 w 1474"/>
                <a:gd name="T25" fmla="*/ 457 h 1474"/>
                <a:gd name="T26" fmla="*/ 1134 w 1474"/>
                <a:gd name="T27" fmla="*/ 737 h 1474"/>
                <a:gd name="T28" fmla="*/ 1018 w 1474"/>
                <a:gd name="T29" fmla="*/ 1018 h 1474"/>
                <a:gd name="T30" fmla="*/ 737 w 1474"/>
                <a:gd name="T31" fmla="*/ 1134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4" h="1474">
                  <a:moveTo>
                    <a:pt x="1258" y="216"/>
                  </a:moveTo>
                  <a:cubicBezTo>
                    <a:pt x="1125" y="83"/>
                    <a:pt x="941" y="0"/>
                    <a:pt x="737" y="0"/>
                  </a:cubicBezTo>
                  <a:cubicBezTo>
                    <a:pt x="330" y="0"/>
                    <a:pt x="0" y="330"/>
                    <a:pt x="0" y="737"/>
                  </a:cubicBezTo>
                  <a:cubicBezTo>
                    <a:pt x="0" y="941"/>
                    <a:pt x="83" y="1125"/>
                    <a:pt x="216" y="1258"/>
                  </a:cubicBezTo>
                  <a:cubicBezTo>
                    <a:pt x="349" y="1392"/>
                    <a:pt x="534" y="1474"/>
                    <a:pt x="737" y="1474"/>
                  </a:cubicBezTo>
                  <a:cubicBezTo>
                    <a:pt x="941" y="1474"/>
                    <a:pt x="1125" y="1392"/>
                    <a:pt x="1258" y="1258"/>
                  </a:cubicBezTo>
                  <a:cubicBezTo>
                    <a:pt x="1392" y="1125"/>
                    <a:pt x="1474" y="941"/>
                    <a:pt x="1474" y="737"/>
                  </a:cubicBezTo>
                  <a:cubicBezTo>
                    <a:pt x="1474" y="534"/>
                    <a:pt x="1392" y="350"/>
                    <a:pt x="1258" y="216"/>
                  </a:cubicBezTo>
                  <a:close/>
                  <a:moveTo>
                    <a:pt x="737" y="1134"/>
                  </a:moveTo>
                  <a:cubicBezTo>
                    <a:pt x="628" y="1134"/>
                    <a:pt x="528" y="1090"/>
                    <a:pt x="457" y="1018"/>
                  </a:cubicBezTo>
                  <a:cubicBezTo>
                    <a:pt x="385" y="946"/>
                    <a:pt x="340" y="847"/>
                    <a:pt x="340" y="737"/>
                  </a:cubicBezTo>
                  <a:cubicBezTo>
                    <a:pt x="340" y="518"/>
                    <a:pt x="518" y="340"/>
                    <a:pt x="737" y="340"/>
                  </a:cubicBezTo>
                  <a:cubicBezTo>
                    <a:pt x="847" y="340"/>
                    <a:pt x="946" y="385"/>
                    <a:pt x="1018" y="457"/>
                  </a:cubicBezTo>
                  <a:cubicBezTo>
                    <a:pt x="1090" y="529"/>
                    <a:pt x="1134" y="628"/>
                    <a:pt x="1134" y="737"/>
                  </a:cubicBezTo>
                  <a:cubicBezTo>
                    <a:pt x="1134" y="847"/>
                    <a:pt x="1090" y="946"/>
                    <a:pt x="1018" y="1018"/>
                  </a:cubicBezTo>
                  <a:cubicBezTo>
                    <a:pt x="946" y="1090"/>
                    <a:pt x="847" y="1134"/>
                    <a:pt x="737" y="1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xmlns="" id="{923543F1-C912-46A9-BD79-F50CE83AEFBC}"/>
                </a:ext>
              </a:extLst>
            </p:cNvPr>
            <p:cNvSpPr>
              <a:spLocks/>
            </p:cNvSpPr>
            <p:nvPr/>
          </p:nvSpPr>
          <p:spPr bwMode="auto">
            <a:xfrm>
              <a:off x="5026025" y="577850"/>
              <a:ext cx="584200" cy="584200"/>
            </a:xfrm>
            <a:custGeom>
              <a:avLst/>
              <a:gdLst>
                <a:gd name="T0" fmla="*/ 1474 w 1474"/>
                <a:gd name="T1" fmla="*/ 0 h 1474"/>
                <a:gd name="T2" fmla="*/ 1134 w 1474"/>
                <a:gd name="T3" fmla="*/ 340 h 1474"/>
                <a:gd name="T4" fmla="*/ 1133 w 1474"/>
                <a:gd name="T5" fmla="*/ 895 h 1474"/>
                <a:gd name="T6" fmla="*/ 686 w 1474"/>
                <a:gd name="T7" fmla="*/ 448 h 1474"/>
                <a:gd name="T8" fmla="*/ 238 w 1474"/>
                <a:gd name="T9" fmla="*/ 0 h 1474"/>
                <a:gd name="T10" fmla="*/ 0 w 1474"/>
                <a:gd name="T11" fmla="*/ 0 h 1474"/>
                <a:gd name="T12" fmla="*/ 0 w 1474"/>
                <a:gd name="T13" fmla="*/ 0 h 1474"/>
                <a:gd name="T14" fmla="*/ 0 w 1474"/>
                <a:gd name="T15" fmla="*/ 238 h 1474"/>
                <a:gd name="T16" fmla="*/ 0 w 1474"/>
                <a:gd name="T17" fmla="*/ 1474 h 1474"/>
                <a:gd name="T18" fmla="*/ 340 w 1474"/>
                <a:gd name="T19" fmla="*/ 1134 h 1474"/>
                <a:gd name="T20" fmla="*/ 340 w 1474"/>
                <a:gd name="T21" fmla="*/ 579 h 1474"/>
                <a:gd name="T22" fmla="*/ 340 w 1474"/>
                <a:gd name="T23" fmla="*/ 578 h 1474"/>
                <a:gd name="T24" fmla="*/ 454 w 1474"/>
                <a:gd name="T25" fmla="*/ 691 h 1474"/>
                <a:gd name="T26" fmla="*/ 454 w 1474"/>
                <a:gd name="T27" fmla="*/ 692 h 1474"/>
                <a:gd name="T28" fmla="*/ 454 w 1474"/>
                <a:gd name="T29" fmla="*/ 692 h 1474"/>
                <a:gd name="T30" fmla="*/ 1236 w 1474"/>
                <a:gd name="T31" fmla="*/ 1474 h 1474"/>
                <a:gd name="T32" fmla="*/ 1474 w 1474"/>
                <a:gd name="T33" fmla="*/ 1474 h 1474"/>
                <a:gd name="T34" fmla="*/ 1474 w 1474"/>
                <a:gd name="T35" fmla="*/ 1237 h 1474"/>
                <a:gd name="T36" fmla="*/ 1474 w 1474"/>
                <a:gd name="T37" fmla="*/ 1237 h 1474"/>
                <a:gd name="T38" fmla="*/ 1474 w 1474"/>
                <a:gd name="T39"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4" h="1474">
                  <a:moveTo>
                    <a:pt x="1474" y="0"/>
                  </a:moveTo>
                  <a:cubicBezTo>
                    <a:pt x="1286" y="0"/>
                    <a:pt x="1134" y="153"/>
                    <a:pt x="1134" y="340"/>
                  </a:cubicBezTo>
                  <a:cubicBezTo>
                    <a:pt x="1133" y="895"/>
                    <a:pt x="1133" y="895"/>
                    <a:pt x="1133" y="895"/>
                  </a:cubicBezTo>
                  <a:cubicBezTo>
                    <a:pt x="686" y="448"/>
                    <a:pt x="686" y="448"/>
                    <a:pt x="686" y="448"/>
                  </a:cubicBezTo>
                  <a:cubicBezTo>
                    <a:pt x="238" y="0"/>
                    <a:pt x="238" y="0"/>
                    <a:pt x="238" y="0"/>
                  </a:cubicBezTo>
                  <a:cubicBezTo>
                    <a:pt x="0" y="0"/>
                    <a:pt x="0" y="0"/>
                    <a:pt x="0" y="0"/>
                  </a:cubicBezTo>
                  <a:cubicBezTo>
                    <a:pt x="0" y="0"/>
                    <a:pt x="0" y="0"/>
                    <a:pt x="0" y="0"/>
                  </a:cubicBezTo>
                  <a:cubicBezTo>
                    <a:pt x="0" y="238"/>
                    <a:pt x="0" y="238"/>
                    <a:pt x="0" y="238"/>
                  </a:cubicBezTo>
                  <a:cubicBezTo>
                    <a:pt x="0" y="1474"/>
                    <a:pt x="0" y="1474"/>
                    <a:pt x="0" y="1474"/>
                  </a:cubicBezTo>
                  <a:cubicBezTo>
                    <a:pt x="187" y="1474"/>
                    <a:pt x="340" y="1322"/>
                    <a:pt x="340" y="1134"/>
                  </a:cubicBezTo>
                  <a:cubicBezTo>
                    <a:pt x="340" y="579"/>
                    <a:pt x="340" y="579"/>
                    <a:pt x="340" y="579"/>
                  </a:cubicBezTo>
                  <a:cubicBezTo>
                    <a:pt x="340" y="578"/>
                    <a:pt x="340" y="578"/>
                    <a:pt x="340" y="578"/>
                  </a:cubicBezTo>
                  <a:cubicBezTo>
                    <a:pt x="454" y="691"/>
                    <a:pt x="454" y="691"/>
                    <a:pt x="454" y="691"/>
                  </a:cubicBezTo>
                  <a:cubicBezTo>
                    <a:pt x="454" y="692"/>
                    <a:pt x="454" y="692"/>
                    <a:pt x="454" y="692"/>
                  </a:cubicBezTo>
                  <a:cubicBezTo>
                    <a:pt x="454" y="692"/>
                    <a:pt x="454" y="692"/>
                    <a:pt x="454" y="692"/>
                  </a:cubicBezTo>
                  <a:cubicBezTo>
                    <a:pt x="1236" y="1474"/>
                    <a:pt x="1236" y="1474"/>
                    <a:pt x="1236" y="1474"/>
                  </a:cubicBezTo>
                  <a:cubicBezTo>
                    <a:pt x="1474" y="1474"/>
                    <a:pt x="1474" y="1474"/>
                    <a:pt x="1474" y="1474"/>
                  </a:cubicBezTo>
                  <a:cubicBezTo>
                    <a:pt x="1474" y="1237"/>
                    <a:pt x="1474" y="1237"/>
                    <a:pt x="1474" y="1237"/>
                  </a:cubicBezTo>
                  <a:cubicBezTo>
                    <a:pt x="1474" y="1237"/>
                    <a:pt x="1474" y="1237"/>
                    <a:pt x="1474" y="1237"/>
                  </a:cubicBezTo>
                  <a:lnTo>
                    <a:pt x="14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248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73089" y="1884091"/>
            <a:ext cx="3995524" cy="2932130"/>
          </a:xfrm>
        </p:spPr>
        <p:txBody>
          <a:bodyPr lIns="0" rIns="36000">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82" y="1355344"/>
            <a:ext cx="3992047" cy="298106"/>
          </a:xfrm>
          <a:prstGeom prst="rect">
            <a:avLst/>
          </a:prstGeom>
        </p:spPr>
        <p:txBody>
          <a:bodyPr vert="horz" lIns="0" tIns="0" rIns="36000" bIns="0" rtlCol="0" anchor="t" anchorCtr="0">
            <a:normAutofit/>
          </a:bodyPr>
          <a:lstStyle>
            <a:lvl1pPr>
              <a:defRPr>
                <a:solidFill>
                  <a:schemeClr val="tx2"/>
                </a:solidFill>
              </a:defRPr>
            </a:lvl1pPr>
          </a:lstStyle>
          <a:p>
            <a:pPr lvl="0"/>
            <a:r>
              <a:rPr lang="en-US" dirty="0"/>
              <a:t>Click to edit Master title style</a:t>
            </a:r>
          </a:p>
        </p:txBody>
      </p:sp>
      <p:pic>
        <p:nvPicPr>
          <p:cNvPr id="52" name="Graphic 51">
            <a:extLst>
              <a:ext uri="{FF2B5EF4-FFF2-40B4-BE49-F238E27FC236}">
                <a16:creationId xmlns:a16="http://schemas.microsoft.com/office/drawing/2014/main" xmlns="" id="{1FDFBA8F-5C90-43EE-8A52-4925BDB9F23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90550" y="577393"/>
            <a:ext cx="1540354" cy="290588"/>
          </a:xfrm>
          <a:prstGeom prst="rect">
            <a:avLst/>
          </a:prstGeom>
        </p:spPr>
      </p:pic>
    </p:spTree>
    <p:extLst>
      <p:ext uri="{BB962C8B-B14F-4D97-AF65-F5344CB8AC3E}">
        <p14:creationId xmlns:p14="http://schemas.microsoft.com/office/powerpoint/2010/main" val="2241649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564" y="1154114"/>
            <a:ext cx="7983236" cy="3411537"/>
          </a:xfrm>
        </p:spPr>
        <p:txBody>
          <a:bodyPr/>
          <a:lstStyle>
            <a:lvl1pPr marL="266700" indent="-266700">
              <a:defRPr sz="2000"/>
            </a:lvl1pPr>
            <a:lvl2pPr marL="447675" indent="-180975">
              <a:defRPr sz="1800"/>
            </a:lvl2pPr>
            <a:lvl3pPr marL="623888" indent="-176213">
              <a:buClr>
                <a:schemeClr val="bg2"/>
              </a:buClr>
              <a:defRPr sz="1600"/>
            </a:lvl3pPr>
            <a:lvl4pPr marL="804863" indent="-176213">
              <a:buClr>
                <a:schemeClr val="bg2"/>
              </a:buClr>
              <a:defRPr sz="14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GB"/>
          </a:p>
        </p:txBody>
      </p:sp>
      <p:sp>
        <p:nvSpPr>
          <p:cNvPr id="2" name="Rectangle 1"/>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6074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415"/>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88" y="1154114"/>
            <a:ext cx="3711231" cy="3411537"/>
          </a:xfrm>
        </p:spPr>
        <p:txBody>
          <a:bodyPr>
            <a:normAutofit/>
          </a:bodyPr>
          <a:lstStyle>
            <a:lvl1pPr marL="266700" indent="-266700">
              <a:defRPr sz="1600"/>
            </a:lvl1pPr>
            <a:lvl2pPr marL="447675" indent="-180975">
              <a:defRPr sz="1400"/>
            </a:lvl2pPr>
            <a:lvl3pPr marL="623888" indent="-176213">
              <a:buClr>
                <a:schemeClr val="bg2"/>
              </a:buClr>
              <a:defRPr sz="1200"/>
            </a:lvl3pPr>
            <a:lvl4pPr marL="804863" indent="-176213">
              <a:buClr>
                <a:schemeClr val="bg2"/>
              </a:buClr>
              <a:defRPr sz="11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8" name="Content Placeholder 2">
            <a:extLst>
              <a:ext uri="{FF2B5EF4-FFF2-40B4-BE49-F238E27FC236}">
                <a16:creationId xmlns:a16="http://schemas.microsoft.com/office/drawing/2014/main" xmlns="" id="{BD81A079-29B2-48A3-A25B-35AC2DAB7A46}"/>
              </a:ext>
            </a:extLst>
          </p:cNvPr>
          <p:cNvSpPr>
            <a:spLocks noGrp="1"/>
          </p:cNvSpPr>
          <p:nvPr>
            <p:ph idx="14"/>
          </p:nvPr>
        </p:nvSpPr>
        <p:spPr>
          <a:xfrm>
            <a:off x="4848587" y="1154114"/>
            <a:ext cx="3711231" cy="3411537"/>
          </a:xfrm>
        </p:spPr>
        <p:txBody>
          <a:bodyPr>
            <a:normAutofit/>
          </a:bodyPr>
          <a:lstStyle>
            <a:lvl1pPr marL="266700" indent="-266700">
              <a:defRPr sz="1600"/>
            </a:lvl1pPr>
            <a:lvl2pPr marL="447675" indent="-180975">
              <a:defRPr sz="1400"/>
            </a:lvl2pPr>
            <a:lvl3pPr marL="623888" indent="-176213">
              <a:buClr>
                <a:schemeClr val="bg2"/>
              </a:buClr>
              <a:defRPr sz="1200"/>
            </a:lvl3pPr>
            <a:lvl4pPr marL="804863" indent="-176213">
              <a:buClr>
                <a:schemeClr val="bg2"/>
              </a:buClr>
              <a:defRPr sz="11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52383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415"/>
            <a:ext cx="6003246"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88" y="1154114"/>
            <a:ext cx="3711231" cy="3411537"/>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8" name="Content Placeholder 2">
            <a:extLst>
              <a:ext uri="{FF2B5EF4-FFF2-40B4-BE49-F238E27FC236}">
                <a16:creationId xmlns:a16="http://schemas.microsoft.com/office/drawing/2014/main" xmlns="" id="{BD81A079-29B2-48A3-A25B-35AC2DAB7A46}"/>
              </a:ext>
            </a:extLst>
          </p:cNvPr>
          <p:cNvSpPr>
            <a:spLocks noGrp="1"/>
          </p:cNvSpPr>
          <p:nvPr>
            <p:ph idx="14"/>
          </p:nvPr>
        </p:nvSpPr>
        <p:spPr>
          <a:xfrm>
            <a:off x="4848587" y="1154114"/>
            <a:ext cx="3711231" cy="3411537"/>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7238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415"/>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88" y="2562582"/>
            <a:ext cx="3711231" cy="2003083"/>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8" name="Content Placeholder 2">
            <a:extLst>
              <a:ext uri="{FF2B5EF4-FFF2-40B4-BE49-F238E27FC236}">
                <a16:creationId xmlns:a16="http://schemas.microsoft.com/office/drawing/2014/main" xmlns="" id="{BD81A079-29B2-48A3-A25B-35AC2DAB7A46}"/>
              </a:ext>
            </a:extLst>
          </p:cNvPr>
          <p:cNvSpPr>
            <a:spLocks noGrp="1"/>
          </p:cNvSpPr>
          <p:nvPr>
            <p:ph idx="14"/>
          </p:nvPr>
        </p:nvSpPr>
        <p:spPr>
          <a:xfrm>
            <a:off x="4848587" y="2562582"/>
            <a:ext cx="3711231" cy="2003083"/>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xmlns="" id="{62364271-A5E7-45F5-AA0E-1EAFCD5F0D28}"/>
              </a:ext>
            </a:extLst>
          </p:cNvPr>
          <p:cNvSpPr>
            <a:spLocks noGrp="1"/>
          </p:cNvSpPr>
          <p:nvPr>
            <p:ph idx="15"/>
          </p:nvPr>
        </p:nvSpPr>
        <p:spPr>
          <a:xfrm>
            <a:off x="576564" y="1156850"/>
            <a:ext cx="7983236" cy="1272383"/>
          </a:xfrm>
        </p:spPr>
        <p:txBody>
          <a:bodyPr/>
          <a:lstStyle>
            <a:lvl1pPr marL="266700" indent="-266700">
              <a:defRPr sz="2000"/>
            </a:lvl1pPr>
            <a:lvl2pPr marL="447675" indent="-180975">
              <a:defRPr sz="1800"/>
            </a:lvl2pPr>
            <a:lvl3pPr marL="623888" indent="-176213">
              <a:buClr>
                <a:schemeClr val="bg2"/>
              </a:buClr>
              <a:defRPr sz="1600"/>
            </a:lvl3pPr>
            <a:lvl4pPr marL="804863" indent="-176213">
              <a:buClr>
                <a:schemeClr val="bg2"/>
              </a:buClr>
              <a:defRPr sz="1400"/>
            </a:lvl4pPr>
            <a:lvl5pPr marL="804863" indent="0">
              <a:buNone/>
              <a:defRPr sz="1400"/>
            </a:lvl5pPr>
          </a:lstStyle>
          <a:p>
            <a:pPr lvl="0"/>
            <a:r>
              <a:rPr lang="en-US" dirty="0"/>
              <a:t>Edit Master text styles</a:t>
            </a:r>
          </a:p>
          <a:p>
            <a:pPr lvl="1"/>
            <a:r>
              <a:rPr lang="en-US" dirty="0"/>
              <a:t>Second level</a:t>
            </a:r>
          </a:p>
        </p:txBody>
      </p:sp>
      <p:sp>
        <p:nvSpPr>
          <p:cNvPr id="10" name="Rectangle 9"/>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610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Numbered bulle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415"/>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64" y="1154114"/>
            <a:ext cx="7983236" cy="3411537"/>
          </a:xfrm>
        </p:spPr>
        <p:txBody>
          <a:bodyPr/>
          <a:lstStyle>
            <a:lvl1pPr marL="266700" indent="-266700">
              <a:buClr>
                <a:schemeClr val="accent1"/>
              </a:buClr>
              <a:buSzPct val="100000"/>
              <a:buFont typeface="+mj-lt"/>
              <a:buAutoNum type="arabicPeriod"/>
              <a:defRPr sz="2000"/>
            </a:lvl1pPr>
            <a:lvl2pPr marL="539750" indent="-273050">
              <a:buClr>
                <a:schemeClr val="accent1"/>
              </a:buClr>
              <a:buFont typeface="+mj-lt"/>
              <a:buAutoNum type="arabicPeriod"/>
              <a:defRPr sz="1800"/>
            </a:lvl2pPr>
            <a:lvl3pPr marL="806450" indent="-266700">
              <a:buClr>
                <a:schemeClr val="accent1"/>
              </a:buClr>
              <a:buFont typeface="+mj-lt"/>
              <a:buAutoNum type="arabicPeriod"/>
              <a:defRPr sz="1600"/>
            </a:lvl3pPr>
            <a:lvl4pPr marL="984250" indent="-177800">
              <a:buClr>
                <a:schemeClr val="accent1"/>
              </a:buClr>
              <a:buFont typeface="+mj-lt"/>
              <a:buAutoNum type="arabicPeriod"/>
              <a:defRPr sz="14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7" name="Rectangle 6"/>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9667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Numbered two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xmlns="" id="{5CB50F6A-D363-433A-9E4E-2C9D1929F954}"/>
              </a:ext>
            </a:extLst>
          </p:cNvPr>
          <p:cNvSpPr>
            <a:spLocks noGrp="1"/>
          </p:cNvSpPr>
          <p:nvPr>
            <p:ph sz="quarter" idx="15"/>
          </p:nvPr>
        </p:nvSpPr>
        <p:spPr>
          <a:xfrm>
            <a:off x="4856169" y="1154218"/>
            <a:ext cx="3703637" cy="3411432"/>
          </a:xfrm>
        </p:spPr>
        <p:txBody>
          <a:bodyPr vert="horz" lIns="0" tIns="45720" rIns="91440" bIns="45720" rtlCol="0">
            <a:normAutofit/>
          </a:bodyPr>
          <a:lstStyle>
            <a:lvl1pPr>
              <a:defRPr lang="en-US" sz="1600" dirty="0" smtClean="0"/>
            </a:lvl1pPr>
            <a:lvl2pPr>
              <a:defRPr lang="en-US" sz="1400" dirty="0" smtClean="0"/>
            </a:lvl2pPr>
            <a:lvl3pPr>
              <a:defRPr lang="en-US" sz="1200" dirty="0" smtClean="0"/>
            </a:lvl3pPr>
            <a:lvl4pPr>
              <a:defRPr lang="en-US" sz="1100" dirty="0" smtClean="0"/>
            </a:lvl4pPr>
          </a:lstStyle>
          <a:p>
            <a:pPr marL="269875" lvl="0" indent="-269875">
              <a:buClr>
                <a:schemeClr val="accent1"/>
              </a:buClr>
              <a:buSzPct val="100000"/>
              <a:buFont typeface="+mj-lt"/>
              <a:buAutoNum type="arabicPeriod"/>
            </a:pPr>
            <a:r>
              <a:rPr lang="en-US" dirty="0"/>
              <a:t>Edit Master text styles</a:t>
            </a:r>
          </a:p>
          <a:p>
            <a:pPr marL="447675" lvl="1" indent="-180975">
              <a:buClr>
                <a:schemeClr val="accent1"/>
              </a:buClr>
              <a:buFont typeface="+mj-lt"/>
              <a:buAutoNum type="arabicPeriod"/>
            </a:pPr>
            <a:r>
              <a:rPr lang="en-US" dirty="0"/>
              <a:t>Second level</a:t>
            </a:r>
          </a:p>
          <a:p>
            <a:pPr marL="717550" lvl="2">
              <a:buClr>
                <a:schemeClr val="accent1"/>
              </a:buClr>
              <a:buFont typeface="+mj-lt"/>
              <a:buAutoNum type="arabicPeriod"/>
            </a:pPr>
            <a:r>
              <a:rPr lang="en-US" dirty="0"/>
              <a:t>Third level</a:t>
            </a:r>
          </a:p>
          <a:p>
            <a:pPr marL="895350" lvl="3">
              <a:buClr>
                <a:schemeClr val="accent1"/>
              </a:buClr>
              <a:buFont typeface="+mj-lt"/>
              <a:buAutoNum type="arabicPeriod"/>
            </a:pPr>
            <a:r>
              <a:rPr lang="en-US" dirty="0"/>
              <a:t>Fourth level</a:t>
            </a:r>
          </a:p>
        </p:txBody>
      </p:sp>
      <p:sp>
        <p:nvSpPr>
          <p:cNvPr id="2" name="Title 1"/>
          <p:cNvSpPr>
            <a:spLocks noGrp="1"/>
          </p:cNvSpPr>
          <p:nvPr>
            <p:ph type="title"/>
          </p:nvPr>
        </p:nvSpPr>
        <p:spPr>
          <a:xfrm>
            <a:off x="576564" y="590415"/>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88" y="1154128"/>
            <a:ext cx="3711231" cy="3411917"/>
          </a:xfrm>
        </p:spPr>
        <p:txBody>
          <a:bodyPr>
            <a:normAutofit/>
          </a:bodyPr>
          <a:lstStyle>
            <a:lvl1pPr marL="269875" indent="-269875">
              <a:buClr>
                <a:schemeClr val="accent1"/>
              </a:buClr>
              <a:buSzPct val="100000"/>
              <a:buFont typeface="+mj-lt"/>
              <a:buAutoNum type="arabicPeriod"/>
              <a:defRPr sz="1600"/>
            </a:lvl1pPr>
            <a:lvl2pPr marL="447675" indent="-180975">
              <a:buClr>
                <a:schemeClr val="accent1"/>
              </a:buClr>
              <a:buFont typeface="+mj-lt"/>
              <a:buAutoNum type="arabicPeriod"/>
              <a:defRPr sz="1400"/>
            </a:lvl2pPr>
            <a:lvl3pPr marL="717550" indent="-177800">
              <a:buClr>
                <a:schemeClr val="accent1"/>
              </a:buClr>
              <a:buFont typeface="+mj-lt"/>
              <a:buAutoNum type="arabicPeriod"/>
              <a:defRPr sz="1200"/>
            </a:lvl3pPr>
            <a:lvl4pPr marL="895350" indent="-177800">
              <a:buClr>
                <a:schemeClr val="accent1"/>
              </a:buClr>
              <a:buFont typeface="+mj-lt"/>
              <a:buAutoNum type="arabicPeriod"/>
              <a:defRPr sz="11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8" name="Rectangle 7"/>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294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415"/>
            <a:ext cx="5967722" cy="297781"/>
          </a:xfrm>
        </p:spPr>
        <p:txBody>
          <a:bodyPr tIns="0" rIns="36000" bIns="0" anchor="t" anchorCtr="0">
            <a:normAutofit/>
          </a:bodyPr>
          <a:lstStyle>
            <a:lvl1pPr>
              <a:defRPr sz="2000"/>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7" name="Rectangle 6"/>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2003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D579F-8FE6-4B90-A50B-E35017BB6BBD}" type="slidenum">
              <a:rPr lang="en-US" smtClean="0"/>
              <a:pPr/>
              <a:t>‹#›</a:t>
            </a:fld>
            <a:endParaRPr lang="en-US"/>
          </a:p>
        </p:txBody>
      </p:sp>
      <p:sp>
        <p:nvSpPr>
          <p:cNvPr id="8" name="Rectangle 7"/>
          <p:cNvSpPr/>
          <p:nvPr userDrawn="1"/>
        </p:nvSpPr>
        <p:spPr>
          <a:xfrm>
            <a:off x="6919913" y="200025"/>
            <a:ext cx="1771650" cy="51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4283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564" y="1154114"/>
            <a:ext cx="7983236" cy="3411537"/>
          </a:xfrm>
        </p:spPr>
        <p:txBody>
          <a:bodyPr/>
          <a:lstStyle>
            <a:lvl1pPr marL="266700" indent="-266700">
              <a:defRPr sz="2000"/>
            </a:lvl1pPr>
            <a:lvl2pPr marL="447675" indent="-180975">
              <a:defRPr sz="1800"/>
            </a:lvl2pPr>
            <a:lvl3pPr marL="623888" indent="-176213">
              <a:buClr>
                <a:schemeClr val="bg2"/>
              </a:buClr>
              <a:defRPr sz="1600"/>
            </a:lvl3pPr>
            <a:lvl4pPr marL="804863" indent="-176213">
              <a:buClr>
                <a:schemeClr val="bg2"/>
              </a:buClr>
              <a:defRPr sz="14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D579F-8FE6-4B90-A50B-E35017BB6BB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60886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2B305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4203" y="1520418"/>
            <a:ext cx="5812579" cy="1054906"/>
          </a:xfrm>
        </p:spPr>
        <p:txBody>
          <a:bodyPr lIns="0" anchor="b"/>
          <a:lstStyle>
            <a:lvl1pPr algn="l">
              <a:defRPr sz="3200">
                <a:solidFill>
                  <a:schemeClr val="bg1"/>
                </a:solidFill>
              </a:defRPr>
            </a:lvl1pPr>
          </a:lstStyle>
          <a:p>
            <a:r>
              <a:rPr lang="en-US" dirty="0"/>
              <a:t>Presentation Title</a:t>
            </a:r>
          </a:p>
        </p:txBody>
      </p:sp>
      <p:sp>
        <p:nvSpPr>
          <p:cNvPr id="3" name="Subtitle 2"/>
          <p:cNvSpPr>
            <a:spLocks noGrp="1"/>
          </p:cNvSpPr>
          <p:nvPr>
            <p:ph type="subTitle" idx="1"/>
          </p:nvPr>
        </p:nvSpPr>
        <p:spPr>
          <a:xfrm>
            <a:off x="584203" y="3325944"/>
            <a:ext cx="5812579" cy="426928"/>
          </a:xfrm>
        </p:spPr>
        <p:txBody>
          <a:bodyPr lIns="0" bIns="0" anchor="b" anchorCtr="0">
            <a:normAutofit/>
          </a:bodyPr>
          <a:lstStyle>
            <a:lvl1pPr marL="0" indent="0" algn="l">
              <a:buNone/>
              <a:defRPr sz="900">
                <a:solidFill>
                  <a:schemeClr val="bg1"/>
                </a:solidFill>
                <a:latin typeface="Santral" pitchFamily="50"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grpSp>
        <p:nvGrpSpPr>
          <p:cNvPr id="29" name="Group 28">
            <a:extLst>
              <a:ext uri="{FF2B5EF4-FFF2-40B4-BE49-F238E27FC236}">
                <a16:creationId xmlns:a16="http://schemas.microsoft.com/office/drawing/2014/main" xmlns="" id="{D75E3E71-3293-4CCD-B46C-4E0492BE347C}"/>
              </a:ext>
            </a:extLst>
          </p:cNvPr>
          <p:cNvGrpSpPr/>
          <p:nvPr userDrawn="1"/>
        </p:nvGrpSpPr>
        <p:grpSpPr>
          <a:xfrm>
            <a:off x="594000" y="857509"/>
            <a:ext cx="2261127" cy="425984"/>
            <a:chOff x="586848" y="857509"/>
            <a:chExt cx="2261127" cy="425984"/>
          </a:xfrm>
        </p:grpSpPr>
        <p:sp>
          <p:nvSpPr>
            <p:cNvPr id="8" name="Freeform 5">
              <a:extLst>
                <a:ext uri="{FF2B5EF4-FFF2-40B4-BE49-F238E27FC236}">
                  <a16:creationId xmlns:a16="http://schemas.microsoft.com/office/drawing/2014/main" xmlns="" id="{C914CFC7-2117-4491-B442-AB9F68B2C414}"/>
                </a:ext>
              </a:extLst>
            </p:cNvPr>
            <p:cNvSpPr>
              <a:spLocks/>
            </p:cNvSpPr>
            <p:nvPr/>
          </p:nvSpPr>
          <p:spPr bwMode="auto">
            <a:xfrm>
              <a:off x="586848" y="1054496"/>
              <a:ext cx="98493" cy="228997"/>
            </a:xfrm>
            <a:custGeom>
              <a:avLst/>
              <a:gdLst>
                <a:gd name="T0" fmla="*/ 0 w 340"/>
                <a:gd name="T1" fmla="*/ 340 h 793"/>
                <a:gd name="T2" fmla="*/ 0 w 340"/>
                <a:gd name="T3" fmla="*/ 340 h 793"/>
                <a:gd name="T4" fmla="*/ 0 w 340"/>
                <a:gd name="T5" fmla="*/ 793 h 793"/>
                <a:gd name="T6" fmla="*/ 340 w 340"/>
                <a:gd name="T7" fmla="*/ 453 h 793"/>
                <a:gd name="T8" fmla="*/ 340 w 340"/>
                <a:gd name="T9" fmla="*/ 340 h 793"/>
                <a:gd name="T10" fmla="*/ 340 w 340"/>
                <a:gd name="T11" fmla="*/ 0 h 793"/>
                <a:gd name="T12" fmla="*/ 0 w 340"/>
                <a:gd name="T13" fmla="*/ 340 h 793"/>
              </a:gdLst>
              <a:ahLst/>
              <a:cxnLst>
                <a:cxn ang="0">
                  <a:pos x="T0" y="T1"/>
                </a:cxn>
                <a:cxn ang="0">
                  <a:pos x="T2" y="T3"/>
                </a:cxn>
                <a:cxn ang="0">
                  <a:pos x="T4" y="T5"/>
                </a:cxn>
                <a:cxn ang="0">
                  <a:pos x="T6" y="T7"/>
                </a:cxn>
                <a:cxn ang="0">
                  <a:pos x="T8" y="T9"/>
                </a:cxn>
                <a:cxn ang="0">
                  <a:pos x="T10" y="T11"/>
                </a:cxn>
                <a:cxn ang="0">
                  <a:pos x="T12" y="T13"/>
                </a:cxn>
              </a:cxnLst>
              <a:rect l="0" t="0" r="r" b="b"/>
              <a:pathLst>
                <a:path w="340" h="793">
                  <a:moveTo>
                    <a:pt x="0" y="340"/>
                  </a:moveTo>
                  <a:cubicBezTo>
                    <a:pt x="0" y="340"/>
                    <a:pt x="0" y="340"/>
                    <a:pt x="0" y="340"/>
                  </a:cubicBezTo>
                  <a:cubicBezTo>
                    <a:pt x="0" y="793"/>
                    <a:pt x="0" y="793"/>
                    <a:pt x="0" y="793"/>
                  </a:cubicBezTo>
                  <a:cubicBezTo>
                    <a:pt x="188" y="793"/>
                    <a:pt x="340" y="641"/>
                    <a:pt x="340" y="453"/>
                  </a:cubicBezTo>
                  <a:cubicBezTo>
                    <a:pt x="340" y="340"/>
                    <a:pt x="340" y="340"/>
                    <a:pt x="340" y="340"/>
                  </a:cubicBezTo>
                  <a:cubicBezTo>
                    <a:pt x="340" y="0"/>
                    <a:pt x="340" y="0"/>
                    <a:pt x="340" y="0"/>
                  </a:cubicBezTo>
                  <a:lnTo>
                    <a:pt x="0" y="3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xmlns="" id="{2BD03813-9111-4D46-9628-2E7F8BD4431A}"/>
                </a:ext>
              </a:extLst>
            </p:cNvPr>
            <p:cNvSpPr>
              <a:spLocks noChangeArrowheads="1"/>
            </p:cNvSpPr>
            <p:nvPr/>
          </p:nvSpPr>
          <p:spPr bwMode="auto">
            <a:xfrm>
              <a:off x="586848" y="857509"/>
              <a:ext cx="98493" cy="9814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xmlns="" id="{DFB1D407-1F3B-4D2A-99FE-D6D67D7C0044}"/>
                </a:ext>
              </a:extLst>
            </p:cNvPr>
            <p:cNvSpPr>
              <a:spLocks/>
            </p:cNvSpPr>
            <p:nvPr/>
          </p:nvSpPr>
          <p:spPr bwMode="auto">
            <a:xfrm>
              <a:off x="586848" y="955651"/>
              <a:ext cx="98493" cy="196987"/>
            </a:xfrm>
            <a:custGeom>
              <a:avLst/>
              <a:gdLst>
                <a:gd name="T0" fmla="*/ 0 w 280"/>
                <a:gd name="T1" fmla="*/ 560 h 560"/>
                <a:gd name="T2" fmla="*/ 0 w 280"/>
                <a:gd name="T3" fmla="*/ 560 h 560"/>
                <a:gd name="T4" fmla="*/ 280 w 280"/>
                <a:gd name="T5" fmla="*/ 281 h 560"/>
                <a:gd name="T6" fmla="*/ 280 w 280"/>
                <a:gd name="T7" fmla="*/ 0 h 560"/>
                <a:gd name="T8" fmla="*/ 0 w 280"/>
                <a:gd name="T9" fmla="*/ 0 h 560"/>
                <a:gd name="T10" fmla="*/ 0 w 280"/>
                <a:gd name="T11" fmla="*/ 560 h 560"/>
              </a:gdLst>
              <a:ahLst/>
              <a:cxnLst>
                <a:cxn ang="0">
                  <a:pos x="T0" y="T1"/>
                </a:cxn>
                <a:cxn ang="0">
                  <a:pos x="T2" y="T3"/>
                </a:cxn>
                <a:cxn ang="0">
                  <a:pos x="T4" y="T5"/>
                </a:cxn>
                <a:cxn ang="0">
                  <a:pos x="T6" y="T7"/>
                </a:cxn>
                <a:cxn ang="0">
                  <a:pos x="T8" y="T9"/>
                </a:cxn>
                <a:cxn ang="0">
                  <a:pos x="T10" y="T11"/>
                </a:cxn>
              </a:cxnLst>
              <a:rect l="0" t="0" r="r" b="b"/>
              <a:pathLst>
                <a:path w="280" h="560">
                  <a:moveTo>
                    <a:pt x="0" y="560"/>
                  </a:moveTo>
                  <a:lnTo>
                    <a:pt x="0" y="560"/>
                  </a:lnTo>
                  <a:lnTo>
                    <a:pt x="280" y="281"/>
                  </a:lnTo>
                  <a:lnTo>
                    <a:pt x="280" y="0"/>
                  </a:lnTo>
                  <a:lnTo>
                    <a:pt x="0" y="0"/>
                  </a:lnTo>
                  <a:lnTo>
                    <a:pt x="0" y="56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xmlns="" id="{CFBE3D10-9EA9-46CF-B49E-F9A2CF519253}"/>
                </a:ext>
              </a:extLst>
            </p:cNvPr>
            <p:cNvSpPr>
              <a:spLocks/>
            </p:cNvSpPr>
            <p:nvPr/>
          </p:nvSpPr>
          <p:spPr bwMode="auto">
            <a:xfrm>
              <a:off x="685341" y="857509"/>
              <a:ext cx="229349" cy="295129"/>
            </a:xfrm>
            <a:custGeom>
              <a:avLst/>
              <a:gdLst>
                <a:gd name="T0" fmla="*/ 284 w 794"/>
                <a:gd name="T1" fmla="*/ 0 h 1021"/>
                <a:gd name="T2" fmla="*/ 284 w 794"/>
                <a:gd name="T3" fmla="*/ 0 h 1021"/>
                <a:gd name="T4" fmla="*/ 0 w 794"/>
                <a:gd name="T5" fmla="*/ 0 h 1021"/>
                <a:gd name="T6" fmla="*/ 0 w 794"/>
                <a:gd name="T7" fmla="*/ 340 h 1021"/>
                <a:gd name="T8" fmla="*/ 0 w 794"/>
                <a:gd name="T9" fmla="*/ 340 h 1021"/>
                <a:gd name="T10" fmla="*/ 284 w 794"/>
                <a:gd name="T11" fmla="*/ 340 h 1021"/>
                <a:gd name="T12" fmla="*/ 454 w 794"/>
                <a:gd name="T13" fmla="*/ 511 h 1021"/>
                <a:gd name="T14" fmla="*/ 284 w 794"/>
                <a:gd name="T15" fmla="*/ 681 h 1021"/>
                <a:gd name="T16" fmla="*/ 0 w 794"/>
                <a:gd name="T17" fmla="*/ 681 h 1021"/>
                <a:gd name="T18" fmla="*/ 0 w 794"/>
                <a:gd name="T19" fmla="*/ 681 h 1021"/>
                <a:gd name="T20" fmla="*/ 0 w 794"/>
                <a:gd name="T21" fmla="*/ 1021 h 1021"/>
                <a:gd name="T22" fmla="*/ 284 w 794"/>
                <a:gd name="T23" fmla="*/ 1021 h 1021"/>
                <a:gd name="T24" fmla="*/ 794 w 794"/>
                <a:gd name="T25" fmla="*/ 511 h 1021"/>
                <a:gd name="T26" fmla="*/ 284 w 794"/>
                <a:gd name="T27"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4" h="1021">
                  <a:moveTo>
                    <a:pt x="284" y="0"/>
                  </a:moveTo>
                  <a:cubicBezTo>
                    <a:pt x="284" y="0"/>
                    <a:pt x="284" y="0"/>
                    <a:pt x="284" y="0"/>
                  </a:cubicBezTo>
                  <a:cubicBezTo>
                    <a:pt x="0" y="0"/>
                    <a:pt x="0" y="0"/>
                    <a:pt x="0" y="0"/>
                  </a:cubicBezTo>
                  <a:cubicBezTo>
                    <a:pt x="0" y="340"/>
                    <a:pt x="0" y="340"/>
                    <a:pt x="0" y="340"/>
                  </a:cubicBezTo>
                  <a:cubicBezTo>
                    <a:pt x="0" y="340"/>
                    <a:pt x="0" y="340"/>
                    <a:pt x="0" y="340"/>
                  </a:cubicBezTo>
                  <a:cubicBezTo>
                    <a:pt x="284" y="340"/>
                    <a:pt x="284" y="340"/>
                    <a:pt x="284" y="340"/>
                  </a:cubicBezTo>
                  <a:cubicBezTo>
                    <a:pt x="378" y="340"/>
                    <a:pt x="454" y="417"/>
                    <a:pt x="454" y="511"/>
                  </a:cubicBezTo>
                  <a:cubicBezTo>
                    <a:pt x="454" y="604"/>
                    <a:pt x="378" y="681"/>
                    <a:pt x="284" y="681"/>
                  </a:cubicBezTo>
                  <a:cubicBezTo>
                    <a:pt x="0" y="681"/>
                    <a:pt x="0" y="681"/>
                    <a:pt x="0" y="681"/>
                  </a:cubicBezTo>
                  <a:cubicBezTo>
                    <a:pt x="0" y="681"/>
                    <a:pt x="0" y="681"/>
                    <a:pt x="0" y="681"/>
                  </a:cubicBezTo>
                  <a:cubicBezTo>
                    <a:pt x="0" y="1021"/>
                    <a:pt x="0" y="1021"/>
                    <a:pt x="0" y="1021"/>
                  </a:cubicBezTo>
                  <a:cubicBezTo>
                    <a:pt x="284" y="1021"/>
                    <a:pt x="284" y="1021"/>
                    <a:pt x="284" y="1021"/>
                  </a:cubicBezTo>
                  <a:cubicBezTo>
                    <a:pt x="566" y="1021"/>
                    <a:pt x="794" y="792"/>
                    <a:pt x="794" y="511"/>
                  </a:cubicBezTo>
                  <a:cubicBezTo>
                    <a:pt x="794" y="229"/>
                    <a:pt x="566" y="0"/>
                    <a:pt x="284" y="0"/>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xmlns="" id="{4C6CD0D8-0B9A-408C-BCE8-4984BEC78D84}"/>
                </a:ext>
              </a:extLst>
            </p:cNvPr>
            <p:cNvSpPr>
              <a:spLocks/>
            </p:cNvSpPr>
            <p:nvPr/>
          </p:nvSpPr>
          <p:spPr bwMode="auto">
            <a:xfrm>
              <a:off x="999817" y="857509"/>
              <a:ext cx="327842" cy="224073"/>
            </a:xfrm>
            <a:custGeom>
              <a:avLst/>
              <a:gdLst>
                <a:gd name="T0" fmla="*/ 340 w 1134"/>
                <a:gd name="T1" fmla="*/ 454 h 775"/>
                <a:gd name="T2" fmla="*/ 453 w 1134"/>
                <a:gd name="T3" fmla="*/ 340 h 775"/>
                <a:gd name="T4" fmla="*/ 793 w 1134"/>
                <a:gd name="T5" fmla="*/ 340 h 775"/>
                <a:gd name="T6" fmla="*/ 1134 w 1134"/>
                <a:gd name="T7" fmla="*/ 0 h 775"/>
                <a:gd name="T8" fmla="*/ 793 w 1134"/>
                <a:gd name="T9" fmla="*/ 0 h 775"/>
                <a:gd name="T10" fmla="*/ 453 w 1134"/>
                <a:gd name="T11" fmla="*/ 0 h 775"/>
                <a:gd name="T12" fmla="*/ 0 w 1134"/>
                <a:gd name="T13" fmla="*/ 454 h 775"/>
                <a:gd name="T14" fmla="*/ 133 w 1134"/>
                <a:gd name="T15" fmla="*/ 775 h 775"/>
                <a:gd name="T16" fmla="*/ 373 w 1134"/>
                <a:gd name="T17" fmla="*/ 534 h 775"/>
                <a:gd name="T18" fmla="*/ 340 w 1134"/>
                <a:gd name="T19" fmla="*/ 454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775">
                  <a:moveTo>
                    <a:pt x="340" y="454"/>
                  </a:move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373" y="534"/>
                    <a:pt x="373" y="534"/>
                    <a:pt x="373" y="534"/>
                  </a:cubicBezTo>
                  <a:cubicBezTo>
                    <a:pt x="353" y="514"/>
                    <a:pt x="340" y="485"/>
                    <a:pt x="340" y="454"/>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xmlns="" id="{9078830C-88E4-445A-8A40-2FEEAEA485F7}"/>
                </a:ext>
              </a:extLst>
            </p:cNvPr>
            <p:cNvSpPr>
              <a:spLocks/>
            </p:cNvSpPr>
            <p:nvPr/>
          </p:nvSpPr>
          <p:spPr bwMode="auto">
            <a:xfrm>
              <a:off x="999817" y="1059772"/>
              <a:ext cx="360556" cy="223721"/>
            </a:xfrm>
            <a:custGeom>
              <a:avLst/>
              <a:gdLst>
                <a:gd name="T0" fmla="*/ 874 w 1247"/>
                <a:gd name="T1" fmla="*/ 241 h 774"/>
                <a:gd name="T2" fmla="*/ 907 w 1247"/>
                <a:gd name="T3" fmla="*/ 321 h 774"/>
                <a:gd name="T4" fmla="*/ 793 w 1247"/>
                <a:gd name="T5" fmla="*/ 434 h 774"/>
                <a:gd name="T6" fmla="*/ 340 w 1247"/>
                <a:gd name="T7" fmla="*/ 434 h 774"/>
                <a:gd name="T8" fmla="*/ 0 w 1247"/>
                <a:gd name="T9" fmla="*/ 774 h 774"/>
                <a:gd name="T10" fmla="*/ 340 w 1247"/>
                <a:gd name="T11" fmla="*/ 774 h 774"/>
                <a:gd name="T12" fmla="*/ 793 w 1247"/>
                <a:gd name="T13" fmla="*/ 774 h 774"/>
                <a:gd name="T14" fmla="*/ 1247 w 1247"/>
                <a:gd name="T15" fmla="*/ 321 h 774"/>
                <a:gd name="T16" fmla="*/ 1114 w 1247"/>
                <a:gd name="T17" fmla="*/ 0 h 774"/>
                <a:gd name="T18" fmla="*/ 874 w 1247"/>
                <a:gd name="T19" fmla="*/ 241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7" h="774">
                  <a:moveTo>
                    <a:pt x="874" y="241"/>
                  </a:moveTo>
                  <a:cubicBezTo>
                    <a:pt x="894" y="261"/>
                    <a:pt x="907" y="289"/>
                    <a:pt x="907" y="321"/>
                  </a:cubicBezTo>
                  <a:cubicBezTo>
                    <a:pt x="907" y="383"/>
                    <a:pt x="856" y="434"/>
                    <a:pt x="793" y="434"/>
                  </a:cubicBezTo>
                  <a:cubicBezTo>
                    <a:pt x="340" y="434"/>
                    <a:pt x="340" y="434"/>
                    <a:pt x="340" y="434"/>
                  </a:cubicBezTo>
                  <a:cubicBezTo>
                    <a:pt x="152" y="434"/>
                    <a:pt x="0" y="586"/>
                    <a:pt x="0" y="774"/>
                  </a:cubicBezTo>
                  <a:cubicBezTo>
                    <a:pt x="340" y="774"/>
                    <a:pt x="340" y="774"/>
                    <a:pt x="340" y="774"/>
                  </a:cubicBezTo>
                  <a:cubicBezTo>
                    <a:pt x="793" y="774"/>
                    <a:pt x="793" y="774"/>
                    <a:pt x="793" y="774"/>
                  </a:cubicBezTo>
                  <a:cubicBezTo>
                    <a:pt x="1044" y="774"/>
                    <a:pt x="1247" y="571"/>
                    <a:pt x="1247" y="321"/>
                  </a:cubicBezTo>
                  <a:cubicBezTo>
                    <a:pt x="1247" y="196"/>
                    <a:pt x="1196" y="82"/>
                    <a:pt x="1114" y="0"/>
                  </a:cubicBezTo>
                  <a:lnTo>
                    <a:pt x="874" y="241"/>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xmlns="" id="{5BD0F9A5-7B36-4177-93ED-E137EEFFF4B3}"/>
                </a:ext>
              </a:extLst>
            </p:cNvPr>
            <p:cNvSpPr>
              <a:spLocks/>
            </p:cNvSpPr>
            <p:nvPr/>
          </p:nvSpPr>
          <p:spPr bwMode="auto">
            <a:xfrm>
              <a:off x="1038511" y="1011932"/>
              <a:ext cx="283169" cy="117489"/>
            </a:xfrm>
            <a:custGeom>
              <a:avLst/>
              <a:gdLst>
                <a:gd name="T0" fmla="*/ 660 w 981"/>
                <a:gd name="T1" fmla="*/ 33 h 407"/>
                <a:gd name="T2" fmla="*/ 660 w 981"/>
                <a:gd name="T3" fmla="*/ 33 h 407"/>
                <a:gd name="T4" fmla="*/ 320 w 981"/>
                <a:gd name="T5" fmla="*/ 33 h 407"/>
                <a:gd name="T6" fmla="*/ 240 w 981"/>
                <a:gd name="T7" fmla="*/ 0 h 407"/>
                <a:gd name="T8" fmla="*/ 0 w 981"/>
                <a:gd name="T9" fmla="*/ 241 h 407"/>
                <a:gd name="T10" fmla="*/ 320 w 981"/>
                <a:gd name="T11" fmla="*/ 373 h 407"/>
                <a:gd name="T12" fmla="*/ 660 w 981"/>
                <a:gd name="T13" fmla="*/ 373 h 407"/>
                <a:gd name="T14" fmla="*/ 660 w 981"/>
                <a:gd name="T15" fmla="*/ 373 h 407"/>
                <a:gd name="T16" fmla="*/ 741 w 981"/>
                <a:gd name="T17" fmla="*/ 407 h 407"/>
                <a:gd name="T18" fmla="*/ 981 w 981"/>
                <a:gd name="T19" fmla="*/ 166 h 407"/>
                <a:gd name="T20" fmla="*/ 660 w 981"/>
                <a:gd name="T21" fmla="*/ 3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1" h="407">
                  <a:moveTo>
                    <a:pt x="660" y="33"/>
                  </a:moveTo>
                  <a:cubicBezTo>
                    <a:pt x="660" y="33"/>
                    <a:pt x="660" y="33"/>
                    <a:pt x="660" y="33"/>
                  </a:cubicBezTo>
                  <a:cubicBezTo>
                    <a:pt x="320" y="33"/>
                    <a:pt x="320" y="33"/>
                    <a:pt x="320" y="33"/>
                  </a:cubicBezTo>
                  <a:cubicBezTo>
                    <a:pt x="289" y="33"/>
                    <a:pt x="261" y="21"/>
                    <a:pt x="240" y="0"/>
                  </a:cubicBezTo>
                  <a:cubicBezTo>
                    <a:pt x="0" y="241"/>
                    <a:pt x="0" y="241"/>
                    <a:pt x="0" y="241"/>
                  </a:cubicBezTo>
                  <a:cubicBezTo>
                    <a:pt x="82" y="323"/>
                    <a:pt x="195" y="373"/>
                    <a:pt x="320" y="373"/>
                  </a:cubicBezTo>
                  <a:cubicBezTo>
                    <a:pt x="660" y="373"/>
                    <a:pt x="660" y="373"/>
                    <a:pt x="660" y="373"/>
                  </a:cubicBezTo>
                  <a:cubicBezTo>
                    <a:pt x="660" y="373"/>
                    <a:pt x="660" y="373"/>
                    <a:pt x="660" y="373"/>
                  </a:cubicBezTo>
                  <a:cubicBezTo>
                    <a:pt x="692" y="373"/>
                    <a:pt x="720" y="386"/>
                    <a:pt x="741" y="407"/>
                  </a:cubicBezTo>
                  <a:cubicBezTo>
                    <a:pt x="981" y="166"/>
                    <a:pt x="981" y="166"/>
                    <a:pt x="981" y="166"/>
                  </a:cubicBezTo>
                  <a:cubicBezTo>
                    <a:pt x="899" y="84"/>
                    <a:pt x="786" y="33"/>
                    <a:pt x="66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xmlns="" id="{D6611C9A-F090-4917-9260-03F2DD6F0381}"/>
                </a:ext>
              </a:extLst>
            </p:cNvPr>
            <p:cNvSpPr>
              <a:spLocks/>
            </p:cNvSpPr>
            <p:nvPr/>
          </p:nvSpPr>
          <p:spPr bwMode="auto">
            <a:xfrm>
              <a:off x="1422283" y="857509"/>
              <a:ext cx="213168" cy="232515"/>
            </a:xfrm>
            <a:custGeom>
              <a:avLst/>
              <a:gdLst>
                <a:gd name="T0" fmla="*/ 466 w 606"/>
                <a:gd name="T1" fmla="*/ 550 h 661"/>
                <a:gd name="T2" fmla="*/ 606 w 606"/>
                <a:gd name="T3" fmla="*/ 410 h 661"/>
                <a:gd name="T4" fmla="*/ 197 w 606"/>
                <a:gd name="T5" fmla="*/ 0 h 661"/>
                <a:gd name="T6" fmla="*/ 1 w 606"/>
                <a:gd name="T7" fmla="*/ 0 h 661"/>
                <a:gd name="T8" fmla="*/ 0 w 606"/>
                <a:gd name="T9" fmla="*/ 0 h 661"/>
                <a:gd name="T10" fmla="*/ 0 w 606"/>
                <a:gd name="T11" fmla="*/ 196 h 661"/>
                <a:gd name="T12" fmla="*/ 466 w 606"/>
                <a:gd name="T13" fmla="*/ 661 h 661"/>
                <a:gd name="T14" fmla="*/ 466 w 606"/>
                <a:gd name="T15" fmla="*/ 550 h 6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61">
                  <a:moveTo>
                    <a:pt x="466" y="550"/>
                  </a:moveTo>
                  <a:lnTo>
                    <a:pt x="606" y="410"/>
                  </a:lnTo>
                  <a:lnTo>
                    <a:pt x="197" y="0"/>
                  </a:lnTo>
                  <a:lnTo>
                    <a:pt x="1" y="0"/>
                  </a:lnTo>
                  <a:lnTo>
                    <a:pt x="0" y="0"/>
                  </a:lnTo>
                  <a:lnTo>
                    <a:pt x="0" y="196"/>
                  </a:lnTo>
                  <a:lnTo>
                    <a:pt x="466" y="661"/>
                  </a:lnTo>
                  <a:lnTo>
                    <a:pt x="466" y="55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xmlns="" id="{04ADCE45-EAA0-453A-B008-A5E9AB957ADD}"/>
                </a:ext>
              </a:extLst>
            </p:cNvPr>
            <p:cNvSpPr>
              <a:spLocks/>
            </p:cNvSpPr>
            <p:nvPr/>
          </p:nvSpPr>
          <p:spPr bwMode="auto">
            <a:xfrm>
              <a:off x="1635451" y="857861"/>
              <a:ext cx="212816" cy="232163"/>
            </a:xfrm>
            <a:custGeom>
              <a:avLst/>
              <a:gdLst>
                <a:gd name="T0" fmla="*/ 410 w 605"/>
                <a:gd name="T1" fmla="*/ 0 h 660"/>
                <a:gd name="T2" fmla="*/ 0 w 605"/>
                <a:gd name="T3" fmla="*/ 409 h 660"/>
                <a:gd name="T4" fmla="*/ 140 w 605"/>
                <a:gd name="T5" fmla="*/ 549 h 660"/>
                <a:gd name="T6" fmla="*/ 140 w 605"/>
                <a:gd name="T7" fmla="*/ 550 h 660"/>
                <a:gd name="T8" fmla="*/ 140 w 605"/>
                <a:gd name="T9" fmla="*/ 550 h 660"/>
                <a:gd name="T10" fmla="*/ 140 w 605"/>
                <a:gd name="T11" fmla="*/ 660 h 660"/>
                <a:gd name="T12" fmla="*/ 605 w 605"/>
                <a:gd name="T13" fmla="*/ 194 h 660"/>
                <a:gd name="T14" fmla="*/ 605 w 605"/>
                <a:gd name="T15" fmla="*/ 0 h 660"/>
                <a:gd name="T16" fmla="*/ 410 w 605"/>
                <a:gd name="T17"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5" h="660">
                  <a:moveTo>
                    <a:pt x="410" y="0"/>
                  </a:moveTo>
                  <a:lnTo>
                    <a:pt x="0" y="409"/>
                  </a:lnTo>
                  <a:lnTo>
                    <a:pt x="140" y="549"/>
                  </a:lnTo>
                  <a:lnTo>
                    <a:pt x="140" y="550"/>
                  </a:lnTo>
                  <a:lnTo>
                    <a:pt x="140" y="550"/>
                  </a:lnTo>
                  <a:lnTo>
                    <a:pt x="140" y="660"/>
                  </a:lnTo>
                  <a:lnTo>
                    <a:pt x="605" y="194"/>
                  </a:lnTo>
                  <a:lnTo>
                    <a:pt x="605" y="0"/>
                  </a:lnTo>
                  <a:lnTo>
                    <a:pt x="410"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xmlns="" id="{3B6FEFD1-6545-4538-86DF-FC22F858F640}"/>
                </a:ext>
              </a:extLst>
            </p:cNvPr>
            <p:cNvSpPr>
              <a:spLocks/>
            </p:cNvSpPr>
            <p:nvPr/>
          </p:nvSpPr>
          <p:spPr bwMode="auto">
            <a:xfrm>
              <a:off x="1586204" y="1001731"/>
              <a:ext cx="98493" cy="281762"/>
            </a:xfrm>
            <a:custGeom>
              <a:avLst/>
              <a:gdLst>
                <a:gd name="T0" fmla="*/ 280 w 280"/>
                <a:gd name="T1" fmla="*/ 141 h 801"/>
                <a:gd name="T2" fmla="*/ 280 w 280"/>
                <a:gd name="T3" fmla="*/ 141 h 801"/>
                <a:gd name="T4" fmla="*/ 280 w 280"/>
                <a:gd name="T5" fmla="*/ 140 h 801"/>
                <a:gd name="T6" fmla="*/ 140 w 280"/>
                <a:gd name="T7" fmla="*/ 0 h 801"/>
                <a:gd name="T8" fmla="*/ 0 w 280"/>
                <a:gd name="T9" fmla="*/ 140 h 801"/>
                <a:gd name="T10" fmla="*/ 0 w 280"/>
                <a:gd name="T11" fmla="*/ 522 h 801"/>
                <a:gd name="T12" fmla="*/ 0 w 280"/>
                <a:gd name="T13" fmla="*/ 522 h 801"/>
                <a:gd name="T14" fmla="*/ 0 w 280"/>
                <a:gd name="T15" fmla="*/ 661 h 801"/>
                <a:gd name="T16" fmla="*/ 140 w 280"/>
                <a:gd name="T17" fmla="*/ 801 h 801"/>
                <a:gd name="T18" fmla="*/ 280 w 280"/>
                <a:gd name="T19" fmla="*/ 661 h 801"/>
                <a:gd name="T20" fmla="*/ 280 w 280"/>
                <a:gd name="T21" fmla="*/ 522 h 801"/>
                <a:gd name="T22" fmla="*/ 280 w 280"/>
                <a:gd name="T23" fmla="*/ 522 h 801"/>
                <a:gd name="T24" fmla="*/ 280 w 280"/>
                <a:gd name="T25" fmla="*/ 141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801">
                  <a:moveTo>
                    <a:pt x="280" y="141"/>
                  </a:moveTo>
                  <a:lnTo>
                    <a:pt x="280" y="141"/>
                  </a:lnTo>
                  <a:lnTo>
                    <a:pt x="280" y="140"/>
                  </a:lnTo>
                  <a:lnTo>
                    <a:pt x="140" y="0"/>
                  </a:lnTo>
                  <a:lnTo>
                    <a:pt x="0" y="140"/>
                  </a:lnTo>
                  <a:lnTo>
                    <a:pt x="0" y="522"/>
                  </a:lnTo>
                  <a:lnTo>
                    <a:pt x="0" y="522"/>
                  </a:lnTo>
                  <a:lnTo>
                    <a:pt x="0" y="661"/>
                  </a:lnTo>
                  <a:lnTo>
                    <a:pt x="140" y="801"/>
                  </a:lnTo>
                  <a:lnTo>
                    <a:pt x="280" y="661"/>
                  </a:lnTo>
                  <a:lnTo>
                    <a:pt x="280" y="522"/>
                  </a:lnTo>
                  <a:lnTo>
                    <a:pt x="280" y="522"/>
                  </a:lnTo>
                  <a:lnTo>
                    <a:pt x="280"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xmlns="" id="{F754406B-2E69-4213-9632-6BACDA2F0219}"/>
                </a:ext>
              </a:extLst>
            </p:cNvPr>
            <p:cNvSpPr>
              <a:spLocks/>
            </p:cNvSpPr>
            <p:nvPr/>
          </p:nvSpPr>
          <p:spPr bwMode="auto">
            <a:xfrm>
              <a:off x="2188421" y="920123"/>
              <a:ext cx="131911" cy="301108"/>
            </a:xfrm>
            <a:custGeom>
              <a:avLst/>
              <a:gdLst>
                <a:gd name="T0" fmla="*/ 240 w 456"/>
                <a:gd name="T1" fmla="*/ 0 h 1042"/>
                <a:gd name="T2" fmla="*/ 0 w 456"/>
                <a:gd name="T3" fmla="*/ 241 h 1042"/>
                <a:gd name="T4" fmla="*/ 116 w 456"/>
                <a:gd name="T5" fmla="*/ 521 h 1042"/>
                <a:gd name="T6" fmla="*/ 0 w 456"/>
                <a:gd name="T7" fmla="*/ 802 h 1042"/>
                <a:gd name="T8" fmla="*/ 240 w 456"/>
                <a:gd name="T9" fmla="*/ 1042 h 1042"/>
                <a:gd name="T10" fmla="*/ 456 w 456"/>
                <a:gd name="T11" fmla="*/ 521 h 1042"/>
                <a:gd name="T12" fmla="*/ 240 w 456"/>
                <a:gd name="T13" fmla="*/ 0 h 1042"/>
              </a:gdLst>
              <a:ahLst/>
              <a:cxnLst>
                <a:cxn ang="0">
                  <a:pos x="T0" y="T1"/>
                </a:cxn>
                <a:cxn ang="0">
                  <a:pos x="T2" y="T3"/>
                </a:cxn>
                <a:cxn ang="0">
                  <a:pos x="T4" y="T5"/>
                </a:cxn>
                <a:cxn ang="0">
                  <a:pos x="T6" y="T7"/>
                </a:cxn>
                <a:cxn ang="0">
                  <a:pos x="T8" y="T9"/>
                </a:cxn>
                <a:cxn ang="0">
                  <a:pos x="T10" y="T11"/>
                </a:cxn>
                <a:cxn ang="0">
                  <a:pos x="T12" y="T13"/>
                </a:cxn>
              </a:cxnLst>
              <a:rect l="0" t="0" r="r" b="b"/>
              <a:pathLst>
                <a:path w="456" h="1042">
                  <a:moveTo>
                    <a:pt x="240" y="0"/>
                  </a:moveTo>
                  <a:cubicBezTo>
                    <a:pt x="0" y="241"/>
                    <a:pt x="0" y="241"/>
                    <a:pt x="0" y="241"/>
                  </a:cubicBezTo>
                  <a:cubicBezTo>
                    <a:pt x="72" y="313"/>
                    <a:pt x="116" y="412"/>
                    <a:pt x="116" y="521"/>
                  </a:cubicBezTo>
                  <a:cubicBezTo>
                    <a:pt x="116" y="631"/>
                    <a:pt x="72" y="730"/>
                    <a:pt x="0" y="802"/>
                  </a:cubicBezTo>
                  <a:cubicBezTo>
                    <a:pt x="240" y="1042"/>
                    <a:pt x="240" y="1042"/>
                    <a:pt x="240" y="1042"/>
                  </a:cubicBezTo>
                  <a:cubicBezTo>
                    <a:pt x="374" y="909"/>
                    <a:pt x="456" y="725"/>
                    <a:pt x="456" y="521"/>
                  </a:cubicBezTo>
                  <a:cubicBezTo>
                    <a:pt x="456" y="318"/>
                    <a:pt x="374" y="134"/>
                    <a:pt x="240" y="0"/>
                  </a:cubicBez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xmlns="" id="{A6AD2582-C017-46CF-AE71-EC7014A4CC5E}"/>
                </a:ext>
              </a:extLst>
            </p:cNvPr>
            <p:cNvSpPr>
              <a:spLocks/>
            </p:cNvSpPr>
            <p:nvPr/>
          </p:nvSpPr>
          <p:spPr bwMode="auto">
            <a:xfrm>
              <a:off x="1894348" y="857509"/>
              <a:ext cx="363722" cy="363722"/>
            </a:xfrm>
            <a:custGeom>
              <a:avLst/>
              <a:gdLst>
                <a:gd name="T0" fmla="*/ 340 w 1258"/>
                <a:gd name="T1" fmla="*/ 737 h 1258"/>
                <a:gd name="T2" fmla="*/ 737 w 1258"/>
                <a:gd name="T3" fmla="*/ 340 h 1258"/>
                <a:gd name="T4" fmla="*/ 1018 w 1258"/>
                <a:gd name="T5" fmla="*/ 457 h 1258"/>
                <a:gd name="T6" fmla="*/ 1258 w 1258"/>
                <a:gd name="T7" fmla="*/ 216 h 1258"/>
                <a:gd name="T8" fmla="*/ 737 w 1258"/>
                <a:gd name="T9" fmla="*/ 0 h 1258"/>
                <a:gd name="T10" fmla="*/ 0 w 1258"/>
                <a:gd name="T11" fmla="*/ 737 h 1258"/>
                <a:gd name="T12" fmla="*/ 216 w 1258"/>
                <a:gd name="T13" fmla="*/ 1258 h 1258"/>
                <a:gd name="T14" fmla="*/ 457 w 1258"/>
                <a:gd name="T15" fmla="*/ 1018 h 1258"/>
                <a:gd name="T16" fmla="*/ 340 w 1258"/>
                <a:gd name="T17" fmla="*/ 737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8" h="1258">
                  <a:moveTo>
                    <a:pt x="340" y="737"/>
                  </a:moveTo>
                  <a:cubicBezTo>
                    <a:pt x="340" y="518"/>
                    <a:pt x="518" y="340"/>
                    <a:pt x="737" y="340"/>
                  </a:cubicBezTo>
                  <a:cubicBezTo>
                    <a:pt x="847" y="340"/>
                    <a:pt x="946" y="385"/>
                    <a:pt x="1018" y="457"/>
                  </a:cubicBezTo>
                  <a:cubicBezTo>
                    <a:pt x="1258" y="216"/>
                    <a:pt x="1258" y="216"/>
                    <a:pt x="1258" y="216"/>
                  </a:cubicBezTo>
                  <a:cubicBezTo>
                    <a:pt x="1125" y="83"/>
                    <a:pt x="941" y="0"/>
                    <a:pt x="737" y="0"/>
                  </a:cubicBezTo>
                  <a:cubicBezTo>
                    <a:pt x="330" y="0"/>
                    <a:pt x="0" y="330"/>
                    <a:pt x="0" y="737"/>
                  </a:cubicBezTo>
                  <a:cubicBezTo>
                    <a:pt x="0" y="941"/>
                    <a:pt x="83" y="1125"/>
                    <a:pt x="216" y="1258"/>
                  </a:cubicBezTo>
                  <a:cubicBezTo>
                    <a:pt x="457" y="1018"/>
                    <a:pt x="457" y="1018"/>
                    <a:pt x="457" y="1018"/>
                  </a:cubicBezTo>
                  <a:cubicBezTo>
                    <a:pt x="385" y="946"/>
                    <a:pt x="340" y="847"/>
                    <a:pt x="340" y="737"/>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xmlns="" id="{4219331A-DFCD-4210-A02D-3D22EEE669B5}"/>
                </a:ext>
              </a:extLst>
            </p:cNvPr>
            <p:cNvSpPr>
              <a:spLocks/>
            </p:cNvSpPr>
            <p:nvPr/>
          </p:nvSpPr>
          <p:spPr bwMode="auto">
            <a:xfrm>
              <a:off x="1956610" y="1151582"/>
              <a:ext cx="301460" cy="131911"/>
            </a:xfrm>
            <a:custGeom>
              <a:avLst/>
              <a:gdLst>
                <a:gd name="T0" fmla="*/ 521 w 1042"/>
                <a:gd name="T1" fmla="*/ 116 h 456"/>
                <a:gd name="T2" fmla="*/ 241 w 1042"/>
                <a:gd name="T3" fmla="*/ 0 h 456"/>
                <a:gd name="T4" fmla="*/ 0 w 1042"/>
                <a:gd name="T5" fmla="*/ 240 h 456"/>
                <a:gd name="T6" fmla="*/ 521 w 1042"/>
                <a:gd name="T7" fmla="*/ 456 h 456"/>
                <a:gd name="T8" fmla="*/ 1042 w 1042"/>
                <a:gd name="T9" fmla="*/ 240 h 456"/>
                <a:gd name="T10" fmla="*/ 802 w 1042"/>
                <a:gd name="T11" fmla="*/ 0 h 456"/>
                <a:gd name="T12" fmla="*/ 521 w 1042"/>
                <a:gd name="T13" fmla="*/ 116 h 456"/>
              </a:gdLst>
              <a:ahLst/>
              <a:cxnLst>
                <a:cxn ang="0">
                  <a:pos x="T0" y="T1"/>
                </a:cxn>
                <a:cxn ang="0">
                  <a:pos x="T2" y="T3"/>
                </a:cxn>
                <a:cxn ang="0">
                  <a:pos x="T4" y="T5"/>
                </a:cxn>
                <a:cxn ang="0">
                  <a:pos x="T6" y="T7"/>
                </a:cxn>
                <a:cxn ang="0">
                  <a:pos x="T8" y="T9"/>
                </a:cxn>
                <a:cxn ang="0">
                  <a:pos x="T10" y="T11"/>
                </a:cxn>
                <a:cxn ang="0">
                  <a:pos x="T12" y="T13"/>
                </a:cxn>
              </a:cxnLst>
              <a:rect l="0" t="0" r="r" b="b"/>
              <a:pathLst>
                <a:path w="1042" h="456">
                  <a:moveTo>
                    <a:pt x="521" y="116"/>
                  </a:moveTo>
                  <a:cubicBezTo>
                    <a:pt x="412" y="116"/>
                    <a:pt x="312" y="72"/>
                    <a:pt x="241" y="0"/>
                  </a:cubicBezTo>
                  <a:cubicBezTo>
                    <a:pt x="0" y="240"/>
                    <a:pt x="0" y="240"/>
                    <a:pt x="0" y="240"/>
                  </a:cubicBezTo>
                  <a:cubicBezTo>
                    <a:pt x="133" y="374"/>
                    <a:pt x="318" y="456"/>
                    <a:pt x="521" y="456"/>
                  </a:cubicBezTo>
                  <a:cubicBezTo>
                    <a:pt x="725" y="456"/>
                    <a:pt x="909" y="374"/>
                    <a:pt x="1042" y="240"/>
                  </a:cubicBezTo>
                  <a:cubicBezTo>
                    <a:pt x="802" y="0"/>
                    <a:pt x="802" y="0"/>
                    <a:pt x="802" y="0"/>
                  </a:cubicBezTo>
                  <a:cubicBezTo>
                    <a:pt x="730" y="72"/>
                    <a:pt x="631" y="116"/>
                    <a:pt x="521"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xmlns="" id="{BB28DC35-A631-4F0E-9ED1-FE64A74E1C3C}"/>
                </a:ext>
              </a:extLst>
            </p:cNvPr>
            <p:cNvSpPr>
              <a:spLocks/>
            </p:cNvSpPr>
            <p:nvPr/>
          </p:nvSpPr>
          <p:spPr bwMode="auto">
            <a:xfrm>
              <a:off x="2421991" y="926454"/>
              <a:ext cx="98493" cy="357039"/>
            </a:xfrm>
            <a:custGeom>
              <a:avLst/>
              <a:gdLst>
                <a:gd name="T0" fmla="*/ 0 w 340"/>
                <a:gd name="T1" fmla="*/ 1236 h 1236"/>
                <a:gd name="T2" fmla="*/ 340 w 340"/>
                <a:gd name="T3" fmla="*/ 896 h 1236"/>
                <a:gd name="T4" fmla="*/ 340 w 340"/>
                <a:gd name="T5" fmla="*/ 341 h 1236"/>
                <a:gd name="T6" fmla="*/ 0 w 340"/>
                <a:gd name="T7" fmla="*/ 0 h 1236"/>
                <a:gd name="T8" fmla="*/ 0 w 340"/>
                <a:gd name="T9" fmla="*/ 1236 h 1236"/>
              </a:gdLst>
              <a:ahLst/>
              <a:cxnLst>
                <a:cxn ang="0">
                  <a:pos x="T0" y="T1"/>
                </a:cxn>
                <a:cxn ang="0">
                  <a:pos x="T2" y="T3"/>
                </a:cxn>
                <a:cxn ang="0">
                  <a:pos x="T4" y="T5"/>
                </a:cxn>
                <a:cxn ang="0">
                  <a:pos x="T6" y="T7"/>
                </a:cxn>
                <a:cxn ang="0">
                  <a:pos x="T8" y="T9"/>
                </a:cxn>
              </a:cxnLst>
              <a:rect l="0" t="0" r="r" b="b"/>
              <a:pathLst>
                <a:path w="340" h="1236">
                  <a:moveTo>
                    <a:pt x="0" y="1236"/>
                  </a:moveTo>
                  <a:cubicBezTo>
                    <a:pt x="187" y="1236"/>
                    <a:pt x="340" y="1084"/>
                    <a:pt x="340" y="896"/>
                  </a:cubicBezTo>
                  <a:cubicBezTo>
                    <a:pt x="340" y="341"/>
                    <a:pt x="340" y="341"/>
                    <a:pt x="340" y="341"/>
                  </a:cubicBezTo>
                  <a:cubicBezTo>
                    <a:pt x="0" y="0"/>
                    <a:pt x="0" y="0"/>
                    <a:pt x="0" y="0"/>
                  </a:cubicBezTo>
                  <a:lnTo>
                    <a:pt x="0" y="1236"/>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xmlns="" id="{12ECE3C4-FDAB-4BA0-9AE0-F6B4E50F981F}"/>
                </a:ext>
              </a:extLst>
            </p:cNvPr>
            <p:cNvSpPr>
              <a:spLocks/>
            </p:cNvSpPr>
            <p:nvPr/>
          </p:nvSpPr>
          <p:spPr bwMode="auto">
            <a:xfrm>
              <a:off x="2749482" y="857509"/>
              <a:ext cx="98493" cy="357390"/>
            </a:xfrm>
            <a:custGeom>
              <a:avLst/>
              <a:gdLst>
                <a:gd name="T0" fmla="*/ 341 w 341"/>
                <a:gd name="T1" fmla="*/ 0 h 1237"/>
                <a:gd name="T2" fmla="*/ 1 w 341"/>
                <a:gd name="T3" fmla="*/ 340 h 1237"/>
                <a:gd name="T4" fmla="*/ 0 w 341"/>
                <a:gd name="T5" fmla="*/ 896 h 1237"/>
                <a:gd name="T6" fmla="*/ 341 w 341"/>
                <a:gd name="T7" fmla="*/ 1237 h 1237"/>
                <a:gd name="T8" fmla="*/ 341 w 341"/>
                <a:gd name="T9" fmla="*/ 0 h 1237"/>
              </a:gdLst>
              <a:ahLst/>
              <a:cxnLst>
                <a:cxn ang="0">
                  <a:pos x="T0" y="T1"/>
                </a:cxn>
                <a:cxn ang="0">
                  <a:pos x="T2" y="T3"/>
                </a:cxn>
                <a:cxn ang="0">
                  <a:pos x="T4" y="T5"/>
                </a:cxn>
                <a:cxn ang="0">
                  <a:pos x="T6" y="T7"/>
                </a:cxn>
                <a:cxn ang="0">
                  <a:pos x="T8" y="T9"/>
                </a:cxn>
              </a:cxnLst>
              <a:rect l="0" t="0" r="r" b="b"/>
              <a:pathLst>
                <a:path w="341" h="1237">
                  <a:moveTo>
                    <a:pt x="341" y="0"/>
                  </a:moveTo>
                  <a:cubicBezTo>
                    <a:pt x="153" y="0"/>
                    <a:pt x="1" y="153"/>
                    <a:pt x="1" y="340"/>
                  </a:cubicBezTo>
                  <a:cubicBezTo>
                    <a:pt x="0" y="896"/>
                    <a:pt x="0" y="896"/>
                    <a:pt x="0" y="896"/>
                  </a:cubicBezTo>
                  <a:cubicBezTo>
                    <a:pt x="341" y="1237"/>
                    <a:pt x="341" y="1237"/>
                    <a:pt x="341" y="1237"/>
                  </a:cubicBezTo>
                  <a:lnTo>
                    <a:pt x="341"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xmlns="" id="{88F79F2E-BB0D-461C-B582-E37E14A20B6D}"/>
                </a:ext>
              </a:extLst>
            </p:cNvPr>
            <p:cNvSpPr>
              <a:spLocks/>
            </p:cNvSpPr>
            <p:nvPr/>
          </p:nvSpPr>
          <p:spPr bwMode="auto">
            <a:xfrm>
              <a:off x="2421991" y="857509"/>
              <a:ext cx="425984" cy="425984"/>
            </a:xfrm>
            <a:custGeom>
              <a:avLst/>
              <a:gdLst>
                <a:gd name="T0" fmla="*/ 1211 w 1211"/>
                <a:gd name="T1" fmla="*/ 1211 h 1211"/>
                <a:gd name="T2" fmla="*/ 1211 w 1211"/>
                <a:gd name="T3" fmla="*/ 1015 h 1211"/>
                <a:gd name="T4" fmla="*/ 564 w 1211"/>
                <a:gd name="T5" fmla="*/ 368 h 1211"/>
                <a:gd name="T6" fmla="*/ 196 w 1211"/>
                <a:gd name="T7" fmla="*/ 0 h 1211"/>
                <a:gd name="T8" fmla="*/ 0 w 1211"/>
                <a:gd name="T9" fmla="*/ 0 h 1211"/>
                <a:gd name="T10" fmla="*/ 0 w 1211"/>
                <a:gd name="T11" fmla="*/ 0 h 1211"/>
                <a:gd name="T12" fmla="*/ 0 w 1211"/>
                <a:gd name="T13" fmla="*/ 196 h 1211"/>
                <a:gd name="T14" fmla="*/ 280 w 1211"/>
                <a:gd name="T15" fmla="*/ 476 h 1211"/>
                <a:gd name="T16" fmla="*/ 280 w 1211"/>
                <a:gd name="T17" fmla="*/ 475 h 1211"/>
                <a:gd name="T18" fmla="*/ 373 w 1211"/>
                <a:gd name="T19" fmla="*/ 568 h 1211"/>
                <a:gd name="T20" fmla="*/ 373 w 1211"/>
                <a:gd name="T21" fmla="*/ 569 h 1211"/>
                <a:gd name="T22" fmla="*/ 373 w 1211"/>
                <a:gd name="T23" fmla="*/ 569 h 1211"/>
                <a:gd name="T24" fmla="*/ 1016 w 1211"/>
                <a:gd name="T25" fmla="*/ 1211 h 1211"/>
                <a:gd name="T26" fmla="*/ 1211 w 1211"/>
                <a:gd name="T27"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1" h="1211">
                  <a:moveTo>
                    <a:pt x="1211" y="1211"/>
                  </a:moveTo>
                  <a:lnTo>
                    <a:pt x="1211" y="1015"/>
                  </a:lnTo>
                  <a:lnTo>
                    <a:pt x="564" y="368"/>
                  </a:lnTo>
                  <a:lnTo>
                    <a:pt x="196" y="0"/>
                  </a:lnTo>
                  <a:lnTo>
                    <a:pt x="0" y="0"/>
                  </a:lnTo>
                  <a:lnTo>
                    <a:pt x="0" y="0"/>
                  </a:lnTo>
                  <a:lnTo>
                    <a:pt x="0" y="196"/>
                  </a:lnTo>
                  <a:lnTo>
                    <a:pt x="280" y="476"/>
                  </a:lnTo>
                  <a:lnTo>
                    <a:pt x="280" y="475"/>
                  </a:lnTo>
                  <a:lnTo>
                    <a:pt x="373" y="568"/>
                  </a:lnTo>
                  <a:lnTo>
                    <a:pt x="373" y="569"/>
                  </a:lnTo>
                  <a:lnTo>
                    <a:pt x="373" y="569"/>
                  </a:lnTo>
                  <a:lnTo>
                    <a:pt x="1016" y="1211"/>
                  </a:lnTo>
                  <a:lnTo>
                    <a:pt x="1211" y="1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 name="Text Placeholder 23">
            <a:extLst>
              <a:ext uri="{FF2B5EF4-FFF2-40B4-BE49-F238E27FC236}">
                <a16:creationId xmlns:a16="http://schemas.microsoft.com/office/drawing/2014/main" xmlns="" id="{02FAA915-BDF8-40DD-A3A3-DFD8EC442138}"/>
              </a:ext>
            </a:extLst>
          </p:cNvPr>
          <p:cNvSpPr>
            <a:spLocks noGrp="1"/>
          </p:cNvSpPr>
          <p:nvPr>
            <p:ph type="body" sz="quarter" idx="13"/>
          </p:nvPr>
        </p:nvSpPr>
        <p:spPr>
          <a:xfrm>
            <a:off x="590550" y="3831615"/>
            <a:ext cx="5805488" cy="508000"/>
          </a:xfrm>
        </p:spPr>
        <p:txBody>
          <a:bodyPr tIns="0">
            <a:normAutofit/>
          </a:bodyPr>
          <a:lstStyle>
            <a:lvl1pPr marL="0" indent="0">
              <a:buNone/>
              <a:defRPr sz="1200">
                <a:solidFill>
                  <a:schemeClr val="bg1"/>
                </a:solidFill>
              </a:defRPr>
            </a:lvl1pPr>
          </a:lstStyle>
          <a:p>
            <a:pPr lvl="0"/>
            <a:r>
              <a:rPr lang="en-US" dirty="0"/>
              <a:t>Edit Master text styles</a:t>
            </a:r>
          </a:p>
        </p:txBody>
      </p:sp>
      <p:sp>
        <p:nvSpPr>
          <p:cNvPr id="25" name="Rectangle 24">
            <a:extLst>
              <a:ext uri="{FF2B5EF4-FFF2-40B4-BE49-F238E27FC236}">
                <a16:creationId xmlns:a16="http://schemas.microsoft.com/office/drawing/2014/main" xmlns="" id="{23883100-6007-46CF-9ECB-73EC75CA26CF}"/>
              </a:ext>
            </a:extLst>
          </p:cNvPr>
          <p:cNvSpPr/>
          <p:nvPr userDrawn="1"/>
        </p:nvSpPr>
        <p:spPr>
          <a:xfrm>
            <a:off x="512728" y="4648479"/>
            <a:ext cx="8034372" cy="246221"/>
          </a:xfrm>
          <a:prstGeom prst="rect">
            <a:avLst/>
          </a:prstGeom>
        </p:spPr>
        <p:txBody>
          <a:bodyPr wrap="square">
            <a:spAutoFit/>
          </a:bodyPr>
          <a:lstStyle/>
          <a:p>
            <a:pPr algn="l"/>
            <a:r>
              <a:rPr lang="en-GB" sz="500" b="0" i="0" u="none" strike="noStrike" baseline="0" dirty="0" err="1">
                <a:solidFill>
                  <a:srgbClr val="FFFFFF"/>
                </a:solidFill>
                <a:latin typeface="Santral" pitchFamily="50" charset="0"/>
              </a:rPr>
              <a:t>Psyon</a:t>
            </a:r>
            <a:r>
              <a:rPr lang="en-GB" sz="500" b="0" i="0" u="none" strike="noStrike" baseline="0" dirty="0">
                <a:solidFill>
                  <a:srgbClr val="FFFFFF"/>
                </a:solidFill>
                <a:latin typeface="Santral" pitchFamily="50" charset="0"/>
              </a:rPr>
              <a:t> is a trading name of Risk Policy Administration, which is an appointed representative of Punter Southall Health and Protection Limited, which is authorised and regulated </a:t>
            </a:r>
            <a:br>
              <a:rPr lang="en-GB" sz="500" b="0" i="0" u="none" strike="noStrike" baseline="0" dirty="0">
                <a:solidFill>
                  <a:srgbClr val="FFFFFF"/>
                </a:solidFill>
                <a:latin typeface="Santral" pitchFamily="50" charset="0"/>
              </a:rPr>
            </a:br>
            <a:r>
              <a:rPr lang="en-GB" sz="500" b="0" i="0" u="none" strike="noStrike" baseline="0" dirty="0">
                <a:solidFill>
                  <a:srgbClr val="FFFFFF"/>
                </a:solidFill>
                <a:latin typeface="Santral" pitchFamily="50" charset="0"/>
              </a:rPr>
              <a:t>by the Financial Conduct Authority. FCA registration number 312841. Registered in England and Wales (07931426) with its registered office at 11 Strand, London, England, WC2N 5HR.</a:t>
            </a:r>
            <a:endParaRPr lang="en-GB" sz="1200" dirty="0">
              <a:latin typeface="Santral" pitchFamily="50" charset="0"/>
            </a:endParaRPr>
          </a:p>
        </p:txBody>
      </p:sp>
      <p:grpSp>
        <p:nvGrpSpPr>
          <p:cNvPr id="75" name="Group 74">
            <a:extLst>
              <a:ext uri="{FF2B5EF4-FFF2-40B4-BE49-F238E27FC236}">
                <a16:creationId xmlns:a16="http://schemas.microsoft.com/office/drawing/2014/main" xmlns="" id="{4285DD5C-CAE5-41DE-A1B0-D9BBB4847FD9}"/>
              </a:ext>
            </a:extLst>
          </p:cNvPr>
          <p:cNvGrpSpPr/>
          <p:nvPr userDrawn="1"/>
        </p:nvGrpSpPr>
        <p:grpSpPr>
          <a:xfrm>
            <a:off x="5991689" y="0"/>
            <a:ext cx="3147031" cy="3144216"/>
            <a:chOff x="5991684" y="0"/>
            <a:chExt cx="3147031" cy="3144216"/>
          </a:xfrm>
        </p:grpSpPr>
        <p:sp>
          <p:nvSpPr>
            <p:cNvPr id="50" name="Freeform: Shape 49">
              <a:extLst>
                <a:ext uri="{FF2B5EF4-FFF2-40B4-BE49-F238E27FC236}">
                  <a16:creationId xmlns:a16="http://schemas.microsoft.com/office/drawing/2014/main" xmlns="" id="{3593750F-B4F7-4066-878D-2FA4375E1FE3}"/>
                </a:ext>
              </a:extLst>
            </p:cNvPr>
            <p:cNvSpPr/>
            <p:nvPr userDrawn="1"/>
          </p:nvSpPr>
          <p:spPr>
            <a:xfrm>
              <a:off x="5991684" y="0"/>
              <a:ext cx="1798929" cy="2422222"/>
            </a:xfrm>
            <a:custGeom>
              <a:avLst/>
              <a:gdLst>
                <a:gd name="connsiteX0" fmla="*/ 97353 w 1798929"/>
                <a:gd name="connsiteY0" fmla="*/ 0 h 2422222"/>
                <a:gd name="connsiteX1" fmla="*/ 1247315 w 1798929"/>
                <a:gd name="connsiteY1" fmla="*/ 0 h 2422222"/>
                <a:gd name="connsiteX2" fmla="*/ 1178507 w 1798929"/>
                <a:gd name="connsiteY2" fmla="*/ 137043 h 2422222"/>
                <a:gd name="connsiteX3" fmla="*/ 1068705 w 1798929"/>
                <a:gd name="connsiteY3" fmla="*/ 680576 h 2422222"/>
                <a:gd name="connsiteX4" fmla="*/ 1684202 w 1798929"/>
                <a:gd name="connsiteY4" fmla="*/ 1838552 h 2422222"/>
                <a:gd name="connsiteX5" fmla="*/ 1798929 w 1798929"/>
                <a:gd name="connsiteY5" fmla="*/ 1908230 h 2422222"/>
                <a:gd name="connsiteX6" fmla="*/ 1797578 w 1798929"/>
                <a:gd name="connsiteY6" fmla="*/ 1907580 h 2422222"/>
                <a:gd name="connsiteX7" fmla="*/ 1475422 w 1798929"/>
                <a:gd name="connsiteY7" fmla="*/ 1667366 h 2422222"/>
                <a:gd name="connsiteX8" fmla="*/ 720567 w 1798929"/>
                <a:gd name="connsiteY8" fmla="*/ 2422222 h 2422222"/>
                <a:gd name="connsiteX9" fmla="*/ 562691 w 1798929"/>
                <a:gd name="connsiteY9" fmla="*/ 2248466 h 2422222"/>
                <a:gd name="connsiteX10" fmla="*/ 0 w 1798929"/>
                <a:gd name="connsiteY10" fmla="*/ 680576 h 2422222"/>
                <a:gd name="connsiteX11" fmla="*/ 50125 w 1798929"/>
                <a:gd name="connsiteY11" fmla="*/ 183594 h 2422222"/>
                <a:gd name="connsiteX12" fmla="*/ 97353 w 1798929"/>
                <a:gd name="connsiteY12" fmla="*/ 0 h 242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8929" h="2422222">
                  <a:moveTo>
                    <a:pt x="97353" y="0"/>
                  </a:moveTo>
                  <a:lnTo>
                    <a:pt x="1247315" y="0"/>
                  </a:lnTo>
                  <a:lnTo>
                    <a:pt x="1178507" y="137043"/>
                  </a:lnTo>
                  <a:cubicBezTo>
                    <a:pt x="1107817" y="304056"/>
                    <a:pt x="1068705" y="487695"/>
                    <a:pt x="1068705" y="680576"/>
                  </a:cubicBezTo>
                  <a:cubicBezTo>
                    <a:pt x="1068705" y="1162779"/>
                    <a:pt x="1312783" y="1587683"/>
                    <a:pt x="1684202" y="1838552"/>
                  </a:cubicBezTo>
                  <a:lnTo>
                    <a:pt x="1798929" y="1908230"/>
                  </a:lnTo>
                  <a:lnTo>
                    <a:pt x="1797578" y="1907580"/>
                  </a:lnTo>
                  <a:cubicBezTo>
                    <a:pt x="1678841" y="1843147"/>
                    <a:pt x="1570434" y="1762021"/>
                    <a:pt x="1475422" y="1667366"/>
                  </a:cubicBezTo>
                  <a:lnTo>
                    <a:pt x="720567" y="2422222"/>
                  </a:lnTo>
                  <a:lnTo>
                    <a:pt x="562691" y="2248466"/>
                  </a:lnTo>
                  <a:cubicBezTo>
                    <a:pt x="211120" y="1822334"/>
                    <a:pt x="0" y="1276067"/>
                    <a:pt x="0" y="680576"/>
                  </a:cubicBezTo>
                  <a:cubicBezTo>
                    <a:pt x="0" y="510317"/>
                    <a:pt x="17264" y="344106"/>
                    <a:pt x="50125" y="183594"/>
                  </a:cubicBezTo>
                  <a:lnTo>
                    <a:pt x="97353" y="0"/>
                  </a:lnTo>
                  <a:close/>
                </a:path>
              </a:pathLst>
            </a:custGeom>
            <a:solidFill>
              <a:schemeClr val="bg1"/>
            </a:solidFill>
            <a:ln w="9525" cap="flat">
              <a:noFill/>
              <a:prstDash val="solid"/>
              <a:miter/>
            </a:ln>
          </p:spPr>
          <p:txBody>
            <a:bodyPr wrap="square">
              <a:noAutofit/>
            </a:bodyPr>
            <a:lstStyle/>
            <a:p>
              <a:endParaRPr lang="en-US"/>
            </a:p>
          </p:txBody>
        </p:sp>
        <p:sp>
          <p:nvSpPr>
            <p:cNvPr id="72" name="Freeform: Shape 71">
              <a:extLst>
                <a:ext uri="{FF2B5EF4-FFF2-40B4-BE49-F238E27FC236}">
                  <a16:creationId xmlns:a16="http://schemas.microsoft.com/office/drawing/2014/main" xmlns="" id="{A78BE88E-D931-4C56-B00E-E2DD584CB765}"/>
                </a:ext>
              </a:extLst>
            </p:cNvPr>
            <p:cNvSpPr/>
            <p:nvPr userDrawn="1"/>
          </p:nvSpPr>
          <p:spPr>
            <a:xfrm>
              <a:off x="6712251" y="1667366"/>
              <a:ext cx="2426464" cy="1476850"/>
            </a:xfrm>
            <a:custGeom>
              <a:avLst/>
              <a:gdLst>
                <a:gd name="connsiteX0" fmla="*/ 754855 w 2426464"/>
                <a:gd name="connsiteY0" fmla="*/ 0 h 1476850"/>
                <a:gd name="connsiteX1" fmla="*/ 1077011 w 2426464"/>
                <a:gd name="connsiteY1" fmla="*/ 240214 h 1476850"/>
                <a:gd name="connsiteX2" fmla="*/ 1078362 w 2426464"/>
                <a:gd name="connsiteY2" fmla="*/ 240864 h 1476850"/>
                <a:gd name="connsiteX3" fmla="*/ 1078765 w 2426464"/>
                <a:gd name="connsiteY3" fmla="*/ 241109 h 1476850"/>
                <a:gd name="connsiteX4" fmla="*/ 1744503 w 2426464"/>
                <a:gd name="connsiteY4" fmla="*/ 409575 h 1476850"/>
                <a:gd name="connsiteX5" fmla="*/ 2410241 w 2426464"/>
                <a:gd name="connsiteY5" fmla="*/ 241108 h 1476850"/>
                <a:gd name="connsiteX6" fmla="*/ 2426464 w 2426464"/>
                <a:gd name="connsiteY6" fmla="*/ 231255 h 1476850"/>
                <a:gd name="connsiteX7" fmla="*/ 2426464 w 2426464"/>
                <a:gd name="connsiteY7" fmla="*/ 1379968 h 1476850"/>
                <a:gd name="connsiteX8" fmla="*/ 2300003 w 2426464"/>
                <a:gd name="connsiteY8" fmla="*/ 1413260 h 1476850"/>
                <a:gd name="connsiteX9" fmla="*/ 1271367 w 2426464"/>
                <a:gd name="connsiteY9" fmla="*/ 1431756 h 1476850"/>
                <a:gd name="connsiteX10" fmla="*/ 1075597 w 2426464"/>
                <a:gd name="connsiteY10" fmla="*/ 1383982 h 1476850"/>
                <a:gd name="connsiteX11" fmla="*/ 1035395 w 2426464"/>
                <a:gd name="connsiteY11" fmla="*/ 1373645 h 1476850"/>
                <a:gd name="connsiteX12" fmla="*/ 874963 w 2426464"/>
                <a:gd name="connsiteY12" fmla="*/ 1317556 h 1476850"/>
                <a:gd name="connsiteX13" fmla="*/ 804550 w 2426464"/>
                <a:gd name="connsiteY13" fmla="*/ 1291783 h 1476850"/>
                <a:gd name="connsiteX14" fmla="*/ 675863 w 2426464"/>
                <a:gd name="connsiteY14" fmla="*/ 1232081 h 1476850"/>
                <a:gd name="connsiteX15" fmla="*/ 582863 w 2426464"/>
                <a:gd name="connsiteY15" fmla="*/ 1187275 h 1476850"/>
                <a:gd name="connsiteX16" fmla="*/ 481093 w 2426464"/>
                <a:gd name="connsiteY16" fmla="*/ 1127156 h 1476850"/>
                <a:gd name="connsiteX17" fmla="*/ 373433 w 2426464"/>
                <a:gd name="connsiteY17" fmla="*/ 1061740 h 1476850"/>
                <a:gd name="connsiteX18" fmla="*/ 292430 w 2426464"/>
                <a:gd name="connsiteY18" fmla="*/ 1002202 h 1476850"/>
                <a:gd name="connsiteX19" fmla="*/ 177855 w 2426464"/>
                <a:gd name="connsiteY19" fmla="*/ 916507 h 1476850"/>
                <a:gd name="connsiteX20" fmla="*/ 128083 w 2426464"/>
                <a:gd name="connsiteY20" fmla="*/ 871523 h 1476850"/>
                <a:gd name="connsiteX21" fmla="*/ 1190 w 2426464"/>
                <a:gd name="connsiteY21" fmla="*/ 756166 h 1476850"/>
                <a:gd name="connsiteX22" fmla="*/ 0 w 2426464"/>
                <a:gd name="connsiteY22" fmla="*/ 754856 h 1476850"/>
                <a:gd name="connsiteX23" fmla="*/ 754855 w 2426464"/>
                <a:gd name="connsiteY23" fmla="*/ 0 h 147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26464" h="1476850">
                  <a:moveTo>
                    <a:pt x="754855" y="0"/>
                  </a:moveTo>
                  <a:cubicBezTo>
                    <a:pt x="849867" y="94655"/>
                    <a:pt x="958274" y="175781"/>
                    <a:pt x="1077011" y="240214"/>
                  </a:cubicBezTo>
                  <a:lnTo>
                    <a:pt x="1078362" y="240864"/>
                  </a:lnTo>
                  <a:lnTo>
                    <a:pt x="1078765" y="241109"/>
                  </a:lnTo>
                  <a:cubicBezTo>
                    <a:pt x="1276625" y="348556"/>
                    <a:pt x="1503402" y="409575"/>
                    <a:pt x="1744503" y="409575"/>
                  </a:cubicBezTo>
                  <a:cubicBezTo>
                    <a:pt x="1985604" y="409575"/>
                    <a:pt x="2212381" y="348556"/>
                    <a:pt x="2410241" y="241108"/>
                  </a:cubicBezTo>
                  <a:lnTo>
                    <a:pt x="2426464" y="231255"/>
                  </a:lnTo>
                  <a:lnTo>
                    <a:pt x="2426464" y="1379968"/>
                  </a:lnTo>
                  <a:lnTo>
                    <a:pt x="2300003" y="1413260"/>
                  </a:lnTo>
                  <a:cubicBezTo>
                    <a:pt x="1962257" y="1491354"/>
                    <a:pt x="1611212" y="1497519"/>
                    <a:pt x="1271367" y="1431756"/>
                  </a:cubicBezTo>
                  <a:lnTo>
                    <a:pt x="1075597" y="1383982"/>
                  </a:lnTo>
                  <a:lnTo>
                    <a:pt x="1035395" y="1373645"/>
                  </a:lnTo>
                  <a:lnTo>
                    <a:pt x="874963" y="1317556"/>
                  </a:lnTo>
                  <a:lnTo>
                    <a:pt x="804550" y="1291783"/>
                  </a:lnTo>
                  <a:lnTo>
                    <a:pt x="675863" y="1232081"/>
                  </a:lnTo>
                  <a:lnTo>
                    <a:pt x="582863" y="1187275"/>
                  </a:lnTo>
                  <a:lnTo>
                    <a:pt x="481093" y="1127156"/>
                  </a:lnTo>
                  <a:lnTo>
                    <a:pt x="373433" y="1061740"/>
                  </a:lnTo>
                  <a:lnTo>
                    <a:pt x="292430" y="1002202"/>
                  </a:lnTo>
                  <a:lnTo>
                    <a:pt x="177855" y="916507"/>
                  </a:lnTo>
                  <a:lnTo>
                    <a:pt x="128083" y="871523"/>
                  </a:lnTo>
                  <a:lnTo>
                    <a:pt x="1190" y="756166"/>
                  </a:lnTo>
                  <a:lnTo>
                    <a:pt x="0" y="754856"/>
                  </a:lnTo>
                  <a:lnTo>
                    <a:pt x="7548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4718953"/>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36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B305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4200" y="1720850"/>
            <a:ext cx="5812579" cy="848122"/>
          </a:xfrm>
        </p:spPr>
        <p:txBody>
          <a:bodyPr lIns="0" anchor="b">
            <a:normAutofit/>
          </a:bodyPr>
          <a:lstStyle>
            <a:lvl1pPr algn="l">
              <a:defRPr sz="3200">
                <a:solidFill>
                  <a:schemeClr val="bg1"/>
                </a:solidFill>
              </a:defRPr>
            </a:lvl1pPr>
          </a:lstStyle>
          <a:p>
            <a:r>
              <a:rPr lang="en-US" dirty="0"/>
              <a:t>Presentation Title</a:t>
            </a:r>
          </a:p>
        </p:txBody>
      </p:sp>
      <p:sp>
        <p:nvSpPr>
          <p:cNvPr id="3" name="Subtitle 2"/>
          <p:cNvSpPr>
            <a:spLocks noGrp="1"/>
          </p:cNvSpPr>
          <p:nvPr>
            <p:ph type="subTitle" idx="1"/>
          </p:nvPr>
        </p:nvSpPr>
        <p:spPr>
          <a:xfrm>
            <a:off x="584201" y="2765028"/>
            <a:ext cx="4574540" cy="965199"/>
          </a:xfrm>
        </p:spPr>
        <p:txBody>
          <a:bodyPr lIns="0">
            <a:normAutofit/>
          </a:bodyPr>
          <a:lstStyle>
            <a:lvl1pPr marL="0" indent="0" algn="l">
              <a:buNone/>
              <a:defRPr sz="1600">
                <a:solidFill>
                  <a:schemeClr val="bg1"/>
                </a:solidFill>
                <a:latin typeface="Santral" pitchFamily="50"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57504" y="4514908"/>
            <a:ext cx="2057400" cy="176088"/>
          </a:xfrm>
        </p:spPr>
        <p:txBody>
          <a:bodyPr/>
          <a:lstStyle>
            <a:lvl1pPr algn="l">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grpSp>
        <p:nvGrpSpPr>
          <p:cNvPr id="29" name="Group 28">
            <a:extLst>
              <a:ext uri="{FF2B5EF4-FFF2-40B4-BE49-F238E27FC236}">
                <a16:creationId xmlns:a16="http://schemas.microsoft.com/office/drawing/2014/main" xmlns="" id="{D75E3E71-3293-4CCD-B46C-4E0492BE347C}"/>
              </a:ext>
            </a:extLst>
          </p:cNvPr>
          <p:cNvGrpSpPr/>
          <p:nvPr userDrawn="1"/>
        </p:nvGrpSpPr>
        <p:grpSpPr>
          <a:xfrm>
            <a:off x="1605684" y="767633"/>
            <a:ext cx="2261127" cy="425984"/>
            <a:chOff x="586848" y="857509"/>
            <a:chExt cx="2261127" cy="425984"/>
          </a:xfrm>
        </p:grpSpPr>
        <p:sp>
          <p:nvSpPr>
            <p:cNvPr id="8" name="Freeform 5">
              <a:extLst>
                <a:ext uri="{FF2B5EF4-FFF2-40B4-BE49-F238E27FC236}">
                  <a16:creationId xmlns:a16="http://schemas.microsoft.com/office/drawing/2014/main" xmlns="" id="{C914CFC7-2117-4491-B442-AB9F68B2C414}"/>
                </a:ext>
              </a:extLst>
            </p:cNvPr>
            <p:cNvSpPr>
              <a:spLocks/>
            </p:cNvSpPr>
            <p:nvPr/>
          </p:nvSpPr>
          <p:spPr bwMode="auto">
            <a:xfrm>
              <a:off x="586848" y="1054496"/>
              <a:ext cx="98493" cy="228997"/>
            </a:xfrm>
            <a:custGeom>
              <a:avLst/>
              <a:gdLst>
                <a:gd name="T0" fmla="*/ 0 w 340"/>
                <a:gd name="T1" fmla="*/ 340 h 793"/>
                <a:gd name="T2" fmla="*/ 0 w 340"/>
                <a:gd name="T3" fmla="*/ 340 h 793"/>
                <a:gd name="T4" fmla="*/ 0 w 340"/>
                <a:gd name="T5" fmla="*/ 793 h 793"/>
                <a:gd name="T6" fmla="*/ 340 w 340"/>
                <a:gd name="T7" fmla="*/ 453 h 793"/>
                <a:gd name="T8" fmla="*/ 340 w 340"/>
                <a:gd name="T9" fmla="*/ 340 h 793"/>
                <a:gd name="T10" fmla="*/ 340 w 340"/>
                <a:gd name="T11" fmla="*/ 0 h 793"/>
                <a:gd name="T12" fmla="*/ 0 w 340"/>
                <a:gd name="T13" fmla="*/ 340 h 793"/>
              </a:gdLst>
              <a:ahLst/>
              <a:cxnLst>
                <a:cxn ang="0">
                  <a:pos x="T0" y="T1"/>
                </a:cxn>
                <a:cxn ang="0">
                  <a:pos x="T2" y="T3"/>
                </a:cxn>
                <a:cxn ang="0">
                  <a:pos x="T4" y="T5"/>
                </a:cxn>
                <a:cxn ang="0">
                  <a:pos x="T6" y="T7"/>
                </a:cxn>
                <a:cxn ang="0">
                  <a:pos x="T8" y="T9"/>
                </a:cxn>
                <a:cxn ang="0">
                  <a:pos x="T10" y="T11"/>
                </a:cxn>
                <a:cxn ang="0">
                  <a:pos x="T12" y="T13"/>
                </a:cxn>
              </a:cxnLst>
              <a:rect l="0" t="0" r="r" b="b"/>
              <a:pathLst>
                <a:path w="340" h="793">
                  <a:moveTo>
                    <a:pt x="0" y="340"/>
                  </a:moveTo>
                  <a:cubicBezTo>
                    <a:pt x="0" y="340"/>
                    <a:pt x="0" y="340"/>
                    <a:pt x="0" y="340"/>
                  </a:cubicBezTo>
                  <a:cubicBezTo>
                    <a:pt x="0" y="793"/>
                    <a:pt x="0" y="793"/>
                    <a:pt x="0" y="793"/>
                  </a:cubicBezTo>
                  <a:cubicBezTo>
                    <a:pt x="188" y="793"/>
                    <a:pt x="340" y="641"/>
                    <a:pt x="340" y="453"/>
                  </a:cubicBezTo>
                  <a:cubicBezTo>
                    <a:pt x="340" y="340"/>
                    <a:pt x="340" y="340"/>
                    <a:pt x="340" y="340"/>
                  </a:cubicBezTo>
                  <a:cubicBezTo>
                    <a:pt x="340" y="0"/>
                    <a:pt x="340" y="0"/>
                    <a:pt x="340" y="0"/>
                  </a:cubicBezTo>
                  <a:lnTo>
                    <a:pt x="0" y="3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Rectangle 6">
              <a:extLst>
                <a:ext uri="{FF2B5EF4-FFF2-40B4-BE49-F238E27FC236}">
                  <a16:creationId xmlns:a16="http://schemas.microsoft.com/office/drawing/2014/main" xmlns="" id="{2BD03813-9111-4D46-9628-2E7F8BD4431A}"/>
                </a:ext>
              </a:extLst>
            </p:cNvPr>
            <p:cNvSpPr>
              <a:spLocks noChangeArrowheads="1"/>
            </p:cNvSpPr>
            <p:nvPr/>
          </p:nvSpPr>
          <p:spPr bwMode="auto">
            <a:xfrm>
              <a:off x="586848" y="857509"/>
              <a:ext cx="98493" cy="9814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7">
              <a:extLst>
                <a:ext uri="{FF2B5EF4-FFF2-40B4-BE49-F238E27FC236}">
                  <a16:creationId xmlns:a16="http://schemas.microsoft.com/office/drawing/2014/main" xmlns="" id="{DFB1D407-1F3B-4D2A-99FE-D6D67D7C0044}"/>
                </a:ext>
              </a:extLst>
            </p:cNvPr>
            <p:cNvSpPr>
              <a:spLocks/>
            </p:cNvSpPr>
            <p:nvPr/>
          </p:nvSpPr>
          <p:spPr bwMode="auto">
            <a:xfrm>
              <a:off x="586848" y="955651"/>
              <a:ext cx="98493" cy="196987"/>
            </a:xfrm>
            <a:custGeom>
              <a:avLst/>
              <a:gdLst>
                <a:gd name="T0" fmla="*/ 0 w 280"/>
                <a:gd name="T1" fmla="*/ 560 h 560"/>
                <a:gd name="T2" fmla="*/ 0 w 280"/>
                <a:gd name="T3" fmla="*/ 560 h 560"/>
                <a:gd name="T4" fmla="*/ 280 w 280"/>
                <a:gd name="T5" fmla="*/ 281 h 560"/>
                <a:gd name="T6" fmla="*/ 280 w 280"/>
                <a:gd name="T7" fmla="*/ 0 h 560"/>
                <a:gd name="T8" fmla="*/ 0 w 280"/>
                <a:gd name="T9" fmla="*/ 0 h 560"/>
                <a:gd name="T10" fmla="*/ 0 w 280"/>
                <a:gd name="T11" fmla="*/ 560 h 560"/>
              </a:gdLst>
              <a:ahLst/>
              <a:cxnLst>
                <a:cxn ang="0">
                  <a:pos x="T0" y="T1"/>
                </a:cxn>
                <a:cxn ang="0">
                  <a:pos x="T2" y="T3"/>
                </a:cxn>
                <a:cxn ang="0">
                  <a:pos x="T4" y="T5"/>
                </a:cxn>
                <a:cxn ang="0">
                  <a:pos x="T6" y="T7"/>
                </a:cxn>
                <a:cxn ang="0">
                  <a:pos x="T8" y="T9"/>
                </a:cxn>
                <a:cxn ang="0">
                  <a:pos x="T10" y="T11"/>
                </a:cxn>
              </a:cxnLst>
              <a:rect l="0" t="0" r="r" b="b"/>
              <a:pathLst>
                <a:path w="280" h="560">
                  <a:moveTo>
                    <a:pt x="0" y="560"/>
                  </a:moveTo>
                  <a:lnTo>
                    <a:pt x="0" y="560"/>
                  </a:lnTo>
                  <a:lnTo>
                    <a:pt x="280" y="281"/>
                  </a:lnTo>
                  <a:lnTo>
                    <a:pt x="280" y="0"/>
                  </a:lnTo>
                  <a:lnTo>
                    <a:pt x="0" y="0"/>
                  </a:lnTo>
                  <a:lnTo>
                    <a:pt x="0" y="56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8">
              <a:extLst>
                <a:ext uri="{FF2B5EF4-FFF2-40B4-BE49-F238E27FC236}">
                  <a16:creationId xmlns:a16="http://schemas.microsoft.com/office/drawing/2014/main" xmlns="" id="{CFBE3D10-9EA9-46CF-B49E-F9A2CF519253}"/>
                </a:ext>
              </a:extLst>
            </p:cNvPr>
            <p:cNvSpPr>
              <a:spLocks/>
            </p:cNvSpPr>
            <p:nvPr/>
          </p:nvSpPr>
          <p:spPr bwMode="auto">
            <a:xfrm>
              <a:off x="685341" y="857509"/>
              <a:ext cx="229349" cy="295129"/>
            </a:xfrm>
            <a:custGeom>
              <a:avLst/>
              <a:gdLst>
                <a:gd name="T0" fmla="*/ 284 w 794"/>
                <a:gd name="T1" fmla="*/ 0 h 1021"/>
                <a:gd name="T2" fmla="*/ 284 w 794"/>
                <a:gd name="T3" fmla="*/ 0 h 1021"/>
                <a:gd name="T4" fmla="*/ 0 w 794"/>
                <a:gd name="T5" fmla="*/ 0 h 1021"/>
                <a:gd name="T6" fmla="*/ 0 w 794"/>
                <a:gd name="T7" fmla="*/ 340 h 1021"/>
                <a:gd name="T8" fmla="*/ 0 w 794"/>
                <a:gd name="T9" fmla="*/ 340 h 1021"/>
                <a:gd name="T10" fmla="*/ 284 w 794"/>
                <a:gd name="T11" fmla="*/ 340 h 1021"/>
                <a:gd name="T12" fmla="*/ 454 w 794"/>
                <a:gd name="T13" fmla="*/ 511 h 1021"/>
                <a:gd name="T14" fmla="*/ 284 w 794"/>
                <a:gd name="T15" fmla="*/ 681 h 1021"/>
                <a:gd name="T16" fmla="*/ 0 w 794"/>
                <a:gd name="T17" fmla="*/ 681 h 1021"/>
                <a:gd name="T18" fmla="*/ 0 w 794"/>
                <a:gd name="T19" fmla="*/ 681 h 1021"/>
                <a:gd name="T20" fmla="*/ 0 w 794"/>
                <a:gd name="T21" fmla="*/ 1021 h 1021"/>
                <a:gd name="T22" fmla="*/ 284 w 794"/>
                <a:gd name="T23" fmla="*/ 1021 h 1021"/>
                <a:gd name="T24" fmla="*/ 794 w 794"/>
                <a:gd name="T25" fmla="*/ 511 h 1021"/>
                <a:gd name="T26" fmla="*/ 284 w 794"/>
                <a:gd name="T27"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4" h="1021">
                  <a:moveTo>
                    <a:pt x="284" y="0"/>
                  </a:moveTo>
                  <a:cubicBezTo>
                    <a:pt x="284" y="0"/>
                    <a:pt x="284" y="0"/>
                    <a:pt x="284" y="0"/>
                  </a:cubicBezTo>
                  <a:cubicBezTo>
                    <a:pt x="0" y="0"/>
                    <a:pt x="0" y="0"/>
                    <a:pt x="0" y="0"/>
                  </a:cubicBezTo>
                  <a:cubicBezTo>
                    <a:pt x="0" y="340"/>
                    <a:pt x="0" y="340"/>
                    <a:pt x="0" y="340"/>
                  </a:cubicBezTo>
                  <a:cubicBezTo>
                    <a:pt x="0" y="340"/>
                    <a:pt x="0" y="340"/>
                    <a:pt x="0" y="340"/>
                  </a:cubicBezTo>
                  <a:cubicBezTo>
                    <a:pt x="284" y="340"/>
                    <a:pt x="284" y="340"/>
                    <a:pt x="284" y="340"/>
                  </a:cubicBezTo>
                  <a:cubicBezTo>
                    <a:pt x="378" y="340"/>
                    <a:pt x="454" y="417"/>
                    <a:pt x="454" y="511"/>
                  </a:cubicBezTo>
                  <a:cubicBezTo>
                    <a:pt x="454" y="604"/>
                    <a:pt x="378" y="681"/>
                    <a:pt x="284" y="681"/>
                  </a:cubicBezTo>
                  <a:cubicBezTo>
                    <a:pt x="0" y="681"/>
                    <a:pt x="0" y="681"/>
                    <a:pt x="0" y="681"/>
                  </a:cubicBezTo>
                  <a:cubicBezTo>
                    <a:pt x="0" y="681"/>
                    <a:pt x="0" y="681"/>
                    <a:pt x="0" y="681"/>
                  </a:cubicBezTo>
                  <a:cubicBezTo>
                    <a:pt x="0" y="1021"/>
                    <a:pt x="0" y="1021"/>
                    <a:pt x="0" y="1021"/>
                  </a:cubicBezTo>
                  <a:cubicBezTo>
                    <a:pt x="284" y="1021"/>
                    <a:pt x="284" y="1021"/>
                    <a:pt x="284" y="1021"/>
                  </a:cubicBezTo>
                  <a:cubicBezTo>
                    <a:pt x="566" y="1021"/>
                    <a:pt x="794" y="792"/>
                    <a:pt x="794" y="511"/>
                  </a:cubicBezTo>
                  <a:cubicBezTo>
                    <a:pt x="794" y="229"/>
                    <a:pt x="566" y="0"/>
                    <a:pt x="284" y="0"/>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9">
              <a:extLst>
                <a:ext uri="{FF2B5EF4-FFF2-40B4-BE49-F238E27FC236}">
                  <a16:creationId xmlns:a16="http://schemas.microsoft.com/office/drawing/2014/main" xmlns="" id="{4C6CD0D8-0B9A-408C-BCE8-4984BEC78D84}"/>
                </a:ext>
              </a:extLst>
            </p:cNvPr>
            <p:cNvSpPr>
              <a:spLocks/>
            </p:cNvSpPr>
            <p:nvPr/>
          </p:nvSpPr>
          <p:spPr bwMode="auto">
            <a:xfrm>
              <a:off x="999817" y="857509"/>
              <a:ext cx="327842" cy="224073"/>
            </a:xfrm>
            <a:custGeom>
              <a:avLst/>
              <a:gdLst>
                <a:gd name="T0" fmla="*/ 340 w 1134"/>
                <a:gd name="T1" fmla="*/ 454 h 775"/>
                <a:gd name="T2" fmla="*/ 453 w 1134"/>
                <a:gd name="T3" fmla="*/ 340 h 775"/>
                <a:gd name="T4" fmla="*/ 793 w 1134"/>
                <a:gd name="T5" fmla="*/ 340 h 775"/>
                <a:gd name="T6" fmla="*/ 1134 w 1134"/>
                <a:gd name="T7" fmla="*/ 0 h 775"/>
                <a:gd name="T8" fmla="*/ 793 w 1134"/>
                <a:gd name="T9" fmla="*/ 0 h 775"/>
                <a:gd name="T10" fmla="*/ 453 w 1134"/>
                <a:gd name="T11" fmla="*/ 0 h 775"/>
                <a:gd name="T12" fmla="*/ 0 w 1134"/>
                <a:gd name="T13" fmla="*/ 454 h 775"/>
                <a:gd name="T14" fmla="*/ 133 w 1134"/>
                <a:gd name="T15" fmla="*/ 775 h 775"/>
                <a:gd name="T16" fmla="*/ 373 w 1134"/>
                <a:gd name="T17" fmla="*/ 534 h 775"/>
                <a:gd name="T18" fmla="*/ 340 w 1134"/>
                <a:gd name="T19" fmla="*/ 454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775">
                  <a:moveTo>
                    <a:pt x="340" y="454"/>
                  </a:move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373" y="534"/>
                    <a:pt x="373" y="534"/>
                    <a:pt x="373" y="534"/>
                  </a:cubicBezTo>
                  <a:cubicBezTo>
                    <a:pt x="353" y="514"/>
                    <a:pt x="340" y="485"/>
                    <a:pt x="340" y="454"/>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0">
              <a:extLst>
                <a:ext uri="{FF2B5EF4-FFF2-40B4-BE49-F238E27FC236}">
                  <a16:creationId xmlns:a16="http://schemas.microsoft.com/office/drawing/2014/main" xmlns="" id="{9078830C-88E4-445A-8A40-2FEEAEA485F7}"/>
                </a:ext>
              </a:extLst>
            </p:cNvPr>
            <p:cNvSpPr>
              <a:spLocks/>
            </p:cNvSpPr>
            <p:nvPr/>
          </p:nvSpPr>
          <p:spPr bwMode="auto">
            <a:xfrm>
              <a:off x="999817" y="1059772"/>
              <a:ext cx="360556" cy="223721"/>
            </a:xfrm>
            <a:custGeom>
              <a:avLst/>
              <a:gdLst>
                <a:gd name="T0" fmla="*/ 874 w 1247"/>
                <a:gd name="T1" fmla="*/ 241 h 774"/>
                <a:gd name="T2" fmla="*/ 907 w 1247"/>
                <a:gd name="T3" fmla="*/ 321 h 774"/>
                <a:gd name="T4" fmla="*/ 793 w 1247"/>
                <a:gd name="T5" fmla="*/ 434 h 774"/>
                <a:gd name="T6" fmla="*/ 340 w 1247"/>
                <a:gd name="T7" fmla="*/ 434 h 774"/>
                <a:gd name="T8" fmla="*/ 0 w 1247"/>
                <a:gd name="T9" fmla="*/ 774 h 774"/>
                <a:gd name="T10" fmla="*/ 340 w 1247"/>
                <a:gd name="T11" fmla="*/ 774 h 774"/>
                <a:gd name="T12" fmla="*/ 793 w 1247"/>
                <a:gd name="T13" fmla="*/ 774 h 774"/>
                <a:gd name="T14" fmla="*/ 1247 w 1247"/>
                <a:gd name="T15" fmla="*/ 321 h 774"/>
                <a:gd name="T16" fmla="*/ 1114 w 1247"/>
                <a:gd name="T17" fmla="*/ 0 h 774"/>
                <a:gd name="T18" fmla="*/ 874 w 1247"/>
                <a:gd name="T19" fmla="*/ 241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7" h="774">
                  <a:moveTo>
                    <a:pt x="874" y="241"/>
                  </a:moveTo>
                  <a:cubicBezTo>
                    <a:pt x="894" y="261"/>
                    <a:pt x="907" y="289"/>
                    <a:pt x="907" y="321"/>
                  </a:cubicBezTo>
                  <a:cubicBezTo>
                    <a:pt x="907" y="383"/>
                    <a:pt x="856" y="434"/>
                    <a:pt x="793" y="434"/>
                  </a:cubicBezTo>
                  <a:cubicBezTo>
                    <a:pt x="340" y="434"/>
                    <a:pt x="340" y="434"/>
                    <a:pt x="340" y="434"/>
                  </a:cubicBezTo>
                  <a:cubicBezTo>
                    <a:pt x="152" y="434"/>
                    <a:pt x="0" y="586"/>
                    <a:pt x="0" y="774"/>
                  </a:cubicBezTo>
                  <a:cubicBezTo>
                    <a:pt x="340" y="774"/>
                    <a:pt x="340" y="774"/>
                    <a:pt x="340" y="774"/>
                  </a:cubicBezTo>
                  <a:cubicBezTo>
                    <a:pt x="793" y="774"/>
                    <a:pt x="793" y="774"/>
                    <a:pt x="793" y="774"/>
                  </a:cubicBezTo>
                  <a:cubicBezTo>
                    <a:pt x="1044" y="774"/>
                    <a:pt x="1247" y="571"/>
                    <a:pt x="1247" y="321"/>
                  </a:cubicBezTo>
                  <a:cubicBezTo>
                    <a:pt x="1247" y="196"/>
                    <a:pt x="1196" y="82"/>
                    <a:pt x="1114" y="0"/>
                  </a:cubicBezTo>
                  <a:lnTo>
                    <a:pt x="874" y="241"/>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1">
              <a:extLst>
                <a:ext uri="{FF2B5EF4-FFF2-40B4-BE49-F238E27FC236}">
                  <a16:creationId xmlns:a16="http://schemas.microsoft.com/office/drawing/2014/main" xmlns="" id="{5BD0F9A5-7B36-4177-93ED-E137EEFFF4B3}"/>
                </a:ext>
              </a:extLst>
            </p:cNvPr>
            <p:cNvSpPr>
              <a:spLocks/>
            </p:cNvSpPr>
            <p:nvPr/>
          </p:nvSpPr>
          <p:spPr bwMode="auto">
            <a:xfrm>
              <a:off x="1038511" y="1011932"/>
              <a:ext cx="283169" cy="117489"/>
            </a:xfrm>
            <a:custGeom>
              <a:avLst/>
              <a:gdLst>
                <a:gd name="T0" fmla="*/ 660 w 981"/>
                <a:gd name="T1" fmla="*/ 33 h 407"/>
                <a:gd name="T2" fmla="*/ 660 w 981"/>
                <a:gd name="T3" fmla="*/ 33 h 407"/>
                <a:gd name="T4" fmla="*/ 320 w 981"/>
                <a:gd name="T5" fmla="*/ 33 h 407"/>
                <a:gd name="T6" fmla="*/ 240 w 981"/>
                <a:gd name="T7" fmla="*/ 0 h 407"/>
                <a:gd name="T8" fmla="*/ 0 w 981"/>
                <a:gd name="T9" fmla="*/ 241 h 407"/>
                <a:gd name="T10" fmla="*/ 320 w 981"/>
                <a:gd name="T11" fmla="*/ 373 h 407"/>
                <a:gd name="T12" fmla="*/ 660 w 981"/>
                <a:gd name="T13" fmla="*/ 373 h 407"/>
                <a:gd name="T14" fmla="*/ 660 w 981"/>
                <a:gd name="T15" fmla="*/ 373 h 407"/>
                <a:gd name="T16" fmla="*/ 741 w 981"/>
                <a:gd name="T17" fmla="*/ 407 h 407"/>
                <a:gd name="T18" fmla="*/ 981 w 981"/>
                <a:gd name="T19" fmla="*/ 166 h 407"/>
                <a:gd name="T20" fmla="*/ 660 w 981"/>
                <a:gd name="T21" fmla="*/ 3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1" h="407">
                  <a:moveTo>
                    <a:pt x="660" y="33"/>
                  </a:moveTo>
                  <a:cubicBezTo>
                    <a:pt x="660" y="33"/>
                    <a:pt x="660" y="33"/>
                    <a:pt x="660" y="33"/>
                  </a:cubicBezTo>
                  <a:cubicBezTo>
                    <a:pt x="320" y="33"/>
                    <a:pt x="320" y="33"/>
                    <a:pt x="320" y="33"/>
                  </a:cubicBezTo>
                  <a:cubicBezTo>
                    <a:pt x="289" y="33"/>
                    <a:pt x="261" y="21"/>
                    <a:pt x="240" y="0"/>
                  </a:cubicBezTo>
                  <a:cubicBezTo>
                    <a:pt x="0" y="241"/>
                    <a:pt x="0" y="241"/>
                    <a:pt x="0" y="241"/>
                  </a:cubicBezTo>
                  <a:cubicBezTo>
                    <a:pt x="82" y="323"/>
                    <a:pt x="195" y="373"/>
                    <a:pt x="320" y="373"/>
                  </a:cubicBezTo>
                  <a:cubicBezTo>
                    <a:pt x="660" y="373"/>
                    <a:pt x="660" y="373"/>
                    <a:pt x="660" y="373"/>
                  </a:cubicBezTo>
                  <a:cubicBezTo>
                    <a:pt x="660" y="373"/>
                    <a:pt x="660" y="373"/>
                    <a:pt x="660" y="373"/>
                  </a:cubicBezTo>
                  <a:cubicBezTo>
                    <a:pt x="692" y="373"/>
                    <a:pt x="720" y="386"/>
                    <a:pt x="741" y="407"/>
                  </a:cubicBezTo>
                  <a:cubicBezTo>
                    <a:pt x="981" y="166"/>
                    <a:pt x="981" y="166"/>
                    <a:pt x="981" y="166"/>
                  </a:cubicBezTo>
                  <a:cubicBezTo>
                    <a:pt x="899" y="84"/>
                    <a:pt x="786" y="33"/>
                    <a:pt x="66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2">
              <a:extLst>
                <a:ext uri="{FF2B5EF4-FFF2-40B4-BE49-F238E27FC236}">
                  <a16:creationId xmlns:a16="http://schemas.microsoft.com/office/drawing/2014/main" xmlns="" id="{D6611C9A-F090-4917-9260-03F2DD6F0381}"/>
                </a:ext>
              </a:extLst>
            </p:cNvPr>
            <p:cNvSpPr>
              <a:spLocks/>
            </p:cNvSpPr>
            <p:nvPr/>
          </p:nvSpPr>
          <p:spPr bwMode="auto">
            <a:xfrm>
              <a:off x="1422283" y="857509"/>
              <a:ext cx="213168" cy="232515"/>
            </a:xfrm>
            <a:custGeom>
              <a:avLst/>
              <a:gdLst>
                <a:gd name="T0" fmla="*/ 466 w 606"/>
                <a:gd name="T1" fmla="*/ 550 h 661"/>
                <a:gd name="T2" fmla="*/ 606 w 606"/>
                <a:gd name="T3" fmla="*/ 410 h 661"/>
                <a:gd name="T4" fmla="*/ 197 w 606"/>
                <a:gd name="T5" fmla="*/ 0 h 661"/>
                <a:gd name="T6" fmla="*/ 1 w 606"/>
                <a:gd name="T7" fmla="*/ 0 h 661"/>
                <a:gd name="T8" fmla="*/ 0 w 606"/>
                <a:gd name="T9" fmla="*/ 0 h 661"/>
                <a:gd name="T10" fmla="*/ 0 w 606"/>
                <a:gd name="T11" fmla="*/ 196 h 661"/>
                <a:gd name="T12" fmla="*/ 466 w 606"/>
                <a:gd name="T13" fmla="*/ 661 h 661"/>
                <a:gd name="T14" fmla="*/ 466 w 606"/>
                <a:gd name="T15" fmla="*/ 550 h 6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61">
                  <a:moveTo>
                    <a:pt x="466" y="550"/>
                  </a:moveTo>
                  <a:lnTo>
                    <a:pt x="606" y="410"/>
                  </a:lnTo>
                  <a:lnTo>
                    <a:pt x="197" y="0"/>
                  </a:lnTo>
                  <a:lnTo>
                    <a:pt x="1" y="0"/>
                  </a:lnTo>
                  <a:lnTo>
                    <a:pt x="0" y="0"/>
                  </a:lnTo>
                  <a:lnTo>
                    <a:pt x="0" y="196"/>
                  </a:lnTo>
                  <a:lnTo>
                    <a:pt x="466" y="661"/>
                  </a:lnTo>
                  <a:lnTo>
                    <a:pt x="466" y="55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3">
              <a:extLst>
                <a:ext uri="{FF2B5EF4-FFF2-40B4-BE49-F238E27FC236}">
                  <a16:creationId xmlns:a16="http://schemas.microsoft.com/office/drawing/2014/main" xmlns="" id="{04ADCE45-EAA0-453A-B008-A5E9AB957ADD}"/>
                </a:ext>
              </a:extLst>
            </p:cNvPr>
            <p:cNvSpPr>
              <a:spLocks/>
            </p:cNvSpPr>
            <p:nvPr/>
          </p:nvSpPr>
          <p:spPr bwMode="auto">
            <a:xfrm>
              <a:off x="1635451" y="857861"/>
              <a:ext cx="212816" cy="232163"/>
            </a:xfrm>
            <a:custGeom>
              <a:avLst/>
              <a:gdLst>
                <a:gd name="T0" fmla="*/ 410 w 605"/>
                <a:gd name="T1" fmla="*/ 0 h 660"/>
                <a:gd name="T2" fmla="*/ 0 w 605"/>
                <a:gd name="T3" fmla="*/ 409 h 660"/>
                <a:gd name="T4" fmla="*/ 140 w 605"/>
                <a:gd name="T5" fmla="*/ 549 h 660"/>
                <a:gd name="T6" fmla="*/ 140 w 605"/>
                <a:gd name="T7" fmla="*/ 550 h 660"/>
                <a:gd name="T8" fmla="*/ 140 w 605"/>
                <a:gd name="T9" fmla="*/ 550 h 660"/>
                <a:gd name="T10" fmla="*/ 140 w 605"/>
                <a:gd name="T11" fmla="*/ 660 h 660"/>
                <a:gd name="T12" fmla="*/ 605 w 605"/>
                <a:gd name="T13" fmla="*/ 194 h 660"/>
                <a:gd name="T14" fmla="*/ 605 w 605"/>
                <a:gd name="T15" fmla="*/ 0 h 660"/>
                <a:gd name="T16" fmla="*/ 410 w 605"/>
                <a:gd name="T17"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5" h="660">
                  <a:moveTo>
                    <a:pt x="410" y="0"/>
                  </a:moveTo>
                  <a:lnTo>
                    <a:pt x="0" y="409"/>
                  </a:lnTo>
                  <a:lnTo>
                    <a:pt x="140" y="549"/>
                  </a:lnTo>
                  <a:lnTo>
                    <a:pt x="140" y="550"/>
                  </a:lnTo>
                  <a:lnTo>
                    <a:pt x="140" y="550"/>
                  </a:lnTo>
                  <a:lnTo>
                    <a:pt x="140" y="660"/>
                  </a:lnTo>
                  <a:lnTo>
                    <a:pt x="605" y="194"/>
                  </a:lnTo>
                  <a:lnTo>
                    <a:pt x="605" y="0"/>
                  </a:lnTo>
                  <a:lnTo>
                    <a:pt x="410"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4">
              <a:extLst>
                <a:ext uri="{FF2B5EF4-FFF2-40B4-BE49-F238E27FC236}">
                  <a16:creationId xmlns:a16="http://schemas.microsoft.com/office/drawing/2014/main" xmlns="" id="{3B6FEFD1-6545-4538-86DF-FC22F858F640}"/>
                </a:ext>
              </a:extLst>
            </p:cNvPr>
            <p:cNvSpPr>
              <a:spLocks/>
            </p:cNvSpPr>
            <p:nvPr/>
          </p:nvSpPr>
          <p:spPr bwMode="auto">
            <a:xfrm>
              <a:off x="1586204" y="1001731"/>
              <a:ext cx="98493" cy="281762"/>
            </a:xfrm>
            <a:custGeom>
              <a:avLst/>
              <a:gdLst>
                <a:gd name="T0" fmla="*/ 280 w 280"/>
                <a:gd name="T1" fmla="*/ 141 h 801"/>
                <a:gd name="T2" fmla="*/ 280 w 280"/>
                <a:gd name="T3" fmla="*/ 141 h 801"/>
                <a:gd name="T4" fmla="*/ 280 w 280"/>
                <a:gd name="T5" fmla="*/ 140 h 801"/>
                <a:gd name="T6" fmla="*/ 140 w 280"/>
                <a:gd name="T7" fmla="*/ 0 h 801"/>
                <a:gd name="T8" fmla="*/ 0 w 280"/>
                <a:gd name="T9" fmla="*/ 140 h 801"/>
                <a:gd name="T10" fmla="*/ 0 w 280"/>
                <a:gd name="T11" fmla="*/ 522 h 801"/>
                <a:gd name="T12" fmla="*/ 0 w 280"/>
                <a:gd name="T13" fmla="*/ 522 h 801"/>
                <a:gd name="T14" fmla="*/ 0 w 280"/>
                <a:gd name="T15" fmla="*/ 661 h 801"/>
                <a:gd name="T16" fmla="*/ 140 w 280"/>
                <a:gd name="T17" fmla="*/ 801 h 801"/>
                <a:gd name="T18" fmla="*/ 280 w 280"/>
                <a:gd name="T19" fmla="*/ 661 h 801"/>
                <a:gd name="T20" fmla="*/ 280 w 280"/>
                <a:gd name="T21" fmla="*/ 522 h 801"/>
                <a:gd name="T22" fmla="*/ 280 w 280"/>
                <a:gd name="T23" fmla="*/ 522 h 801"/>
                <a:gd name="T24" fmla="*/ 280 w 280"/>
                <a:gd name="T25" fmla="*/ 141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801">
                  <a:moveTo>
                    <a:pt x="280" y="141"/>
                  </a:moveTo>
                  <a:lnTo>
                    <a:pt x="280" y="141"/>
                  </a:lnTo>
                  <a:lnTo>
                    <a:pt x="280" y="140"/>
                  </a:lnTo>
                  <a:lnTo>
                    <a:pt x="140" y="0"/>
                  </a:lnTo>
                  <a:lnTo>
                    <a:pt x="0" y="140"/>
                  </a:lnTo>
                  <a:lnTo>
                    <a:pt x="0" y="522"/>
                  </a:lnTo>
                  <a:lnTo>
                    <a:pt x="0" y="522"/>
                  </a:lnTo>
                  <a:lnTo>
                    <a:pt x="0" y="661"/>
                  </a:lnTo>
                  <a:lnTo>
                    <a:pt x="140" y="801"/>
                  </a:lnTo>
                  <a:lnTo>
                    <a:pt x="280" y="661"/>
                  </a:lnTo>
                  <a:lnTo>
                    <a:pt x="280" y="522"/>
                  </a:lnTo>
                  <a:lnTo>
                    <a:pt x="280" y="522"/>
                  </a:lnTo>
                  <a:lnTo>
                    <a:pt x="280"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5">
              <a:extLst>
                <a:ext uri="{FF2B5EF4-FFF2-40B4-BE49-F238E27FC236}">
                  <a16:creationId xmlns:a16="http://schemas.microsoft.com/office/drawing/2014/main" xmlns="" id="{F754406B-2E69-4213-9632-6BACDA2F0219}"/>
                </a:ext>
              </a:extLst>
            </p:cNvPr>
            <p:cNvSpPr>
              <a:spLocks/>
            </p:cNvSpPr>
            <p:nvPr/>
          </p:nvSpPr>
          <p:spPr bwMode="auto">
            <a:xfrm>
              <a:off x="2188421" y="920123"/>
              <a:ext cx="131911" cy="301108"/>
            </a:xfrm>
            <a:custGeom>
              <a:avLst/>
              <a:gdLst>
                <a:gd name="T0" fmla="*/ 240 w 456"/>
                <a:gd name="T1" fmla="*/ 0 h 1042"/>
                <a:gd name="T2" fmla="*/ 0 w 456"/>
                <a:gd name="T3" fmla="*/ 241 h 1042"/>
                <a:gd name="T4" fmla="*/ 116 w 456"/>
                <a:gd name="T5" fmla="*/ 521 h 1042"/>
                <a:gd name="T6" fmla="*/ 0 w 456"/>
                <a:gd name="T7" fmla="*/ 802 h 1042"/>
                <a:gd name="T8" fmla="*/ 240 w 456"/>
                <a:gd name="T9" fmla="*/ 1042 h 1042"/>
                <a:gd name="T10" fmla="*/ 456 w 456"/>
                <a:gd name="T11" fmla="*/ 521 h 1042"/>
                <a:gd name="T12" fmla="*/ 240 w 456"/>
                <a:gd name="T13" fmla="*/ 0 h 1042"/>
              </a:gdLst>
              <a:ahLst/>
              <a:cxnLst>
                <a:cxn ang="0">
                  <a:pos x="T0" y="T1"/>
                </a:cxn>
                <a:cxn ang="0">
                  <a:pos x="T2" y="T3"/>
                </a:cxn>
                <a:cxn ang="0">
                  <a:pos x="T4" y="T5"/>
                </a:cxn>
                <a:cxn ang="0">
                  <a:pos x="T6" y="T7"/>
                </a:cxn>
                <a:cxn ang="0">
                  <a:pos x="T8" y="T9"/>
                </a:cxn>
                <a:cxn ang="0">
                  <a:pos x="T10" y="T11"/>
                </a:cxn>
                <a:cxn ang="0">
                  <a:pos x="T12" y="T13"/>
                </a:cxn>
              </a:cxnLst>
              <a:rect l="0" t="0" r="r" b="b"/>
              <a:pathLst>
                <a:path w="456" h="1042">
                  <a:moveTo>
                    <a:pt x="240" y="0"/>
                  </a:moveTo>
                  <a:cubicBezTo>
                    <a:pt x="0" y="241"/>
                    <a:pt x="0" y="241"/>
                    <a:pt x="0" y="241"/>
                  </a:cubicBezTo>
                  <a:cubicBezTo>
                    <a:pt x="72" y="313"/>
                    <a:pt x="116" y="412"/>
                    <a:pt x="116" y="521"/>
                  </a:cubicBezTo>
                  <a:cubicBezTo>
                    <a:pt x="116" y="631"/>
                    <a:pt x="72" y="730"/>
                    <a:pt x="0" y="802"/>
                  </a:cubicBezTo>
                  <a:cubicBezTo>
                    <a:pt x="240" y="1042"/>
                    <a:pt x="240" y="1042"/>
                    <a:pt x="240" y="1042"/>
                  </a:cubicBezTo>
                  <a:cubicBezTo>
                    <a:pt x="374" y="909"/>
                    <a:pt x="456" y="725"/>
                    <a:pt x="456" y="521"/>
                  </a:cubicBezTo>
                  <a:cubicBezTo>
                    <a:pt x="456" y="318"/>
                    <a:pt x="374" y="134"/>
                    <a:pt x="240" y="0"/>
                  </a:cubicBez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6">
              <a:extLst>
                <a:ext uri="{FF2B5EF4-FFF2-40B4-BE49-F238E27FC236}">
                  <a16:creationId xmlns:a16="http://schemas.microsoft.com/office/drawing/2014/main" xmlns="" id="{A6AD2582-C017-46CF-AE71-EC7014A4CC5E}"/>
                </a:ext>
              </a:extLst>
            </p:cNvPr>
            <p:cNvSpPr>
              <a:spLocks/>
            </p:cNvSpPr>
            <p:nvPr/>
          </p:nvSpPr>
          <p:spPr bwMode="auto">
            <a:xfrm>
              <a:off x="1894348" y="857509"/>
              <a:ext cx="363722" cy="363722"/>
            </a:xfrm>
            <a:custGeom>
              <a:avLst/>
              <a:gdLst>
                <a:gd name="T0" fmla="*/ 340 w 1258"/>
                <a:gd name="T1" fmla="*/ 737 h 1258"/>
                <a:gd name="T2" fmla="*/ 737 w 1258"/>
                <a:gd name="T3" fmla="*/ 340 h 1258"/>
                <a:gd name="T4" fmla="*/ 1018 w 1258"/>
                <a:gd name="T5" fmla="*/ 457 h 1258"/>
                <a:gd name="T6" fmla="*/ 1258 w 1258"/>
                <a:gd name="T7" fmla="*/ 216 h 1258"/>
                <a:gd name="T8" fmla="*/ 737 w 1258"/>
                <a:gd name="T9" fmla="*/ 0 h 1258"/>
                <a:gd name="T10" fmla="*/ 0 w 1258"/>
                <a:gd name="T11" fmla="*/ 737 h 1258"/>
                <a:gd name="T12" fmla="*/ 216 w 1258"/>
                <a:gd name="T13" fmla="*/ 1258 h 1258"/>
                <a:gd name="T14" fmla="*/ 457 w 1258"/>
                <a:gd name="T15" fmla="*/ 1018 h 1258"/>
                <a:gd name="T16" fmla="*/ 340 w 1258"/>
                <a:gd name="T17" fmla="*/ 737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8" h="1258">
                  <a:moveTo>
                    <a:pt x="340" y="737"/>
                  </a:moveTo>
                  <a:cubicBezTo>
                    <a:pt x="340" y="518"/>
                    <a:pt x="518" y="340"/>
                    <a:pt x="737" y="340"/>
                  </a:cubicBezTo>
                  <a:cubicBezTo>
                    <a:pt x="847" y="340"/>
                    <a:pt x="946" y="385"/>
                    <a:pt x="1018" y="457"/>
                  </a:cubicBezTo>
                  <a:cubicBezTo>
                    <a:pt x="1258" y="216"/>
                    <a:pt x="1258" y="216"/>
                    <a:pt x="1258" y="216"/>
                  </a:cubicBezTo>
                  <a:cubicBezTo>
                    <a:pt x="1125" y="83"/>
                    <a:pt x="941" y="0"/>
                    <a:pt x="737" y="0"/>
                  </a:cubicBezTo>
                  <a:cubicBezTo>
                    <a:pt x="330" y="0"/>
                    <a:pt x="0" y="330"/>
                    <a:pt x="0" y="737"/>
                  </a:cubicBezTo>
                  <a:cubicBezTo>
                    <a:pt x="0" y="941"/>
                    <a:pt x="83" y="1125"/>
                    <a:pt x="216" y="1258"/>
                  </a:cubicBezTo>
                  <a:cubicBezTo>
                    <a:pt x="457" y="1018"/>
                    <a:pt x="457" y="1018"/>
                    <a:pt x="457" y="1018"/>
                  </a:cubicBezTo>
                  <a:cubicBezTo>
                    <a:pt x="385" y="946"/>
                    <a:pt x="340" y="847"/>
                    <a:pt x="340" y="737"/>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7">
              <a:extLst>
                <a:ext uri="{FF2B5EF4-FFF2-40B4-BE49-F238E27FC236}">
                  <a16:creationId xmlns:a16="http://schemas.microsoft.com/office/drawing/2014/main" xmlns="" id="{4219331A-DFCD-4210-A02D-3D22EEE669B5}"/>
                </a:ext>
              </a:extLst>
            </p:cNvPr>
            <p:cNvSpPr>
              <a:spLocks/>
            </p:cNvSpPr>
            <p:nvPr/>
          </p:nvSpPr>
          <p:spPr bwMode="auto">
            <a:xfrm>
              <a:off x="1956610" y="1151582"/>
              <a:ext cx="301460" cy="131911"/>
            </a:xfrm>
            <a:custGeom>
              <a:avLst/>
              <a:gdLst>
                <a:gd name="T0" fmla="*/ 521 w 1042"/>
                <a:gd name="T1" fmla="*/ 116 h 456"/>
                <a:gd name="T2" fmla="*/ 241 w 1042"/>
                <a:gd name="T3" fmla="*/ 0 h 456"/>
                <a:gd name="T4" fmla="*/ 0 w 1042"/>
                <a:gd name="T5" fmla="*/ 240 h 456"/>
                <a:gd name="T6" fmla="*/ 521 w 1042"/>
                <a:gd name="T7" fmla="*/ 456 h 456"/>
                <a:gd name="T8" fmla="*/ 1042 w 1042"/>
                <a:gd name="T9" fmla="*/ 240 h 456"/>
                <a:gd name="T10" fmla="*/ 802 w 1042"/>
                <a:gd name="T11" fmla="*/ 0 h 456"/>
                <a:gd name="T12" fmla="*/ 521 w 1042"/>
                <a:gd name="T13" fmla="*/ 116 h 456"/>
              </a:gdLst>
              <a:ahLst/>
              <a:cxnLst>
                <a:cxn ang="0">
                  <a:pos x="T0" y="T1"/>
                </a:cxn>
                <a:cxn ang="0">
                  <a:pos x="T2" y="T3"/>
                </a:cxn>
                <a:cxn ang="0">
                  <a:pos x="T4" y="T5"/>
                </a:cxn>
                <a:cxn ang="0">
                  <a:pos x="T6" y="T7"/>
                </a:cxn>
                <a:cxn ang="0">
                  <a:pos x="T8" y="T9"/>
                </a:cxn>
                <a:cxn ang="0">
                  <a:pos x="T10" y="T11"/>
                </a:cxn>
                <a:cxn ang="0">
                  <a:pos x="T12" y="T13"/>
                </a:cxn>
              </a:cxnLst>
              <a:rect l="0" t="0" r="r" b="b"/>
              <a:pathLst>
                <a:path w="1042" h="456">
                  <a:moveTo>
                    <a:pt x="521" y="116"/>
                  </a:moveTo>
                  <a:cubicBezTo>
                    <a:pt x="412" y="116"/>
                    <a:pt x="312" y="72"/>
                    <a:pt x="241" y="0"/>
                  </a:cubicBezTo>
                  <a:cubicBezTo>
                    <a:pt x="0" y="240"/>
                    <a:pt x="0" y="240"/>
                    <a:pt x="0" y="240"/>
                  </a:cubicBezTo>
                  <a:cubicBezTo>
                    <a:pt x="133" y="374"/>
                    <a:pt x="318" y="456"/>
                    <a:pt x="521" y="456"/>
                  </a:cubicBezTo>
                  <a:cubicBezTo>
                    <a:pt x="725" y="456"/>
                    <a:pt x="909" y="374"/>
                    <a:pt x="1042" y="240"/>
                  </a:cubicBezTo>
                  <a:cubicBezTo>
                    <a:pt x="802" y="0"/>
                    <a:pt x="802" y="0"/>
                    <a:pt x="802" y="0"/>
                  </a:cubicBezTo>
                  <a:cubicBezTo>
                    <a:pt x="730" y="72"/>
                    <a:pt x="631" y="116"/>
                    <a:pt x="521"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8">
              <a:extLst>
                <a:ext uri="{FF2B5EF4-FFF2-40B4-BE49-F238E27FC236}">
                  <a16:creationId xmlns:a16="http://schemas.microsoft.com/office/drawing/2014/main" xmlns="" id="{BB28DC35-A631-4F0E-9ED1-FE64A74E1C3C}"/>
                </a:ext>
              </a:extLst>
            </p:cNvPr>
            <p:cNvSpPr>
              <a:spLocks/>
            </p:cNvSpPr>
            <p:nvPr/>
          </p:nvSpPr>
          <p:spPr bwMode="auto">
            <a:xfrm>
              <a:off x="2421991" y="926454"/>
              <a:ext cx="98493" cy="357039"/>
            </a:xfrm>
            <a:custGeom>
              <a:avLst/>
              <a:gdLst>
                <a:gd name="T0" fmla="*/ 0 w 340"/>
                <a:gd name="T1" fmla="*/ 1236 h 1236"/>
                <a:gd name="T2" fmla="*/ 340 w 340"/>
                <a:gd name="T3" fmla="*/ 896 h 1236"/>
                <a:gd name="T4" fmla="*/ 340 w 340"/>
                <a:gd name="T5" fmla="*/ 341 h 1236"/>
                <a:gd name="T6" fmla="*/ 0 w 340"/>
                <a:gd name="T7" fmla="*/ 0 h 1236"/>
                <a:gd name="T8" fmla="*/ 0 w 340"/>
                <a:gd name="T9" fmla="*/ 1236 h 1236"/>
              </a:gdLst>
              <a:ahLst/>
              <a:cxnLst>
                <a:cxn ang="0">
                  <a:pos x="T0" y="T1"/>
                </a:cxn>
                <a:cxn ang="0">
                  <a:pos x="T2" y="T3"/>
                </a:cxn>
                <a:cxn ang="0">
                  <a:pos x="T4" y="T5"/>
                </a:cxn>
                <a:cxn ang="0">
                  <a:pos x="T6" y="T7"/>
                </a:cxn>
                <a:cxn ang="0">
                  <a:pos x="T8" y="T9"/>
                </a:cxn>
              </a:cxnLst>
              <a:rect l="0" t="0" r="r" b="b"/>
              <a:pathLst>
                <a:path w="340" h="1236">
                  <a:moveTo>
                    <a:pt x="0" y="1236"/>
                  </a:moveTo>
                  <a:cubicBezTo>
                    <a:pt x="187" y="1236"/>
                    <a:pt x="340" y="1084"/>
                    <a:pt x="340" y="896"/>
                  </a:cubicBezTo>
                  <a:cubicBezTo>
                    <a:pt x="340" y="341"/>
                    <a:pt x="340" y="341"/>
                    <a:pt x="340" y="341"/>
                  </a:cubicBezTo>
                  <a:cubicBezTo>
                    <a:pt x="0" y="0"/>
                    <a:pt x="0" y="0"/>
                    <a:pt x="0" y="0"/>
                  </a:cubicBezTo>
                  <a:lnTo>
                    <a:pt x="0" y="1236"/>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19">
              <a:extLst>
                <a:ext uri="{FF2B5EF4-FFF2-40B4-BE49-F238E27FC236}">
                  <a16:creationId xmlns:a16="http://schemas.microsoft.com/office/drawing/2014/main" xmlns="" id="{12ECE3C4-FDAB-4BA0-9AE0-F6B4E50F981F}"/>
                </a:ext>
              </a:extLst>
            </p:cNvPr>
            <p:cNvSpPr>
              <a:spLocks/>
            </p:cNvSpPr>
            <p:nvPr/>
          </p:nvSpPr>
          <p:spPr bwMode="auto">
            <a:xfrm>
              <a:off x="2749482" y="857509"/>
              <a:ext cx="98493" cy="357390"/>
            </a:xfrm>
            <a:custGeom>
              <a:avLst/>
              <a:gdLst>
                <a:gd name="T0" fmla="*/ 341 w 341"/>
                <a:gd name="T1" fmla="*/ 0 h 1237"/>
                <a:gd name="T2" fmla="*/ 1 w 341"/>
                <a:gd name="T3" fmla="*/ 340 h 1237"/>
                <a:gd name="T4" fmla="*/ 0 w 341"/>
                <a:gd name="T5" fmla="*/ 896 h 1237"/>
                <a:gd name="T6" fmla="*/ 341 w 341"/>
                <a:gd name="T7" fmla="*/ 1237 h 1237"/>
                <a:gd name="T8" fmla="*/ 341 w 341"/>
                <a:gd name="T9" fmla="*/ 0 h 1237"/>
              </a:gdLst>
              <a:ahLst/>
              <a:cxnLst>
                <a:cxn ang="0">
                  <a:pos x="T0" y="T1"/>
                </a:cxn>
                <a:cxn ang="0">
                  <a:pos x="T2" y="T3"/>
                </a:cxn>
                <a:cxn ang="0">
                  <a:pos x="T4" y="T5"/>
                </a:cxn>
                <a:cxn ang="0">
                  <a:pos x="T6" y="T7"/>
                </a:cxn>
                <a:cxn ang="0">
                  <a:pos x="T8" y="T9"/>
                </a:cxn>
              </a:cxnLst>
              <a:rect l="0" t="0" r="r" b="b"/>
              <a:pathLst>
                <a:path w="341" h="1237">
                  <a:moveTo>
                    <a:pt x="341" y="0"/>
                  </a:moveTo>
                  <a:cubicBezTo>
                    <a:pt x="153" y="0"/>
                    <a:pt x="1" y="153"/>
                    <a:pt x="1" y="340"/>
                  </a:cubicBezTo>
                  <a:cubicBezTo>
                    <a:pt x="0" y="896"/>
                    <a:pt x="0" y="896"/>
                    <a:pt x="0" y="896"/>
                  </a:cubicBezTo>
                  <a:cubicBezTo>
                    <a:pt x="341" y="1237"/>
                    <a:pt x="341" y="1237"/>
                    <a:pt x="341" y="1237"/>
                  </a:cubicBezTo>
                  <a:lnTo>
                    <a:pt x="341"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0">
              <a:extLst>
                <a:ext uri="{FF2B5EF4-FFF2-40B4-BE49-F238E27FC236}">
                  <a16:creationId xmlns:a16="http://schemas.microsoft.com/office/drawing/2014/main" xmlns="" id="{88F79F2E-BB0D-461C-B582-E37E14A20B6D}"/>
                </a:ext>
              </a:extLst>
            </p:cNvPr>
            <p:cNvSpPr>
              <a:spLocks/>
            </p:cNvSpPr>
            <p:nvPr/>
          </p:nvSpPr>
          <p:spPr bwMode="auto">
            <a:xfrm>
              <a:off x="2421991" y="857509"/>
              <a:ext cx="425984" cy="425984"/>
            </a:xfrm>
            <a:custGeom>
              <a:avLst/>
              <a:gdLst>
                <a:gd name="T0" fmla="*/ 1211 w 1211"/>
                <a:gd name="T1" fmla="*/ 1211 h 1211"/>
                <a:gd name="T2" fmla="*/ 1211 w 1211"/>
                <a:gd name="T3" fmla="*/ 1015 h 1211"/>
                <a:gd name="T4" fmla="*/ 564 w 1211"/>
                <a:gd name="T5" fmla="*/ 368 h 1211"/>
                <a:gd name="T6" fmla="*/ 196 w 1211"/>
                <a:gd name="T7" fmla="*/ 0 h 1211"/>
                <a:gd name="T8" fmla="*/ 0 w 1211"/>
                <a:gd name="T9" fmla="*/ 0 h 1211"/>
                <a:gd name="T10" fmla="*/ 0 w 1211"/>
                <a:gd name="T11" fmla="*/ 0 h 1211"/>
                <a:gd name="T12" fmla="*/ 0 w 1211"/>
                <a:gd name="T13" fmla="*/ 196 h 1211"/>
                <a:gd name="T14" fmla="*/ 280 w 1211"/>
                <a:gd name="T15" fmla="*/ 476 h 1211"/>
                <a:gd name="T16" fmla="*/ 280 w 1211"/>
                <a:gd name="T17" fmla="*/ 475 h 1211"/>
                <a:gd name="T18" fmla="*/ 373 w 1211"/>
                <a:gd name="T19" fmla="*/ 568 h 1211"/>
                <a:gd name="T20" fmla="*/ 373 w 1211"/>
                <a:gd name="T21" fmla="*/ 569 h 1211"/>
                <a:gd name="T22" fmla="*/ 373 w 1211"/>
                <a:gd name="T23" fmla="*/ 569 h 1211"/>
                <a:gd name="T24" fmla="*/ 1016 w 1211"/>
                <a:gd name="T25" fmla="*/ 1211 h 1211"/>
                <a:gd name="T26" fmla="*/ 1211 w 1211"/>
                <a:gd name="T27"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1" h="1211">
                  <a:moveTo>
                    <a:pt x="1211" y="1211"/>
                  </a:moveTo>
                  <a:lnTo>
                    <a:pt x="1211" y="1015"/>
                  </a:lnTo>
                  <a:lnTo>
                    <a:pt x="564" y="368"/>
                  </a:lnTo>
                  <a:lnTo>
                    <a:pt x="196" y="0"/>
                  </a:lnTo>
                  <a:lnTo>
                    <a:pt x="0" y="0"/>
                  </a:lnTo>
                  <a:lnTo>
                    <a:pt x="0" y="0"/>
                  </a:lnTo>
                  <a:lnTo>
                    <a:pt x="0" y="196"/>
                  </a:lnTo>
                  <a:lnTo>
                    <a:pt x="280" y="476"/>
                  </a:lnTo>
                  <a:lnTo>
                    <a:pt x="280" y="475"/>
                  </a:lnTo>
                  <a:lnTo>
                    <a:pt x="373" y="568"/>
                  </a:lnTo>
                  <a:lnTo>
                    <a:pt x="373" y="569"/>
                  </a:lnTo>
                  <a:lnTo>
                    <a:pt x="373" y="569"/>
                  </a:lnTo>
                  <a:lnTo>
                    <a:pt x="1016" y="1211"/>
                  </a:lnTo>
                  <a:lnTo>
                    <a:pt x="1211" y="1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6" name="Right Triangle 25">
            <a:extLst>
              <a:ext uri="{FF2B5EF4-FFF2-40B4-BE49-F238E27FC236}">
                <a16:creationId xmlns:a16="http://schemas.microsoft.com/office/drawing/2014/main" xmlns="" id="{AFF8EF83-88DA-47A5-AF61-06F4CD139A77}"/>
              </a:ext>
            </a:extLst>
          </p:cNvPr>
          <p:cNvSpPr/>
          <p:nvPr userDrawn="1"/>
        </p:nvSpPr>
        <p:spPr>
          <a:xfrm rot="5400000">
            <a:off x="-1229" y="-578"/>
            <a:ext cx="1181678" cy="1181678"/>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ight Triangle 32">
            <a:extLst>
              <a:ext uri="{FF2B5EF4-FFF2-40B4-BE49-F238E27FC236}">
                <a16:creationId xmlns:a16="http://schemas.microsoft.com/office/drawing/2014/main" xmlns="" id="{E7B33644-7003-4616-A3AA-B2D1DED8C54F}"/>
              </a:ext>
            </a:extLst>
          </p:cNvPr>
          <p:cNvSpPr/>
          <p:nvPr userDrawn="1"/>
        </p:nvSpPr>
        <p:spPr>
          <a:xfrm rot="16200000">
            <a:off x="3986213" y="-14289"/>
            <a:ext cx="5143500" cy="5172075"/>
          </a:xfrm>
          <a:prstGeom prst="rtTriangle">
            <a:avLst/>
          </a:prstGeom>
          <a:blipFill>
            <a:blip r:embed="rId2"/>
            <a:srcRect/>
            <a:stretch>
              <a:fillRect l="-23570" t="-20680" r="-962" b="-444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52" name="Group 51">
            <a:extLst>
              <a:ext uri="{FF2B5EF4-FFF2-40B4-BE49-F238E27FC236}">
                <a16:creationId xmlns:a16="http://schemas.microsoft.com/office/drawing/2014/main" xmlns="" id="{A7E17C22-1A39-4DE3-A38C-A1254032B312}"/>
              </a:ext>
            </a:extLst>
          </p:cNvPr>
          <p:cNvGrpSpPr/>
          <p:nvPr userDrawn="1"/>
        </p:nvGrpSpPr>
        <p:grpSpPr>
          <a:xfrm>
            <a:off x="6575425" y="-14288"/>
            <a:ext cx="2573338" cy="2573339"/>
            <a:chOff x="6575425" y="-11113"/>
            <a:chExt cx="2573338" cy="2573339"/>
          </a:xfrm>
        </p:grpSpPr>
        <p:sp>
          <p:nvSpPr>
            <p:cNvPr id="47" name="Freeform: Shape 46">
              <a:extLst>
                <a:ext uri="{FF2B5EF4-FFF2-40B4-BE49-F238E27FC236}">
                  <a16:creationId xmlns:a16="http://schemas.microsoft.com/office/drawing/2014/main" xmlns="" id="{0A2E083A-24A3-4A8A-A62E-2C1CCDB0673B}"/>
                </a:ext>
              </a:extLst>
            </p:cNvPr>
            <p:cNvSpPr>
              <a:spLocks/>
            </p:cNvSpPr>
            <p:nvPr userDrawn="1"/>
          </p:nvSpPr>
          <p:spPr bwMode="auto">
            <a:xfrm>
              <a:off x="6575425" y="0"/>
              <a:ext cx="1541463" cy="1809750"/>
            </a:xfrm>
            <a:custGeom>
              <a:avLst/>
              <a:gdLst>
                <a:gd name="connsiteX0" fmla="*/ 0 w 1541463"/>
                <a:gd name="connsiteY0" fmla="*/ 0 h 1809750"/>
                <a:gd name="connsiteX1" fmla="*/ 1115448 w 1541463"/>
                <a:gd name="connsiteY1" fmla="*/ 0 h 1809750"/>
                <a:gd name="connsiteX2" fmla="*/ 1122632 w 1541463"/>
                <a:gd name="connsiteY2" fmla="*/ 142429 h 1809750"/>
                <a:gd name="connsiteX3" fmla="*/ 1541463 w 1541463"/>
                <a:gd name="connsiteY3" fmla="*/ 1022606 h 1809750"/>
                <a:gd name="connsiteX4" fmla="*/ 752918 w 1541463"/>
                <a:gd name="connsiteY4" fmla="*/ 1809750 h 1809750"/>
                <a:gd name="connsiteX5" fmla="*/ 730354 w 1541463"/>
                <a:gd name="connsiteY5" fmla="*/ 1787226 h 1809750"/>
                <a:gd name="connsiteX6" fmla="*/ 720854 w 1541463"/>
                <a:gd name="connsiteY6" fmla="*/ 1776557 h 1809750"/>
                <a:gd name="connsiteX7" fmla="*/ 708978 w 1541463"/>
                <a:gd name="connsiteY7" fmla="*/ 1764703 h 1809750"/>
                <a:gd name="connsiteX8" fmla="*/ 694727 w 1541463"/>
                <a:gd name="connsiteY8" fmla="*/ 1748106 h 1809750"/>
                <a:gd name="connsiteX9" fmla="*/ 687602 w 1541463"/>
                <a:gd name="connsiteY9" fmla="*/ 1742179 h 1809750"/>
                <a:gd name="connsiteX10" fmla="*/ 669788 w 1541463"/>
                <a:gd name="connsiteY10" fmla="*/ 1722026 h 1809750"/>
                <a:gd name="connsiteX11" fmla="*/ 667413 w 1541463"/>
                <a:gd name="connsiteY11" fmla="*/ 1719655 h 1809750"/>
                <a:gd name="connsiteX12" fmla="*/ 203074 w 1541463"/>
                <a:gd name="connsiteY12" fmla="*/ 996526 h 1809750"/>
                <a:gd name="connsiteX13" fmla="*/ 201887 w 1541463"/>
                <a:gd name="connsiteY13" fmla="*/ 991784 h 1809750"/>
                <a:gd name="connsiteX14" fmla="*/ 194761 w 1541463"/>
                <a:gd name="connsiteY14" fmla="*/ 976373 h 1809750"/>
                <a:gd name="connsiteX15" fmla="*/ 188824 w 1541463"/>
                <a:gd name="connsiteY15" fmla="*/ 960962 h 1809750"/>
                <a:gd name="connsiteX16" fmla="*/ 186448 w 1541463"/>
                <a:gd name="connsiteY16" fmla="*/ 956221 h 1809750"/>
                <a:gd name="connsiteX17" fmla="*/ 2375 w 1541463"/>
                <a:gd name="connsiteY17" fmla="*/ 118102 h 1809750"/>
                <a:gd name="connsiteX18" fmla="*/ 2375 w 1541463"/>
                <a:gd name="connsiteY18" fmla="*/ 114546 h 1809750"/>
                <a:gd name="connsiteX19" fmla="*/ 1188 w 1541463"/>
                <a:gd name="connsiteY19" fmla="*/ 87280 h 1809750"/>
                <a:gd name="connsiteX20" fmla="*/ 1188 w 1541463"/>
                <a:gd name="connsiteY20" fmla="*/ 78982 h 1809750"/>
                <a:gd name="connsiteX21" fmla="*/ 0 w 1541463"/>
                <a:gd name="connsiteY21" fmla="*/ 56458 h 1809750"/>
                <a:gd name="connsiteX22" fmla="*/ 0 w 1541463"/>
                <a:gd name="connsiteY22" fmla="*/ 41047 h 1809750"/>
                <a:gd name="connsiteX23" fmla="*/ 0 w 1541463"/>
                <a:gd name="connsiteY23" fmla="*/ 25636 h 1809750"/>
                <a:gd name="connsiteX24" fmla="*/ 0 w 1541463"/>
                <a:gd name="connsiteY24" fmla="*/ 0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41463" h="1809750">
                  <a:moveTo>
                    <a:pt x="0" y="0"/>
                  </a:moveTo>
                  <a:lnTo>
                    <a:pt x="1115448" y="0"/>
                  </a:lnTo>
                  <a:lnTo>
                    <a:pt x="1122632" y="142429"/>
                  </a:lnTo>
                  <a:cubicBezTo>
                    <a:pt x="1157378" y="484909"/>
                    <a:pt x="1310778" y="792331"/>
                    <a:pt x="1541463" y="1022606"/>
                  </a:cubicBezTo>
                  <a:lnTo>
                    <a:pt x="752918" y="1809750"/>
                  </a:lnTo>
                  <a:cubicBezTo>
                    <a:pt x="745793" y="1802637"/>
                    <a:pt x="738667" y="1794339"/>
                    <a:pt x="730354" y="1787226"/>
                  </a:cubicBezTo>
                  <a:cubicBezTo>
                    <a:pt x="726792" y="1783670"/>
                    <a:pt x="723229" y="1780114"/>
                    <a:pt x="720854" y="1776557"/>
                  </a:cubicBezTo>
                  <a:cubicBezTo>
                    <a:pt x="716104" y="1771815"/>
                    <a:pt x="712541" y="1768259"/>
                    <a:pt x="708978" y="1764703"/>
                  </a:cubicBezTo>
                  <a:cubicBezTo>
                    <a:pt x="704228" y="1758775"/>
                    <a:pt x="699478" y="1754034"/>
                    <a:pt x="694727" y="1748106"/>
                  </a:cubicBezTo>
                  <a:cubicBezTo>
                    <a:pt x="692352" y="1746921"/>
                    <a:pt x="689977" y="1744550"/>
                    <a:pt x="687602" y="1742179"/>
                  </a:cubicBezTo>
                  <a:cubicBezTo>
                    <a:pt x="681664" y="1735066"/>
                    <a:pt x="675726" y="1729139"/>
                    <a:pt x="669788" y="1722026"/>
                  </a:cubicBezTo>
                  <a:cubicBezTo>
                    <a:pt x="668601" y="1722026"/>
                    <a:pt x="668601" y="1720841"/>
                    <a:pt x="667413" y="1719655"/>
                  </a:cubicBezTo>
                  <a:cubicBezTo>
                    <a:pt x="475027" y="1508644"/>
                    <a:pt x="317081" y="1264440"/>
                    <a:pt x="203074" y="996526"/>
                  </a:cubicBezTo>
                  <a:cubicBezTo>
                    <a:pt x="203074" y="995341"/>
                    <a:pt x="201887" y="994155"/>
                    <a:pt x="201887" y="991784"/>
                  </a:cubicBezTo>
                  <a:cubicBezTo>
                    <a:pt x="199512" y="987042"/>
                    <a:pt x="197136" y="982301"/>
                    <a:pt x="194761" y="976373"/>
                  </a:cubicBezTo>
                  <a:cubicBezTo>
                    <a:pt x="192386" y="971631"/>
                    <a:pt x="191199" y="966890"/>
                    <a:pt x="188824" y="960962"/>
                  </a:cubicBezTo>
                  <a:cubicBezTo>
                    <a:pt x="187636" y="959777"/>
                    <a:pt x="187636" y="958591"/>
                    <a:pt x="186448" y="956221"/>
                  </a:cubicBezTo>
                  <a:cubicBezTo>
                    <a:pt x="78380" y="687122"/>
                    <a:pt x="16626" y="403797"/>
                    <a:pt x="2375" y="118102"/>
                  </a:cubicBezTo>
                  <a:cubicBezTo>
                    <a:pt x="2375" y="116916"/>
                    <a:pt x="2375" y="115731"/>
                    <a:pt x="2375" y="114546"/>
                  </a:cubicBezTo>
                  <a:cubicBezTo>
                    <a:pt x="2375" y="105062"/>
                    <a:pt x="1188" y="96764"/>
                    <a:pt x="1188" y="87280"/>
                  </a:cubicBezTo>
                  <a:cubicBezTo>
                    <a:pt x="1188" y="84909"/>
                    <a:pt x="1188" y="81353"/>
                    <a:pt x="1188" y="78982"/>
                  </a:cubicBezTo>
                  <a:cubicBezTo>
                    <a:pt x="1188" y="71869"/>
                    <a:pt x="1188" y="63571"/>
                    <a:pt x="0" y="56458"/>
                  </a:cubicBezTo>
                  <a:cubicBezTo>
                    <a:pt x="0" y="51716"/>
                    <a:pt x="0" y="45789"/>
                    <a:pt x="0" y="41047"/>
                  </a:cubicBezTo>
                  <a:cubicBezTo>
                    <a:pt x="0" y="35120"/>
                    <a:pt x="0" y="30378"/>
                    <a:pt x="0" y="25636"/>
                  </a:cubicBez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prstClr val="black"/>
                </a:solidFill>
              </a:endParaRPr>
            </a:p>
          </p:txBody>
        </p:sp>
        <p:sp>
          <p:nvSpPr>
            <p:cNvPr id="46" name="Freeform 12">
              <a:extLst>
                <a:ext uri="{FF2B5EF4-FFF2-40B4-BE49-F238E27FC236}">
                  <a16:creationId xmlns:a16="http://schemas.microsoft.com/office/drawing/2014/main" xmlns="" id="{7FA5F65D-74F6-42F6-A6B7-2637D70AB64A}"/>
                </a:ext>
              </a:extLst>
            </p:cNvPr>
            <p:cNvSpPr>
              <a:spLocks/>
            </p:cNvSpPr>
            <p:nvPr userDrawn="1"/>
          </p:nvSpPr>
          <p:spPr bwMode="auto">
            <a:xfrm>
              <a:off x="7329488" y="-11113"/>
              <a:ext cx="1819275" cy="2573339"/>
            </a:xfrm>
            <a:custGeom>
              <a:avLst/>
              <a:gdLst>
                <a:gd name="T0" fmla="*/ 305 w 1532"/>
                <a:gd name="T1" fmla="*/ 4 h 2170"/>
                <a:gd name="T2" fmla="*/ 305 w 1532"/>
                <a:gd name="T3" fmla="*/ 0 h 2170"/>
                <a:gd name="T4" fmla="*/ 305 w 1532"/>
                <a:gd name="T5" fmla="*/ 0 h 2170"/>
                <a:gd name="T6" fmla="*/ 305 w 1532"/>
                <a:gd name="T7" fmla="*/ 4 h 2170"/>
                <a:gd name="T8" fmla="*/ 664 w 1532"/>
                <a:gd name="T9" fmla="*/ 872 h 2170"/>
                <a:gd name="T10" fmla="*/ 0 w 1532"/>
                <a:gd name="T11" fmla="*/ 1536 h 2170"/>
                <a:gd name="T12" fmla="*/ 1532 w 1532"/>
                <a:gd name="T13" fmla="*/ 2170 h 2170"/>
                <a:gd name="T14" fmla="*/ 1532 w 1532"/>
                <a:gd name="T15" fmla="*/ 1231 h 2170"/>
                <a:gd name="T16" fmla="*/ 305 w 1532"/>
                <a:gd name="T17" fmla="*/ 4 h 2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2" h="2170">
                  <a:moveTo>
                    <a:pt x="305" y="4"/>
                  </a:moveTo>
                  <a:cubicBezTo>
                    <a:pt x="305" y="3"/>
                    <a:pt x="305" y="1"/>
                    <a:pt x="305" y="0"/>
                  </a:cubicBezTo>
                  <a:cubicBezTo>
                    <a:pt x="305" y="0"/>
                    <a:pt x="305" y="0"/>
                    <a:pt x="305" y="0"/>
                  </a:cubicBezTo>
                  <a:cubicBezTo>
                    <a:pt x="305" y="1"/>
                    <a:pt x="305" y="3"/>
                    <a:pt x="305" y="4"/>
                  </a:cubicBezTo>
                  <a:cubicBezTo>
                    <a:pt x="305" y="343"/>
                    <a:pt x="442" y="650"/>
                    <a:pt x="664" y="872"/>
                  </a:cubicBezTo>
                  <a:cubicBezTo>
                    <a:pt x="0" y="1536"/>
                    <a:pt x="0" y="1536"/>
                    <a:pt x="0" y="1536"/>
                  </a:cubicBezTo>
                  <a:cubicBezTo>
                    <a:pt x="392" y="1928"/>
                    <a:pt x="934" y="2170"/>
                    <a:pt x="1532" y="2170"/>
                  </a:cubicBezTo>
                  <a:cubicBezTo>
                    <a:pt x="1532" y="1231"/>
                    <a:pt x="1532" y="1231"/>
                    <a:pt x="1532" y="1231"/>
                  </a:cubicBezTo>
                  <a:cubicBezTo>
                    <a:pt x="854" y="1231"/>
                    <a:pt x="305" y="682"/>
                    <a:pt x="30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221068373"/>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3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399"/>
            <a:ext cx="5995686" cy="275556"/>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64" y="1154113"/>
            <a:ext cx="7983236" cy="3411537"/>
          </a:xfrm>
        </p:spPr>
        <p:txBody>
          <a:bodyPr/>
          <a:lstStyle>
            <a:lvl1pPr marL="266700" indent="-266700">
              <a:defRPr sz="2000"/>
            </a:lvl1pPr>
            <a:lvl2pPr marL="447675" indent="-180975">
              <a:defRPr sz="1800"/>
            </a:lvl2pPr>
            <a:lvl3pPr marL="623888" indent="-176213">
              <a:buClr>
                <a:schemeClr val="bg2"/>
              </a:buClr>
              <a:defRPr sz="1600"/>
            </a:lvl3pPr>
            <a:lvl4pPr marL="804863" indent="-176213">
              <a:buClr>
                <a:schemeClr val="bg2"/>
              </a:buClr>
              <a:defRPr sz="14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250851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7_Section Header">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4BF266FE-D7DA-4026-AFB4-AB7DD5832A99}"/>
              </a:ext>
            </a:extLst>
          </p:cNvPr>
          <p:cNvGrpSpPr/>
          <p:nvPr userDrawn="1"/>
        </p:nvGrpSpPr>
        <p:grpSpPr>
          <a:xfrm>
            <a:off x="0" y="4828003"/>
            <a:ext cx="9144000" cy="315913"/>
            <a:chOff x="0" y="4828003"/>
            <a:chExt cx="9144000" cy="315913"/>
          </a:xfrm>
        </p:grpSpPr>
        <p:sp>
          <p:nvSpPr>
            <p:cNvPr id="13" name="Rectangle 12">
              <a:extLst>
                <a:ext uri="{FF2B5EF4-FFF2-40B4-BE49-F238E27FC236}">
                  <a16:creationId xmlns:a16="http://schemas.microsoft.com/office/drawing/2014/main" xmlns="" id="{11C9B86C-5CC3-4805-8D7C-5DEDACC03987}"/>
                </a:ext>
              </a:extLst>
            </p:cNvPr>
            <p:cNvSpPr/>
            <p:nvPr userDrawn="1"/>
          </p:nvSpPr>
          <p:spPr>
            <a:xfrm>
              <a:off x="0" y="4828003"/>
              <a:ext cx="4433888" cy="3154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4" name="Group 13">
              <a:extLst>
                <a:ext uri="{FF2B5EF4-FFF2-40B4-BE49-F238E27FC236}">
                  <a16:creationId xmlns:a16="http://schemas.microsoft.com/office/drawing/2014/main" xmlns="" id="{16526E48-1B0C-4614-B36D-5FF47E0FD899}"/>
                </a:ext>
              </a:extLst>
            </p:cNvPr>
            <p:cNvGrpSpPr/>
            <p:nvPr userDrawn="1"/>
          </p:nvGrpSpPr>
          <p:grpSpPr>
            <a:xfrm>
              <a:off x="4165600" y="4828003"/>
              <a:ext cx="4978400" cy="315913"/>
              <a:chOff x="4165600" y="4825622"/>
              <a:chExt cx="4978400" cy="315913"/>
            </a:xfrm>
          </p:grpSpPr>
          <p:sp>
            <p:nvSpPr>
              <p:cNvPr id="15" name="Rectangle 5">
                <a:extLst>
                  <a:ext uri="{FF2B5EF4-FFF2-40B4-BE49-F238E27FC236}">
                    <a16:creationId xmlns:a16="http://schemas.microsoft.com/office/drawing/2014/main" xmlns="" id="{E67F7BC3-BB8E-49F9-98FB-939FCF0507CC}"/>
                  </a:ext>
                </a:extLst>
              </p:cNvPr>
              <p:cNvSpPr>
                <a:spLocks noChangeArrowheads="1"/>
              </p:cNvSpPr>
              <p:nvPr userDrawn="1"/>
            </p:nvSpPr>
            <p:spPr bwMode="auto">
              <a:xfrm>
                <a:off x="7277100" y="4825622"/>
                <a:ext cx="1866900" cy="315913"/>
              </a:xfrm>
              <a:prstGeom prst="rect">
                <a:avLst/>
              </a:prstGeom>
              <a:solidFill>
                <a:srgbClr val="2C30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6">
                <a:extLst>
                  <a:ext uri="{FF2B5EF4-FFF2-40B4-BE49-F238E27FC236}">
                    <a16:creationId xmlns:a16="http://schemas.microsoft.com/office/drawing/2014/main" xmlns="" id="{3D57760E-A295-4A57-980B-DCA2A3DF0DA5}"/>
                  </a:ext>
                </a:extLst>
              </p:cNvPr>
              <p:cNvSpPr>
                <a:spLocks/>
              </p:cNvSpPr>
              <p:nvPr userDrawn="1"/>
            </p:nvSpPr>
            <p:spPr bwMode="auto">
              <a:xfrm>
                <a:off x="4165600" y="4825622"/>
                <a:ext cx="3422650" cy="315913"/>
              </a:xfrm>
              <a:custGeom>
                <a:avLst/>
                <a:gdLst>
                  <a:gd name="T0" fmla="*/ 0 w 1980"/>
                  <a:gd name="T1" fmla="*/ 0 h 180"/>
                  <a:gd name="T2" fmla="*/ 0 w 1980"/>
                  <a:gd name="T3" fmla="*/ 180 h 180"/>
                  <a:gd name="T4" fmla="*/ 1814 w 1980"/>
                  <a:gd name="T5" fmla="*/ 180 h 180"/>
                  <a:gd name="T6" fmla="*/ 1980 w 1980"/>
                  <a:gd name="T7" fmla="*/ 14 h 180"/>
                  <a:gd name="T8" fmla="*/ 1980 w 1980"/>
                  <a:gd name="T9" fmla="*/ 0 h 180"/>
                  <a:gd name="T10" fmla="*/ 0 w 1980"/>
                  <a:gd name="T11" fmla="*/ 0 h 180"/>
                </a:gdLst>
                <a:ahLst/>
                <a:cxnLst>
                  <a:cxn ang="0">
                    <a:pos x="T0" y="T1"/>
                  </a:cxn>
                  <a:cxn ang="0">
                    <a:pos x="T2" y="T3"/>
                  </a:cxn>
                  <a:cxn ang="0">
                    <a:pos x="T4" y="T5"/>
                  </a:cxn>
                  <a:cxn ang="0">
                    <a:pos x="T6" y="T7"/>
                  </a:cxn>
                  <a:cxn ang="0">
                    <a:pos x="T8" y="T9"/>
                  </a:cxn>
                  <a:cxn ang="0">
                    <a:pos x="T10" y="T11"/>
                  </a:cxn>
                </a:cxnLst>
                <a:rect l="0" t="0" r="r" b="b"/>
                <a:pathLst>
                  <a:path w="1980" h="180">
                    <a:moveTo>
                      <a:pt x="0" y="0"/>
                    </a:moveTo>
                    <a:cubicBezTo>
                      <a:pt x="0" y="180"/>
                      <a:pt x="0" y="180"/>
                      <a:pt x="0" y="180"/>
                    </a:cubicBezTo>
                    <a:cubicBezTo>
                      <a:pt x="1814" y="180"/>
                      <a:pt x="1814" y="180"/>
                      <a:pt x="1814" y="180"/>
                    </a:cubicBezTo>
                    <a:cubicBezTo>
                      <a:pt x="1906" y="180"/>
                      <a:pt x="1980" y="106"/>
                      <a:pt x="1980" y="14"/>
                    </a:cubicBezTo>
                    <a:cubicBezTo>
                      <a:pt x="1980" y="0"/>
                      <a:pt x="1980" y="0"/>
                      <a:pt x="1980" y="0"/>
                    </a:cubicBez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Rectangle 7">
                <a:extLst>
                  <a:ext uri="{FF2B5EF4-FFF2-40B4-BE49-F238E27FC236}">
                    <a16:creationId xmlns:a16="http://schemas.microsoft.com/office/drawing/2014/main" xmlns="" id="{A7BD3A04-2E4B-4D1B-A67C-1DF8F658DAA8}"/>
                  </a:ext>
                </a:extLst>
              </p:cNvPr>
              <p:cNvSpPr>
                <a:spLocks noChangeArrowheads="1"/>
              </p:cNvSpPr>
              <p:nvPr userDrawn="1"/>
            </p:nvSpPr>
            <p:spPr bwMode="auto">
              <a:xfrm>
                <a:off x="8832850" y="4825622"/>
                <a:ext cx="311150" cy="315913"/>
              </a:xfrm>
              <a:prstGeom prst="rect">
                <a:avLst/>
              </a:prstGeom>
              <a:solidFill>
                <a:srgbClr val="BE3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3" name="Text Placeholder 2"/>
          <p:cNvSpPr>
            <a:spLocks noGrp="1"/>
          </p:cNvSpPr>
          <p:nvPr>
            <p:ph type="body" idx="1" hasCustomPrompt="1"/>
          </p:nvPr>
        </p:nvSpPr>
        <p:spPr>
          <a:xfrm>
            <a:off x="573089" y="1154114"/>
            <a:ext cx="3995524" cy="3377406"/>
          </a:xfrm>
        </p:spPr>
        <p:txBody>
          <a:bodyPr lIns="0" rIns="36000">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66" y="590399"/>
            <a:ext cx="5972474" cy="298106"/>
          </a:xfrm>
          <a:prstGeom prst="rect">
            <a:avLst/>
          </a:prstGeom>
        </p:spPr>
        <p:txBody>
          <a:bodyPr vert="horz" lIns="0" tIns="0" rIns="36000" bIns="0" rtlCol="0" anchor="t" anchorCtr="0">
            <a:normAutofit/>
          </a:bodyPr>
          <a:lstStyle>
            <a:lvl1pPr>
              <a:defRPr>
                <a:solidFill>
                  <a:schemeClr val="accent1"/>
                </a:solidFill>
              </a:defRPr>
            </a:lvl1pPr>
          </a:lstStyle>
          <a:p>
            <a:pPr lvl="0"/>
            <a:r>
              <a:rPr lang="en-US" dirty="0"/>
              <a:t>Click to edit Master title style</a:t>
            </a:r>
          </a:p>
        </p:txBody>
      </p:sp>
      <p:sp>
        <p:nvSpPr>
          <p:cNvPr id="33" name="Picture Placeholder 6">
            <a:extLst>
              <a:ext uri="{FF2B5EF4-FFF2-40B4-BE49-F238E27FC236}">
                <a16:creationId xmlns:a16="http://schemas.microsoft.com/office/drawing/2014/main" xmlns="" id="{B0169F5B-2966-422D-A94A-3938A9640B47}"/>
              </a:ext>
            </a:extLst>
          </p:cNvPr>
          <p:cNvSpPr>
            <a:spLocks noGrp="1"/>
          </p:cNvSpPr>
          <p:nvPr>
            <p:ph type="pic" sz="quarter" idx="15"/>
          </p:nvPr>
        </p:nvSpPr>
        <p:spPr>
          <a:xfrm>
            <a:off x="4852988" y="1152526"/>
            <a:ext cx="3702843" cy="3131344"/>
          </a:xfrm>
          <a:solidFill>
            <a:schemeClr val="bg1">
              <a:lumMod val="95000"/>
            </a:schemeClr>
          </a:solidFill>
        </p:spPr>
        <p:txBody>
          <a:bodyPr anchor="ctr" anchorCtr="0"/>
          <a:lstStyle>
            <a:lvl1pPr marL="0" indent="0" algn="ctr">
              <a:buNone/>
              <a:defRPr/>
            </a:lvl1pPr>
          </a:lstStyle>
          <a:p>
            <a:endParaRPr lang="en-US"/>
          </a:p>
        </p:txBody>
      </p:sp>
      <p:sp>
        <p:nvSpPr>
          <p:cNvPr id="34" name="Text Placeholder 10">
            <a:extLst>
              <a:ext uri="{FF2B5EF4-FFF2-40B4-BE49-F238E27FC236}">
                <a16:creationId xmlns:a16="http://schemas.microsoft.com/office/drawing/2014/main" xmlns="" id="{9A723E24-E665-4E70-ABEA-066EBF1EE54F}"/>
              </a:ext>
            </a:extLst>
          </p:cNvPr>
          <p:cNvSpPr>
            <a:spLocks noGrp="1"/>
          </p:cNvSpPr>
          <p:nvPr>
            <p:ph type="body" sz="quarter" idx="18" hasCustomPrompt="1"/>
          </p:nvPr>
        </p:nvSpPr>
        <p:spPr>
          <a:xfrm>
            <a:off x="4851400" y="4563533"/>
            <a:ext cx="3716337" cy="179618"/>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
        <p:nvSpPr>
          <p:cNvPr id="38" name="Date Placeholder 3">
            <a:extLst>
              <a:ext uri="{FF2B5EF4-FFF2-40B4-BE49-F238E27FC236}">
                <a16:creationId xmlns:a16="http://schemas.microsoft.com/office/drawing/2014/main" xmlns="" id="{1D4A4871-CEB0-4B97-A794-2C2ECC02F20F}"/>
              </a:ext>
            </a:extLst>
          </p:cNvPr>
          <p:cNvSpPr>
            <a:spLocks noGrp="1"/>
          </p:cNvSpPr>
          <p:nvPr>
            <p:ph type="dt" sz="half" idx="2"/>
          </p:nvPr>
        </p:nvSpPr>
        <p:spPr>
          <a:xfrm>
            <a:off x="6549040" y="4871369"/>
            <a:ext cx="2057400" cy="176088"/>
          </a:xfrm>
          <a:prstGeom prst="rect">
            <a:avLst/>
          </a:prstGeom>
        </p:spPr>
        <p:txBody>
          <a:bodyPr vert="horz" lIns="91440" tIns="45720" rIns="91440" bIns="45720" rtlCol="0" anchor="ctr"/>
          <a:lstStyle>
            <a:lvl1pPr algn="r">
              <a:defRPr sz="900">
                <a:solidFill>
                  <a:schemeClr val="bg1"/>
                </a:solidFill>
              </a:defRPr>
            </a:lvl1pPr>
          </a:lstStyle>
          <a:p>
            <a:endParaRPr lang="en-US">
              <a:solidFill>
                <a:srgbClr val="FFFFFF"/>
              </a:solidFill>
            </a:endParaRPr>
          </a:p>
        </p:txBody>
      </p:sp>
      <p:sp>
        <p:nvSpPr>
          <p:cNvPr id="39" name="Footer Placeholder 4">
            <a:extLst>
              <a:ext uri="{FF2B5EF4-FFF2-40B4-BE49-F238E27FC236}">
                <a16:creationId xmlns:a16="http://schemas.microsoft.com/office/drawing/2014/main" xmlns="" id="{11375D1D-FE8F-4097-BBCA-2544BE436D60}"/>
              </a:ext>
            </a:extLst>
          </p:cNvPr>
          <p:cNvSpPr>
            <a:spLocks noGrp="1"/>
          </p:cNvSpPr>
          <p:nvPr>
            <p:ph type="ftr" sz="quarter" idx="3"/>
          </p:nvPr>
        </p:nvSpPr>
        <p:spPr>
          <a:xfrm>
            <a:off x="584200" y="4851399"/>
            <a:ext cx="3086100" cy="196057"/>
          </a:xfrm>
          <a:prstGeom prst="rect">
            <a:avLst/>
          </a:prstGeom>
        </p:spPr>
        <p:txBody>
          <a:bodyPr vert="horz" lIns="0" tIns="45720" rIns="91440" bIns="45720" rtlCol="0" anchor="ctr"/>
          <a:lstStyle>
            <a:lvl1pPr algn="l">
              <a:defRPr sz="900">
                <a:solidFill>
                  <a:schemeClr val="bg1"/>
                </a:solidFill>
              </a:defRPr>
            </a:lvl1pPr>
          </a:lstStyle>
          <a:p>
            <a:endParaRPr lang="en-US">
              <a:solidFill>
                <a:srgbClr val="FFFFFF"/>
              </a:solidFill>
            </a:endParaRPr>
          </a:p>
        </p:txBody>
      </p:sp>
      <p:sp>
        <p:nvSpPr>
          <p:cNvPr id="40" name="Slide Number Placeholder 5">
            <a:extLst>
              <a:ext uri="{FF2B5EF4-FFF2-40B4-BE49-F238E27FC236}">
                <a16:creationId xmlns:a16="http://schemas.microsoft.com/office/drawing/2014/main" xmlns="" id="{9EF7E40A-0E3F-49BB-95CB-3B156A6AE30D}"/>
              </a:ext>
            </a:extLst>
          </p:cNvPr>
          <p:cNvSpPr>
            <a:spLocks noGrp="1"/>
          </p:cNvSpPr>
          <p:nvPr>
            <p:ph type="sldNum" sz="quarter" idx="4"/>
          </p:nvPr>
        </p:nvSpPr>
        <p:spPr>
          <a:xfrm>
            <a:off x="8725202" y="4871369"/>
            <a:ext cx="369586" cy="176087"/>
          </a:xfrm>
          <a:prstGeom prst="rect">
            <a:avLst/>
          </a:prstGeom>
        </p:spPr>
        <p:txBody>
          <a:bodyPr vert="horz" lIns="91440" tIns="45720" rIns="0" bIns="45720" rtlCol="0" anchor="ctr"/>
          <a:lstStyle>
            <a:lvl1pPr algn="r">
              <a:defRPr sz="900">
                <a:solidFill>
                  <a:schemeClr val="bg1"/>
                </a:solidFill>
              </a:defRPr>
            </a:lvl1pPr>
          </a:lstStyle>
          <a:p>
            <a:fld id="{352D579F-8FE6-4B90-A50B-E35017BB6BBD}" type="slidenum">
              <a:rPr lang="en-US" smtClean="0">
                <a:solidFill>
                  <a:srgbClr val="FFFFFF"/>
                </a:solidFill>
              </a:rPr>
              <a:pPr/>
              <a:t>‹#›</a:t>
            </a:fld>
            <a:endParaRPr lang="en-US">
              <a:solidFill>
                <a:srgbClr val="FFFFFF"/>
              </a:solidFill>
            </a:endParaRPr>
          </a:p>
        </p:txBody>
      </p:sp>
      <p:pic>
        <p:nvPicPr>
          <p:cNvPr id="58" name="Graphic 57">
            <a:extLst>
              <a:ext uri="{FF2B5EF4-FFF2-40B4-BE49-F238E27FC236}">
                <a16:creationId xmlns:a16="http://schemas.microsoft.com/office/drawing/2014/main" xmlns="" id="{C2BADF40-2253-404D-A360-0C330C03366E}"/>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7013096" y="577393"/>
            <a:ext cx="1540354" cy="290588"/>
          </a:xfrm>
          <a:prstGeom prst="rect">
            <a:avLst/>
          </a:prstGeom>
        </p:spPr>
      </p:pic>
    </p:spTree>
    <p:extLst>
      <p:ext uri="{BB962C8B-B14F-4D97-AF65-F5344CB8AC3E}">
        <p14:creationId xmlns:p14="http://schemas.microsoft.com/office/powerpoint/2010/main" val="20206823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C63BF-55A5-4B74-AD2D-C3E5FA686C46}"/>
              </a:ext>
            </a:extLst>
          </p:cNvPr>
          <p:cNvSpPr>
            <a:spLocks noGrp="1"/>
          </p:cNvSpPr>
          <p:nvPr>
            <p:ph type="title"/>
          </p:nvPr>
        </p:nvSpPr>
        <p:spPr>
          <a:xfrm>
            <a:off x="576564" y="590399"/>
            <a:ext cx="5967722" cy="298106"/>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90A7583D-AE02-403A-92C1-0B09DF6F41F2}"/>
              </a:ext>
            </a:extLst>
          </p:cNvPr>
          <p:cNvSpPr>
            <a:spLocks noGrp="1"/>
          </p:cNvSpPr>
          <p:nvPr>
            <p:ph type="dt" sz="half" idx="10"/>
          </p:nvPr>
        </p:nvSpPr>
        <p:spPr/>
        <p:txBody>
          <a:bodyPr/>
          <a:lstStyle/>
          <a:p>
            <a:endParaRPr lang="en-US">
              <a:solidFill>
                <a:srgbClr val="FFFFFF"/>
              </a:solidFill>
            </a:endParaRPr>
          </a:p>
        </p:txBody>
      </p:sp>
      <p:sp>
        <p:nvSpPr>
          <p:cNvPr id="4" name="Footer Placeholder 3">
            <a:extLst>
              <a:ext uri="{FF2B5EF4-FFF2-40B4-BE49-F238E27FC236}">
                <a16:creationId xmlns:a16="http://schemas.microsoft.com/office/drawing/2014/main" xmlns="" id="{1343ED82-C2ED-404E-8403-BCC3589D085D}"/>
              </a:ext>
            </a:extLst>
          </p:cNvPr>
          <p:cNvSpPr>
            <a:spLocks noGrp="1"/>
          </p:cNvSpPr>
          <p:nvPr>
            <p:ph type="ftr" sz="quarter" idx="11"/>
          </p:nvPr>
        </p:nvSpPr>
        <p:spPr/>
        <p:txBody>
          <a:bodyPr/>
          <a:lstStyle/>
          <a:p>
            <a:endParaRPr lang="en-US">
              <a:solidFill>
                <a:srgbClr val="FFFFFF"/>
              </a:solidFill>
            </a:endParaRPr>
          </a:p>
        </p:txBody>
      </p:sp>
      <p:sp>
        <p:nvSpPr>
          <p:cNvPr id="5" name="Slide Number Placeholder 4">
            <a:extLst>
              <a:ext uri="{FF2B5EF4-FFF2-40B4-BE49-F238E27FC236}">
                <a16:creationId xmlns:a16="http://schemas.microsoft.com/office/drawing/2014/main" xmlns="" id="{7A617478-DAA3-4DE8-9877-54B0108161F2}"/>
              </a:ext>
            </a:extLst>
          </p:cNvPr>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
        <p:nvSpPr>
          <p:cNvPr id="7" name="Picture Placeholder 6">
            <a:extLst>
              <a:ext uri="{FF2B5EF4-FFF2-40B4-BE49-F238E27FC236}">
                <a16:creationId xmlns:a16="http://schemas.microsoft.com/office/drawing/2014/main" xmlns="" id="{6F63D1BB-7330-4C66-B436-AD4D226929E1}"/>
              </a:ext>
            </a:extLst>
          </p:cNvPr>
          <p:cNvSpPr>
            <a:spLocks noGrp="1"/>
          </p:cNvSpPr>
          <p:nvPr>
            <p:ph type="pic" sz="quarter" idx="13"/>
          </p:nvPr>
        </p:nvSpPr>
        <p:spPr>
          <a:xfrm>
            <a:off x="595313" y="1438805"/>
            <a:ext cx="2274093" cy="1987550"/>
          </a:xfrm>
          <a:solidFill>
            <a:schemeClr val="bg1">
              <a:lumMod val="95000"/>
            </a:schemeClr>
          </a:solidFill>
        </p:spPr>
        <p:txBody>
          <a:bodyPr anchor="ctr" anchorCtr="0"/>
          <a:lstStyle>
            <a:lvl1pPr marL="0" indent="0" algn="ctr">
              <a:buNone/>
              <a:defRPr/>
            </a:lvl1pPr>
          </a:lstStyle>
          <a:p>
            <a:endParaRPr lang="en-US"/>
          </a:p>
        </p:txBody>
      </p:sp>
      <p:sp>
        <p:nvSpPr>
          <p:cNvPr id="8" name="Picture Placeholder 6">
            <a:extLst>
              <a:ext uri="{FF2B5EF4-FFF2-40B4-BE49-F238E27FC236}">
                <a16:creationId xmlns:a16="http://schemas.microsoft.com/office/drawing/2014/main" xmlns="" id="{7EAC13A2-7868-4751-B1FB-125352466CDF}"/>
              </a:ext>
            </a:extLst>
          </p:cNvPr>
          <p:cNvSpPr>
            <a:spLocks noGrp="1"/>
          </p:cNvSpPr>
          <p:nvPr>
            <p:ph type="pic" sz="quarter" idx="14"/>
          </p:nvPr>
        </p:nvSpPr>
        <p:spPr>
          <a:xfrm>
            <a:off x="3436145" y="1438805"/>
            <a:ext cx="2276474" cy="1987550"/>
          </a:xfrm>
          <a:solidFill>
            <a:schemeClr val="bg1">
              <a:lumMod val="95000"/>
            </a:schemeClr>
          </a:solidFill>
        </p:spPr>
        <p:txBody>
          <a:bodyPr anchor="ctr" anchorCtr="0"/>
          <a:lstStyle>
            <a:lvl1pPr marL="0" indent="0" algn="ctr">
              <a:buNone/>
              <a:defRPr/>
            </a:lvl1pPr>
          </a:lstStyle>
          <a:p>
            <a:endParaRPr lang="en-US"/>
          </a:p>
        </p:txBody>
      </p:sp>
      <p:sp>
        <p:nvSpPr>
          <p:cNvPr id="9" name="Picture Placeholder 6">
            <a:extLst>
              <a:ext uri="{FF2B5EF4-FFF2-40B4-BE49-F238E27FC236}">
                <a16:creationId xmlns:a16="http://schemas.microsoft.com/office/drawing/2014/main" xmlns="" id="{ADEDD735-9716-4338-B362-07F4477D6E22}"/>
              </a:ext>
            </a:extLst>
          </p:cNvPr>
          <p:cNvSpPr>
            <a:spLocks noGrp="1"/>
          </p:cNvSpPr>
          <p:nvPr>
            <p:ph type="pic" sz="quarter" idx="15"/>
          </p:nvPr>
        </p:nvSpPr>
        <p:spPr>
          <a:xfrm>
            <a:off x="6281738" y="1438805"/>
            <a:ext cx="2274093" cy="1987550"/>
          </a:xfrm>
          <a:solidFill>
            <a:schemeClr val="bg1">
              <a:lumMod val="95000"/>
            </a:schemeClr>
          </a:solidFill>
        </p:spPr>
        <p:txBody>
          <a:bodyPr anchor="ctr" anchorCtr="0"/>
          <a:lstStyle>
            <a:lvl1pPr marL="0" indent="0" algn="ctr">
              <a:buNone/>
              <a:defRPr/>
            </a:lvl1pPr>
          </a:lstStyle>
          <a:p>
            <a:endParaRPr lang="en-US"/>
          </a:p>
        </p:txBody>
      </p:sp>
      <p:sp>
        <p:nvSpPr>
          <p:cNvPr id="11" name="Text Placeholder 10">
            <a:extLst>
              <a:ext uri="{FF2B5EF4-FFF2-40B4-BE49-F238E27FC236}">
                <a16:creationId xmlns:a16="http://schemas.microsoft.com/office/drawing/2014/main" xmlns="" id="{6CE47A7B-C7CA-4DFA-BF90-21794714EAC6}"/>
              </a:ext>
            </a:extLst>
          </p:cNvPr>
          <p:cNvSpPr>
            <a:spLocks noGrp="1"/>
          </p:cNvSpPr>
          <p:nvPr>
            <p:ph type="body" sz="quarter" idx="16" hasCustomPrompt="1"/>
          </p:nvPr>
        </p:nvSpPr>
        <p:spPr>
          <a:xfrm>
            <a:off x="584200" y="3705755"/>
            <a:ext cx="2292350" cy="342900"/>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
        <p:nvSpPr>
          <p:cNvPr id="12" name="Text Placeholder 10">
            <a:extLst>
              <a:ext uri="{FF2B5EF4-FFF2-40B4-BE49-F238E27FC236}">
                <a16:creationId xmlns:a16="http://schemas.microsoft.com/office/drawing/2014/main" xmlns="" id="{48C239CD-F79B-4731-937A-61BBA2AC3E4D}"/>
              </a:ext>
            </a:extLst>
          </p:cNvPr>
          <p:cNvSpPr>
            <a:spLocks noGrp="1"/>
          </p:cNvSpPr>
          <p:nvPr>
            <p:ph type="body" sz="quarter" idx="17" hasCustomPrompt="1"/>
          </p:nvPr>
        </p:nvSpPr>
        <p:spPr>
          <a:xfrm>
            <a:off x="3436145" y="3705755"/>
            <a:ext cx="2284411" cy="342900"/>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
        <p:nvSpPr>
          <p:cNvPr id="13" name="Text Placeholder 10">
            <a:extLst>
              <a:ext uri="{FF2B5EF4-FFF2-40B4-BE49-F238E27FC236}">
                <a16:creationId xmlns:a16="http://schemas.microsoft.com/office/drawing/2014/main" xmlns="" id="{F990F839-1ED4-4AD0-9702-3E7FCF4CCBF4}"/>
              </a:ext>
            </a:extLst>
          </p:cNvPr>
          <p:cNvSpPr>
            <a:spLocks noGrp="1"/>
          </p:cNvSpPr>
          <p:nvPr>
            <p:ph type="body" sz="quarter" idx="18" hasCustomPrompt="1"/>
          </p:nvPr>
        </p:nvSpPr>
        <p:spPr>
          <a:xfrm>
            <a:off x="6281738" y="3705755"/>
            <a:ext cx="2274093" cy="342900"/>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Tree>
    <p:extLst>
      <p:ext uri="{BB962C8B-B14F-4D97-AF65-F5344CB8AC3E}">
        <p14:creationId xmlns:p14="http://schemas.microsoft.com/office/powerpoint/2010/main" val="1576991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11FE29A-BCBE-473F-BBAC-9BA805F12020}"/>
              </a:ext>
            </a:extLst>
          </p:cNvPr>
          <p:cNvSpPr/>
          <p:nvPr userDrawn="1"/>
        </p:nvSpPr>
        <p:spPr>
          <a:xfrm>
            <a:off x="0" y="0"/>
            <a:ext cx="684084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Placeholder 2"/>
          <p:cNvSpPr>
            <a:spLocks noGrp="1"/>
          </p:cNvSpPr>
          <p:nvPr>
            <p:ph type="body" idx="1" hasCustomPrompt="1"/>
          </p:nvPr>
        </p:nvSpPr>
        <p:spPr>
          <a:xfrm>
            <a:off x="573089" y="1881705"/>
            <a:ext cx="3995524" cy="2910865"/>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34" name="Right Triangle 33">
            <a:extLst>
              <a:ext uri="{FF2B5EF4-FFF2-40B4-BE49-F238E27FC236}">
                <a16:creationId xmlns:a16="http://schemas.microsoft.com/office/drawing/2014/main" xmlns="" id="{ECF76D0B-5EA2-4200-86D6-454F02D8036F}"/>
              </a:ext>
            </a:extLst>
          </p:cNvPr>
          <p:cNvSpPr/>
          <p:nvPr userDrawn="1"/>
        </p:nvSpPr>
        <p:spPr>
          <a:xfrm rot="10800000">
            <a:off x="4568611" y="-4"/>
            <a:ext cx="2289199" cy="2291790"/>
          </a:xfrm>
          <a:prstGeom prst="rtTriangle">
            <a:avLst/>
          </a:prstGeom>
          <a:blipFill dpi="0" rotWithShape="0">
            <a:blip r:embed="rId2" cstate="hq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Text Placeholder 36">
            <a:extLst>
              <a:ext uri="{FF2B5EF4-FFF2-40B4-BE49-F238E27FC236}">
                <a16:creationId xmlns:a16="http://schemas.microsoft.com/office/drawing/2014/main" xmlns="" id="{F11013BF-1AA0-4770-8964-D20F4E39F373}"/>
              </a:ext>
            </a:extLst>
          </p:cNvPr>
          <p:cNvSpPr>
            <a:spLocks noGrp="1"/>
          </p:cNvSpPr>
          <p:nvPr>
            <p:ph type="body" sz="quarter" idx="10"/>
          </p:nvPr>
        </p:nvSpPr>
        <p:spPr>
          <a:xfrm>
            <a:off x="7423150" y="2006324"/>
            <a:ext cx="1147763" cy="849589"/>
          </a:xfrm>
        </p:spPr>
        <p:txBody>
          <a:bodyPr lIns="0" tIns="0" rIns="0" bIns="0">
            <a:noAutofit/>
          </a:bodyPr>
          <a:lstStyle>
            <a:lvl1pPr marL="0" indent="0">
              <a:buNone/>
              <a:defRPr sz="800">
                <a:solidFill>
                  <a:schemeClr val="bg1"/>
                </a:solidFill>
                <a:latin typeface="Santral" pitchFamily="50" charset="0"/>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dirty="0"/>
              <a:t>Edit Master text styles</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64" y="1349310"/>
            <a:ext cx="3992047" cy="298106"/>
          </a:xfrm>
          <a:prstGeom prst="rect">
            <a:avLst/>
          </a:prstGeom>
        </p:spPr>
        <p:txBody>
          <a:bodyPr vert="horz" lIns="0" tIns="0" rIns="36000" bIns="0" rtlCol="0" anchor="t" anchorCtr="0">
            <a:normAutofit/>
          </a:bodyPr>
          <a:lstStyle>
            <a:lvl1pPr>
              <a:defRPr>
                <a:solidFill>
                  <a:schemeClr val="bg1"/>
                </a:solidFill>
              </a:defRPr>
            </a:lvl1pPr>
          </a:lstStyle>
          <a:p>
            <a:pPr lvl="0"/>
            <a:r>
              <a:rPr lang="en-US" dirty="0"/>
              <a:t>Click to edit Master title style</a:t>
            </a:r>
          </a:p>
        </p:txBody>
      </p:sp>
      <p:grpSp>
        <p:nvGrpSpPr>
          <p:cNvPr id="18" name="Group 17">
            <a:extLst>
              <a:ext uri="{FF2B5EF4-FFF2-40B4-BE49-F238E27FC236}">
                <a16:creationId xmlns:a16="http://schemas.microsoft.com/office/drawing/2014/main" xmlns="" id="{A678F30C-18A1-4018-8E31-C3D4205FEF53}"/>
              </a:ext>
            </a:extLst>
          </p:cNvPr>
          <p:cNvGrpSpPr/>
          <p:nvPr userDrawn="1"/>
        </p:nvGrpSpPr>
        <p:grpSpPr>
          <a:xfrm>
            <a:off x="589757" y="579438"/>
            <a:ext cx="1550987" cy="292100"/>
            <a:chOff x="2508250" y="577850"/>
            <a:chExt cx="3101975" cy="584200"/>
          </a:xfrm>
        </p:grpSpPr>
        <p:sp>
          <p:nvSpPr>
            <p:cNvPr id="19" name="Freeform 5">
              <a:extLst>
                <a:ext uri="{FF2B5EF4-FFF2-40B4-BE49-F238E27FC236}">
                  <a16:creationId xmlns:a16="http://schemas.microsoft.com/office/drawing/2014/main" xmlns="" id="{55CB422A-5363-4283-B0C5-430D92163619}"/>
                </a:ext>
              </a:extLst>
            </p:cNvPr>
            <p:cNvSpPr>
              <a:spLocks noEditPoints="1"/>
            </p:cNvSpPr>
            <p:nvPr/>
          </p:nvSpPr>
          <p:spPr bwMode="auto">
            <a:xfrm>
              <a:off x="2508250" y="577850"/>
              <a:ext cx="449263" cy="584200"/>
            </a:xfrm>
            <a:custGeom>
              <a:avLst/>
              <a:gdLst>
                <a:gd name="T0" fmla="*/ 624 w 1134"/>
                <a:gd name="T1" fmla="*/ 0 h 1474"/>
                <a:gd name="T2" fmla="*/ 624 w 1134"/>
                <a:gd name="T3" fmla="*/ 0 h 1474"/>
                <a:gd name="T4" fmla="*/ 340 w 1134"/>
                <a:gd name="T5" fmla="*/ 0 h 1474"/>
                <a:gd name="T6" fmla="*/ 0 w 1134"/>
                <a:gd name="T7" fmla="*/ 0 h 1474"/>
                <a:gd name="T8" fmla="*/ 0 w 1134"/>
                <a:gd name="T9" fmla="*/ 340 h 1474"/>
                <a:gd name="T10" fmla="*/ 0 w 1134"/>
                <a:gd name="T11" fmla="*/ 1021 h 1474"/>
                <a:gd name="T12" fmla="*/ 0 w 1134"/>
                <a:gd name="T13" fmla="*/ 1474 h 1474"/>
                <a:gd name="T14" fmla="*/ 340 w 1134"/>
                <a:gd name="T15" fmla="*/ 1134 h 1474"/>
                <a:gd name="T16" fmla="*/ 340 w 1134"/>
                <a:gd name="T17" fmla="*/ 1021 h 1474"/>
                <a:gd name="T18" fmla="*/ 624 w 1134"/>
                <a:gd name="T19" fmla="*/ 1021 h 1474"/>
                <a:gd name="T20" fmla="*/ 1134 w 1134"/>
                <a:gd name="T21" fmla="*/ 511 h 1474"/>
                <a:gd name="T22" fmla="*/ 624 w 1134"/>
                <a:gd name="T23" fmla="*/ 0 h 1474"/>
                <a:gd name="T24" fmla="*/ 624 w 1134"/>
                <a:gd name="T25" fmla="*/ 681 h 1474"/>
                <a:gd name="T26" fmla="*/ 340 w 1134"/>
                <a:gd name="T27" fmla="*/ 681 h 1474"/>
                <a:gd name="T28" fmla="*/ 340 w 1134"/>
                <a:gd name="T29" fmla="*/ 681 h 1474"/>
                <a:gd name="T30" fmla="*/ 340 w 1134"/>
                <a:gd name="T31" fmla="*/ 340 h 1474"/>
                <a:gd name="T32" fmla="*/ 340 w 1134"/>
                <a:gd name="T33" fmla="*/ 340 h 1474"/>
                <a:gd name="T34" fmla="*/ 624 w 1134"/>
                <a:gd name="T35" fmla="*/ 340 h 1474"/>
                <a:gd name="T36" fmla="*/ 794 w 1134"/>
                <a:gd name="T37" fmla="*/ 511 h 1474"/>
                <a:gd name="T38" fmla="*/ 624 w 1134"/>
                <a:gd name="T39" fmla="*/ 68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4" h="1474">
                  <a:moveTo>
                    <a:pt x="624" y="0"/>
                  </a:moveTo>
                  <a:cubicBezTo>
                    <a:pt x="624" y="0"/>
                    <a:pt x="624" y="0"/>
                    <a:pt x="624" y="0"/>
                  </a:cubicBezTo>
                  <a:cubicBezTo>
                    <a:pt x="340" y="0"/>
                    <a:pt x="340" y="0"/>
                    <a:pt x="340" y="0"/>
                  </a:cubicBezTo>
                  <a:cubicBezTo>
                    <a:pt x="0" y="0"/>
                    <a:pt x="0" y="0"/>
                    <a:pt x="0" y="0"/>
                  </a:cubicBezTo>
                  <a:cubicBezTo>
                    <a:pt x="0" y="340"/>
                    <a:pt x="0" y="340"/>
                    <a:pt x="0" y="340"/>
                  </a:cubicBezTo>
                  <a:cubicBezTo>
                    <a:pt x="0" y="1021"/>
                    <a:pt x="0" y="1021"/>
                    <a:pt x="0" y="1021"/>
                  </a:cubicBezTo>
                  <a:cubicBezTo>
                    <a:pt x="0" y="1474"/>
                    <a:pt x="0" y="1474"/>
                    <a:pt x="0" y="1474"/>
                  </a:cubicBezTo>
                  <a:cubicBezTo>
                    <a:pt x="188" y="1474"/>
                    <a:pt x="340" y="1322"/>
                    <a:pt x="340" y="1134"/>
                  </a:cubicBezTo>
                  <a:cubicBezTo>
                    <a:pt x="340" y="1021"/>
                    <a:pt x="340" y="1021"/>
                    <a:pt x="340" y="1021"/>
                  </a:cubicBezTo>
                  <a:cubicBezTo>
                    <a:pt x="624" y="1021"/>
                    <a:pt x="624" y="1021"/>
                    <a:pt x="624" y="1021"/>
                  </a:cubicBezTo>
                  <a:cubicBezTo>
                    <a:pt x="906" y="1021"/>
                    <a:pt x="1134" y="792"/>
                    <a:pt x="1134" y="511"/>
                  </a:cubicBezTo>
                  <a:cubicBezTo>
                    <a:pt x="1134" y="229"/>
                    <a:pt x="906" y="0"/>
                    <a:pt x="624" y="0"/>
                  </a:cubicBezTo>
                  <a:close/>
                  <a:moveTo>
                    <a:pt x="624" y="681"/>
                  </a:moveTo>
                  <a:cubicBezTo>
                    <a:pt x="340" y="681"/>
                    <a:pt x="340" y="681"/>
                    <a:pt x="340" y="681"/>
                  </a:cubicBezTo>
                  <a:cubicBezTo>
                    <a:pt x="340" y="681"/>
                    <a:pt x="340" y="681"/>
                    <a:pt x="340" y="681"/>
                  </a:cubicBezTo>
                  <a:cubicBezTo>
                    <a:pt x="340" y="340"/>
                    <a:pt x="340" y="340"/>
                    <a:pt x="340" y="340"/>
                  </a:cubicBezTo>
                  <a:cubicBezTo>
                    <a:pt x="340" y="340"/>
                    <a:pt x="340" y="340"/>
                    <a:pt x="340" y="340"/>
                  </a:cubicBezTo>
                  <a:cubicBezTo>
                    <a:pt x="624" y="340"/>
                    <a:pt x="624" y="340"/>
                    <a:pt x="624" y="340"/>
                  </a:cubicBezTo>
                  <a:cubicBezTo>
                    <a:pt x="718" y="340"/>
                    <a:pt x="794" y="417"/>
                    <a:pt x="794" y="511"/>
                  </a:cubicBezTo>
                  <a:cubicBezTo>
                    <a:pt x="794" y="604"/>
                    <a:pt x="718" y="681"/>
                    <a:pt x="624" y="6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6">
              <a:extLst>
                <a:ext uri="{FF2B5EF4-FFF2-40B4-BE49-F238E27FC236}">
                  <a16:creationId xmlns:a16="http://schemas.microsoft.com/office/drawing/2014/main" xmlns="" id="{346D689C-3C59-4BC2-AC1A-D80C43B059A3}"/>
                </a:ext>
              </a:extLst>
            </p:cNvPr>
            <p:cNvSpPr>
              <a:spLocks/>
            </p:cNvSpPr>
            <p:nvPr/>
          </p:nvSpPr>
          <p:spPr bwMode="auto">
            <a:xfrm>
              <a:off x="3074988" y="577850"/>
              <a:ext cx="493713" cy="584200"/>
            </a:xfrm>
            <a:custGeom>
              <a:avLst/>
              <a:gdLst>
                <a:gd name="T0" fmla="*/ 1114 w 1247"/>
                <a:gd name="T1" fmla="*/ 700 h 1474"/>
                <a:gd name="T2" fmla="*/ 793 w 1247"/>
                <a:gd name="T3" fmla="*/ 567 h 1474"/>
                <a:gd name="T4" fmla="*/ 793 w 1247"/>
                <a:gd name="T5" fmla="*/ 567 h 1474"/>
                <a:gd name="T6" fmla="*/ 453 w 1247"/>
                <a:gd name="T7" fmla="*/ 567 h 1474"/>
                <a:gd name="T8" fmla="*/ 373 w 1247"/>
                <a:gd name="T9" fmla="*/ 534 h 1474"/>
                <a:gd name="T10" fmla="*/ 340 w 1247"/>
                <a:gd name="T11" fmla="*/ 454 h 1474"/>
                <a:gd name="T12" fmla="*/ 453 w 1247"/>
                <a:gd name="T13" fmla="*/ 340 h 1474"/>
                <a:gd name="T14" fmla="*/ 793 w 1247"/>
                <a:gd name="T15" fmla="*/ 340 h 1474"/>
                <a:gd name="T16" fmla="*/ 1134 w 1247"/>
                <a:gd name="T17" fmla="*/ 0 h 1474"/>
                <a:gd name="T18" fmla="*/ 793 w 1247"/>
                <a:gd name="T19" fmla="*/ 0 h 1474"/>
                <a:gd name="T20" fmla="*/ 453 w 1247"/>
                <a:gd name="T21" fmla="*/ 0 h 1474"/>
                <a:gd name="T22" fmla="*/ 0 w 1247"/>
                <a:gd name="T23" fmla="*/ 454 h 1474"/>
                <a:gd name="T24" fmla="*/ 133 w 1247"/>
                <a:gd name="T25" fmla="*/ 775 h 1474"/>
                <a:gd name="T26" fmla="*/ 453 w 1247"/>
                <a:gd name="T27" fmla="*/ 907 h 1474"/>
                <a:gd name="T28" fmla="*/ 793 w 1247"/>
                <a:gd name="T29" fmla="*/ 907 h 1474"/>
                <a:gd name="T30" fmla="*/ 793 w 1247"/>
                <a:gd name="T31" fmla="*/ 907 h 1474"/>
                <a:gd name="T32" fmla="*/ 874 w 1247"/>
                <a:gd name="T33" fmla="*/ 941 h 1474"/>
                <a:gd name="T34" fmla="*/ 907 w 1247"/>
                <a:gd name="T35" fmla="*/ 1021 h 1474"/>
                <a:gd name="T36" fmla="*/ 793 w 1247"/>
                <a:gd name="T37" fmla="*/ 1134 h 1474"/>
                <a:gd name="T38" fmla="*/ 340 w 1247"/>
                <a:gd name="T39" fmla="*/ 1134 h 1474"/>
                <a:gd name="T40" fmla="*/ 0 w 1247"/>
                <a:gd name="T41" fmla="*/ 1474 h 1474"/>
                <a:gd name="T42" fmla="*/ 340 w 1247"/>
                <a:gd name="T43" fmla="*/ 1474 h 1474"/>
                <a:gd name="T44" fmla="*/ 793 w 1247"/>
                <a:gd name="T45" fmla="*/ 1474 h 1474"/>
                <a:gd name="T46" fmla="*/ 1247 w 1247"/>
                <a:gd name="T47" fmla="*/ 1021 h 1474"/>
                <a:gd name="T48" fmla="*/ 1114 w 1247"/>
                <a:gd name="T49" fmla="*/ 70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7" h="1474">
                  <a:moveTo>
                    <a:pt x="1114" y="700"/>
                  </a:moveTo>
                  <a:cubicBezTo>
                    <a:pt x="1032" y="618"/>
                    <a:pt x="919" y="567"/>
                    <a:pt x="793" y="567"/>
                  </a:cubicBezTo>
                  <a:cubicBezTo>
                    <a:pt x="793" y="567"/>
                    <a:pt x="793" y="567"/>
                    <a:pt x="793" y="567"/>
                  </a:cubicBezTo>
                  <a:cubicBezTo>
                    <a:pt x="453" y="567"/>
                    <a:pt x="453" y="567"/>
                    <a:pt x="453" y="567"/>
                  </a:cubicBezTo>
                  <a:cubicBezTo>
                    <a:pt x="422" y="567"/>
                    <a:pt x="394" y="555"/>
                    <a:pt x="373" y="534"/>
                  </a:cubicBezTo>
                  <a:cubicBezTo>
                    <a:pt x="353" y="514"/>
                    <a:pt x="340" y="485"/>
                    <a:pt x="340" y="454"/>
                  </a:cubicBez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215" y="857"/>
                    <a:pt x="328" y="907"/>
                    <a:pt x="453" y="907"/>
                  </a:cubicBezTo>
                  <a:cubicBezTo>
                    <a:pt x="793" y="907"/>
                    <a:pt x="793" y="907"/>
                    <a:pt x="793" y="907"/>
                  </a:cubicBezTo>
                  <a:cubicBezTo>
                    <a:pt x="793" y="907"/>
                    <a:pt x="793" y="907"/>
                    <a:pt x="793" y="907"/>
                  </a:cubicBezTo>
                  <a:cubicBezTo>
                    <a:pt x="825" y="907"/>
                    <a:pt x="853" y="920"/>
                    <a:pt x="874" y="941"/>
                  </a:cubicBezTo>
                  <a:cubicBezTo>
                    <a:pt x="894" y="961"/>
                    <a:pt x="907" y="989"/>
                    <a:pt x="907" y="1021"/>
                  </a:cubicBezTo>
                  <a:cubicBezTo>
                    <a:pt x="907" y="1083"/>
                    <a:pt x="856" y="1134"/>
                    <a:pt x="793" y="1134"/>
                  </a:cubicBezTo>
                  <a:cubicBezTo>
                    <a:pt x="340" y="1134"/>
                    <a:pt x="340" y="1134"/>
                    <a:pt x="340" y="1134"/>
                  </a:cubicBezTo>
                  <a:cubicBezTo>
                    <a:pt x="152" y="1134"/>
                    <a:pt x="0" y="1286"/>
                    <a:pt x="0" y="1474"/>
                  </a:cubicBezTo>
                  <a:cubicBezTo>
                    <a:pt x="340" y="1474"/>
                    <a:pt x="340" y="1474"/>
                    <a:pt x="340" y="1474"/>
                  </a:cubicBezTo>
                  <a:cubicBezTo>
                    <a:pt x="793" y="1474"/>
                    <a:pt x="793" y="1474"/>
                    <a:pt x="793" y="1474"/>
                  </a:cubicBezTo>
                  <a:cubicBezTo>
                    <a:pt x="1044" y="1474"/>
                    <a:pt x="1247" y="1271"/>
                    <a:pt x="1247" y="1021"/>
                  </a:cubicBezTo>
                  <a:cubicBezTo>
                    <a:pt x="1247" y="896"/>
                    <a:pt x="1196" y="782"/>
                    <a:pt x="1114" y="7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7">
              <a:extLst>
                <a:ext uri="{FF2B5EF4-FFF2-40B4-BE49-F238E27FC236}">
                  <a16:creationId xmlns:a16="http://schemas.microsoft.com/office/drawing/2014/main" xmlns="" id="{426645D3-4582-4A96-99FA-54020534EFBE}"/>
                </a:ext>
              </a:extLst>
            </p:cNvPr>
            <p:cNvSpPr>
              <a:spLocks/>
            </p:cNvSpPr>
            <p:nvPr/>
          </p:nvSpPr>
          <p:spPr bwMode="auto">
            <a:xfrm>
              <a:off x="3654425" y="577850"/>
              <a:ext cx="584200" cy="584200"/>
            </a:xfrm>
            <a:custGeom>
              <a:avLst/>
              <a:gdLst>
                <a:gd name="T0" fmla="*/ 308 w 368"/>
                <a:gd name="T1" fmla="*/ 0 h 368"/>
                <a:gd name="T2" fmla="*/ 184 w 368"/>
                <a:gd name="T3" fmla="*/ 124 h 368"/>
                <a:gd name="T4" fmla="*/ 59 w 368"/>
                <a:gd name="T5" fmla="*/ 0 h 368"/>
                <a:gd name="T6" fmla="*/ 0 w 368"/>
                <a:gd name="T7" fmla="*/ 0 h 368"/>
                <a:gd name="T8" fmla="*/ 0 w 368"/>
                <a:gd name="T9" fmla="*/ 0 h 368"/>
                <a:gd name="T10" fmla="*/ 0 w 368"/>
                <a:gd name="T11" fmla="*/ 59 h 368"/>
                <a:gd name="T12" fmla="*/ 141 w 368"/>
                <a:gd name="T13" fmla="*/ 201 h 368"/>
                <a:gd name="T14" fmla="*/ 141 w 368"/>
                <a:gd name="T15" fmla="*/ 167 h 368"/>
                <a:gd name="T16" fmla="*/ 141 w 368"/>
                <a:gd name="T17" fmla="*/ 283 h 368"/>
                <a:gd name="T18" fmla="*/ 141 w 368"/>
                <a:gd name="T19" fmla="*/ 283 h 368"/>
                <a:gd name="T20" fmla="*/ 141 w 368"/>
                <a:gd name="T21" fmla="*/ 326 h 368"/>
                <a:gd name="T22" fmla="*/ 184 w 368"/>
                <a:gd name="T23" fmla="*/ 368 h 368"/>
                <a:gd name="T24" fmla="*/ 227 w 368"/>
                <a:gd name="T25" fmla="*/ 326 h 368"/>
                <a:gd name="T26" fmla="*/ 227 w 368"/>
                <a:gd name="T27" fmla="*/ 283 h 368"/>
                <a:gd name="T28" fmla="*/ 227 w 368"/>
                <a:gd name="T29" fmla="*/ 283 h 368"/>
                <a:gd name="T30" fmla="*/ 227 w 368"/>
                <a:gd name="T31" fmla="*/ 167 h 368"/>
                <a:gd name="T32" fmla="*/ 227 w 368"/>
                <a:gd name="T33" fmla="*/ 201 h 368"/>
                <a:gd name="T34" fmla="*/ 368 w 368"/>
                <a:gd name="T35" fmla="*/ 59 h 368"/>
                <a:gd name="T36" fmla="*/ 368 w 368"/>
                <a:gd name="T37" fmla="*/ 0 h 368"/>
                <a:gd name="T38" fmla="*/ 308 w 368"/>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68">
                  <a:moveTo>
                    <a:pt x="308" y="0"/>
                  </a:moveTo>
                  <a:lnTo>
                    <a:pt x="184" y="124"/>
                  </a:lnTo>
                  <a:lnTo>
                    <a:pt x="59" y="0"/>
                  </a:lnTo>
                  <a:lnTo>
                    <a:pt x="0" y="0"/>
                  </a:lnTo>
                  <a:lnTo>
                    <a:pt x="0" y="0"/>
                  </a:lnTo>
                  <a:lnTo>
                    <a:pt x="0" y="59"/>
                  </a:lnTo>
                  <a:lnTo>
                    <a:pt x="141" y="201"/>
                  </a:lnTo>
                  <a:lnTo>
                    <a:pt x="141" y="167"/>
                  </a:lnTo>
                  <a:lnTo>
                    <a:pt x="141" y="283"/>
                  </a:lnTo>
                  <a:lnTo>
                    <a:pt x="141" y="283"/>
                  </a:lnTo>
                  <a:lnTo>
                    <a:pt x="141" y="326"/>
                  </a:lnTo>
                  <a:lnTo>
                    <a:pt x="184" y="368"/>
                  </a:lnTo>
                  <a:lnTo>
                    <a:pt x="227" y="326"/>
                  </a:lnTo>
                  <a:lnTo>
                    <a:pt x="227" y="283"/>
                  </a:lnTo>
                  <a:lnTo>
                    <a:pt x="227" y="283"/>
                  </a:lnTo>
                  <a:lnTo>
                    <a:pt x="227" y="167"/>
                  </a:lnTo>
                  <a:lnTo>
                    <a:pt x="227" y="201"/>
                  </a:lnTo>
                  <a:lnTo>
                    <a:pt x="368" y="59"/>
                  </a:lnTo>
                  <a:lnTo>
                    <a:pt x="368" y="0"/>
                  </a:lnTo>
                  <a:lnTo>
                    <a:pt x="3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8">
              <a:extLst>
                <a:ext uri="{FF2B5EF4-FFF2-40B4-BE49-F238E27FC236}">
                  <a16:creationId xmlns:a16="http://schemas.microsoft.com/office/drawing/2014/main" xmlns="" id="{8A8FA1EC-0018-45BE-87AA-67BFAF431684}"/>
                </a:ext>
              </a:extLst>
            </p:cNvPr>
            <p:cNvSpPr>
              <a:spLocks noEditPoints="1"/>
            </p:cNvSpPr>
            <p:nvPr/>
          </p:nvSpPr>
          <p:spPr bwMode="auto">
            <a:xfrm>
              <a:off x="4302125" y="577850"/>
              <a:ext cx="584200" cy="584200"/>
            </a:xfrm>
            <a:custGeom>
              <a:avLst/>
              <a:gdLst>
                <a:gd name="T0" fmla="*/ 1258 w 1474"/>
                <a:gd name="T1" fmla="*/ 216 h 1474"/>
                <a:gd name="T2" fmla="*/ 737 w 1474"/>
                <a:gd name="T3" fmla="*/ 0 h 1474"/>
                <a:gd name="T4" fmla="*/ 0 w 1474"/>
                <a:gd name="T5" fmla="*/ 737 h 1474"/>
                <a:gd name="T6" fmla="*/ 216 w 1474"/>
                <a:gd name="T7" fmla="*/ 1258 h 1474"/>
                <a:gd name="T8" fmla="*/ 737 w 1474"/>
                <a:gd name="T9" fmla="*/ 1474 h 1474"/>
                <a:gd name="T10" fmla="*/ 1258 w 1474"/>
                <a:gd name="T11" fmla="*/ 1258 h 1474"/>
                <a:gd name="T12" fmla="*/ 1474 w 1474"/>
                <a:gd name="T13" fmla="*/ 737 h 1474"/>
                <a:gd name="T14" fmla="*/ 1258 w 1474"/>
                <a:gd name="T15" fmla="*/ 216 h 1474"/>
                <a:gd name="T16" fmla="*/ 737 w 1474"/>
                <a:gd name="T17" fmla="*/ 1134 h 1474"/>
                <a:gd name="T18" fmla="*/ 457 w 1474"/>
                <a:gd name="T19" fmla="*/ 1018 h 1474"/>
                <a:gd name="T20" fmla="*/ 340 w 1474"/>
                <a:gd name="T21" fmla="*/ 737 h 1474"/>
                <a:gd name="T22" fmla="*/ 737 w 1474"/>
                <a:gd name="T23" fmla="*/ 340 h 1474"/>
                <a:gd name="T24" fmla="*/ 1018 w 1474"/>
                <a:gd name="T25" fmla="*/ 457 h 1474"/>
                <a:gd name="T26" fmla="*/ 1134 w 1474"/>
                <a:gd name="T27" fmla="*/ 737 h 1474"/>
                <a:gd name="T28" fmla="*/ 1018 w 1474"/>
                <a:gd name="T29" fmla="*/ 1018 h 1474"/>
                <a:gd name="T30" fmla="*/ 737 w 1474"/>
                <a:gd name="T31" fmla="*/ 1134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4" h="1474">
                  <a:moveTo>
                    <a:pt x="1258" y="216"/>
                  </a:moveTo>
                  <a:cubicBezTo>
                    <a:pt x="1125" y="83"/>
                    <a:pt x="941" y="0"/>
                    <a:pt x="737" y="0"/>
                  </a:cubicBezTo>
                  <a:cubicBezTo>
                    <a:pt x="330" y="0"/>
                    <a:pt x="0" y="330"/>
                    <a:pt x="0" y="737"/>
                  </a:cubicBezTo>
                  <a:cubicBezTo>
                    <a:pt x="0" y="941"/>
                    <a:pt x="83" y="1125"/>
                    <a:pt x="216" y="1258"/>
                  </a:cubicBezTo>
                  <a:cubicBezTo>
                    <a:pt x="349" y="1392"/>
                    <a:pt x="534" y="1474"/>
                    <a:pt x="737" y="1474"/>
                  </a:cubicBezTo>
                  <a:cubicBezTo>
                    <a:pt x="941" y="1474"/>
                    <a:pt x="1125" y="1392"/>
                    <a:pt x="1258" y="1258"/>
                  </a:cubicBezTo>
                  <a:cubicBezTo>
                    <a:pt x="1392" y="1125"/>
                    <a:pt x="1474" y="941"/>
                    <a:pt x="1474" y="737"/>
                  </a:cubicBezTo>
                  <a:cubicBezTo>
                    <a:pt x="1474" y="534"/>
                    <a:pt x="1392" y="350"/>
                    <a:pt x="1258" y="216"/>
                  </a:cubicBezTo>
                  <a:close/>
                  <a:moveTo>
                    <a:pt x="737" y="1134"/>
                  </a:moveTo>
                  <a:cubicBezTo>
                    <a:pt x="628" y="1134"/>
                    <a:pt x="528" y="1090"/>
                    <a:pt x="457" y="1018"/>
                  </a:cubicBezTo>
                  <a:cubicBezTo>
                    <a:pt x="385" y="946"/>
                    <a:pt x="340" y="847"/>
                    <a:pt x="340" y="737"/>
                  </a:cubicBezTo>
                  <a:cubicBezTo>
                    <a:pt x="340" y="518"/>
                    <a:pt x="518" y="340"/>
                    <a:pt x="737" y="340"/>
                  </a:cubicBezTo>
                  <a:cubicBezTo>
                    <a:pt x="847" y="340"/>
                    <a:pt x="946" y="385"/>
                    <a:pt x="1018" y="457"/>
                  </a:cubicBezTo>
                  <a:cubicBezTo>
                    <a:pt x="1090" y="529"/>
                    <a:pt x="1134" y="628"/>
                    <a:pt x="1134" y="737"/>
                  </a:cubicBezTo>
                  <a:cubicBezTo>
                    <a:pt x="1134" y="847"/>
                    <a:pt x="1090" y="946"/>
                    <a:pt x="1018" y="1018"/>
                  </a:cubicBezTo>
                  <a:cubicBezTo>
                    <a:pt x="946" y="1090"/>
                    <a:pt x="847" y="1134"/>
                    <a:pt x="737" y="1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9">
              <a:extLst>
                <a:ext uri="{FF2B5EF4-FFF2-40B4-BE49-F238E27FC236}">
                  <a16:creationId xmlns:a16="http://schemas.microsoft.com/office/drawing/2014/main" xmlns="" id="{1783114D-7C72-4A00-B35F-82873EBDFA63}"/>
                </a:ext>
              </a:extLst>
            </p:cNvPr>
            <p:cNvSpPr>
              <a:spLocks/>
            </p:cNvSpPr>
            <p:nvPr/>
          </p:nvSpPr>
          <p:spPr bwMode="auto">
            <a:xfrm>
              <a:off x="5026025" y="577850"/>
              <a:ext cx="584200" cy="584200"/>
            </a:xfrm>
            <a:custGeom>
              <a:avLst/>
              <a:gdLst>
                <a:gd name="T0" fmla="*/ 1474 w 1474"/>
                <a:gd name="T1" fmla="*/ 0 h 1474"/>
                <a:gd name="T2" fmla="*/ 1134 w 1474"/>
                <a:gd name="T3" fmla="*/ 340 h 1474"/>
                <a:gd name="T4" fmla="*/ 1133 w 1474"/>
                <a:gd name="T5" fmla="*/ 895 h 1474"/>
                <a:gd name="T6" fmla="*/ 686 w 1474"/>
                <a:gd name="T7" fmla="*/ 448 h 1474"/>
                <a:gd name="T8" fmla="*/ 238 w 1474"/>
                <a:gd name="T9" fmla="*/ 0 h 1474"/>
                <a:gd name="T10" fmla="*/ 0 w 1474"/>
                <a:gd name="T11" fmla="*/ 0 h 1474"/>
                <a:gd name="T12" fmla="*/ 0 w 1474"/>
                <a:gd name="T13" fmla="*/ 0 h 1474"/>
                <a:gd name="T14" fmla="*/ 0 w 1474"/>
                <a:gd name="T15" fmla="*/ 238 h 1474"/>
                <a:gd name="T16" fmla="*/ 0 w 1474"/>
                <a:gd name="T17" fmla="*/ 1474 h 1474"/>
                <a:gd name="T18" fmla="*/ 340 w 1474"/>
                <a:gd name="T19" fmla="*/ 1134 h 1474"/>
                <a:gd name="T20" fmla="*/ 340 w 1474"/>
                <a:gd name="T21" fmla="*/ 579 h 1474"/>
                <a:gd name="T22" fmla="*/ 340 w 1474"/>
                <a:gd name="T23" fmla="*/ 578 h 1474"/>
                <a:gd name="T24" fmla="*/ 454 w 1474"/>
                <a:gd name="T25" fmla="*/ 691 h 1474"/>
                <a:gd name="T26" fmla="*/ 454 w 1474"/>
                <a:gd name="T27" fmla="*/ 692 h 1474"/>
                <a:gd name="T28" fmla="*/ 454 w 1474"/>
                <a:gd name="T29" fmla="*/ 692 h 1474"/>
                <a:gd name="T30" fmla="*/ 1236 w 1474"/>
                <a:gd name="T31" fmla="*/ 1474 h 1474"/>
                <a:gd name="T32" fmla="*/ 1474 w 1474"/>
                <a:gd name="T33" fmla="*/ 1474 h 1474"/>
                <a:gd name="T34" fmla="*/ 1474 w 1474"/>
                <a:gd name="T35" fmla="*/ 1237 h 1474"/>
                <a:gd name="T36" fmla="*/ 1474 w 1474"/>
                <a:gd name="T37" fmla="*/ 1237 h 1474"/>
                <a:gd name="T38" fmla="*/ 1474 w 1474"/>
                <a:gd name="T39"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4" h="1474">
                  <a:moveTo>
                    <a:pt x="1474" y="0"/>
                  </a:moveTo>
                  <a:cubicBezTo>
                    <a:pt x="1286" y="0"/>
                    <a:pt x="1134" y="153"/>
                    <a:pt x="1134" y="340"/>
                  </a:cubicBezTo>
                  <a:cubicBezTo>
                    <a:pt x="1133" y="895"/>
                    <a:pt x="1133" y="895"/>
                    <a:pt x="1133" y="895"/>
                  </a:cubicBezTo>
                  <a:cubicBezTo>
                    <a:pt x="686" y="448"/>
                    <a:pt x="686" y="448"/>
                    <a:pt x="686" y="448"/>
                  </a:cubicBezTo>
                  <a:cubicBezTo>
                    <a:pt x="238" y="0"/>
                    <a:pt x="238" y="0"/>
                    <a:pt x="238" y="0"/>
                  </a:cubicBezTo>
                  <a:cubicBezTo>
                    <a:pt x="0" y="0"/>
                    <a:pt x="0" y="0"/>
                    <a:pt x="0" y="0"/>
                  </a:cubicBezTo>
                  <a:cubicBezTo>
                    <a:pt x="0" y="0"/>
                    <a:pt x="0" y="0"/>
                    <a:pt x="0" y="0"/>
                  </a:cubicBezTo>
                  <a:cubicBezTo>
                    <a:pt x="0" y="238"/>
                    <a:pt x="0" y="238"/>
                    <a:pt x="0" y="238"/>
                  </a:cubicBezTo>
                  <a:cubicBezTo>
                    <a:pt x="0" y="1474"/>
                    <a:pt x="0" y="1474"/>
                    <a:pt x="0" y="1474"/>
                  </a:cubicBezTo>
                  <a:cubicBezTo>
                    <a:pt x="187" y="1474"/>
                    <a:pt x="340" y="1322"/>
                    <a:pt x="340" y="1134"/>
                  </a:cubicBezTo>
                  <a:cubicBezTo>
                    <a:pt x="340" y="579"/>
                    <a:pt x="340" y="579"/>
                    <a:pt x="340" y="579"/>
                  </a:cubicBezTo>
                  <a:cubicBezTo>
                    <a:pt x="340" y="578"/>
                    <a:pt x="340" y="578"/>
                    <a:pt x="340" y="578"/>
                  </a:cubicBezTo>
                  <a:cubicBezTo>
                    <a:pt x="454" y="691"/>
                    <a:pt x="454" y="691"/>
                    <a:pt x="454" y="691"/>
                  </a:cubicBezTo>
                  <a:cubicBezTo>
                    <a:pt x="454" y="692"/>
                    <a:pt x="454" y="692"/>
                    <a:pt x="454" y="692"/>
                  </a:cubicBezTo>
                  <a:cubicBezTo>
                    <a:pt x="454" y="692"/>
                    <a:pt x="454" y="692"/>
                    <a:pt x="454" y="692"/>
                  </a:cubicBezTo>
                  <a:cubicBezTo>
                    <a:pt x="1236" y="1474"/>
                    <a:pt x="1236" y="1474"/>
                    <a:pt x="1236" y="1474"/>
                  </a:cubicBezTo>
                  <a:cubicBezTo>
                    <a:pt x="1474" y="1474"/>
                    <a:pt x="1474" y="1474"/>
                    <a:pt x="1474" y="1474"/>
                  </a:cubicBezTo>
                  <a:cubicBezTo>
                    <a:pt x="1474" y="1237"/>
                    <a:pt x="1474" y="1237"/>
                    <a:pt x="1474" y="1237"/>
                  </a:cubicBezTo>
                  <a:cubicBezTo>
                    <a:pt x="1474" y="1237"/>
                    <a:pt x="1474" y="1237"/>
                    <a:pt x="1474" y="1237"/>
                  </a:cubicBezTo>
                  <a:lnTo>
                    <a:pt x="14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4" name="Group 23">
            <a:extLst>
              <a:ext uri="{FF2B5EF4-FFF2-40B4-BE49-F238E27FC236}">
                <a16:creationId xmlns:a16="http://schemas.microsoft.com/office/drawing/2014/main" xmlns="" id="{01F6D2C7-4D2F-4918-8229-E52BE4581CE6}"/>
              </a:ext>
            </a:extLst>
          </p:cNvPr>
          <p:cNvGrpSpPr/>
          <p:nvPr userDrawn="1"/>
        </p:nvGrpSpPr>
        <p:grpSpPr>
          <a:xfrm>
            <a:off x="6838950" y="2835251"/>
            <a:ext cx="2305050" cy="2308249"/>
            <a:chOff x="2166937" y="166687"/>
            <a:chExt cx="4803458" cy="4810125"/>
          </a:xfrm>
        </p:grpSpPr>
        <p:sp>
          <p:nvSpPr>
            <p:cNvPr id="25" name="Freeform: Shape 24">
              <a:extLst>
                <a:ext uri="{FF2B5EF4-FFF2-40B4-BE49-F238E27FC236}">
                  <a16:creationId xmlns:a16="http://schemas.microsoft.com/office/drawing/2014/main" xmlns="" id="{C47918C9-4963-41FD-9EA2-C691BD9B2A47}"/>
                </a:ext>
              </a:extLst>
            </p:cNvPr>
            <p:cNvSpPr/>
            <p:nvPr/>
          </p:nvSpPr>
          <p:spPr>
            <a:xfrm>
              <a:off x="2166937" y="166687"/>
              <a:ext cx="3400425" cy="2686050"/>
            </a:xfrm>
            <a:custGeom>
              <a:avLst/>
              <a:gdLst/>
              <a:ahLst/>
              <a:cxnLst/>
              <a:rect l="0" t="0" r="0" b="0"/>
              <a:pathLst>
                <a:path w="3400425" h="2686050">
                  <a:moveTo>
                    <a:pt x="2126933" y="2686050"/>
                  </a:moveTo>
                  <a:lnTo>
                    <a:pt x="3403283" y="1409700"/>
                  </a:lnTo>
                  <a:cubicBezTo>
                    <a:pt x="2532698" y="539115"/>
                    <a:pt x="1329690" y="0"/>
                    <a:pt x="953" y="0"/>
                  </a:cubicBezTo>
                  <a:lnTo>
                    <a:pt x="0" y="0"/>
                  </a:lnTo>
                  <a:lnTo>
                    <a:pt x="0" y="1804988"/>
                  </a:lnTo>
                  <a:cubicBezTo>
                    <a:pt x="830580" y="1804988"/>
                    <a:pt x="1583055" y="2142173"/>
                    <a:pt x="2126933" y="2686050"/>
                  </a:cubicBezTo>
                </a:path>
              </a:pathLst>
            </a:custGeom>
            <a:solidFill>
              <a:srgbClr val="C81A8C"/>
            </a:solidFill>
            <a:ln w="9525" cap="flat">
              <a:noFill/>
              <a:prstDash val="solid"/>
              <a:miter/>
            </a:ln>
          </p:spPr>
          <p:txBody>
            <a:bodyPr/>
            <a:lstStyle/>
            <a:p>
              <a:endParaRPr lang="en-US">
                <a:solidFill>
                  <a:prstClr val="black"/>
                </a:solidFill>
              </a:endParaRPr>
            </a:p>
          </p:txBody>
        </p:sp>
        <p:sp>
          <p:nvSpPr>
            <p:cNvPr id="26" name="Freeform: Shape 25">
              <a:extLst>
                <a:ext uri="{FF2B5EF4-FFF2-40B4-BE49-F238E27FC236}">
                  <a16:creationId xmlns:a16="http://schemas.microsoft.com/office/drawing/2014/main" xmlns="" id="{F424014E-49D8-401F-B25D-F5506757FB2D}"/>
                </a:ext>
              </a:extLst>
            </p:cNvPr>
            <p:cNvSpPr/>
            <p:nvPr/>
          </p:nvSpPr>
          <p:spPr>
            <a:xfrm>
              <a:off x="4293870" y="1576387"/>
              <a:ext cx="2676525" cy="3400425"/>
            </a:xfrm>
            <a:custGeom>
              <a:avLst/>
              <a:gdLst/>
              <a:ahLst/>
              <a:cxnLst/>
              <a:rect l="0" t="0" r="0" b="0"/>
              <a:pathLst>
                <a:path w="2676525" h="3400425">
                  <a:moveTo>
                    <a:pt x="1276350" y="0"/>
                  </a:moveTo>
                  <a:lnTo>
                    <a:pt x="0" y="1276350"/>
                  </a:lnTo>
                  <a:cubicBezTo>
                    <a:pt x="544830" y="1821180"/>
                    <a:pt x="881062" y="2572703"/>
                    <a:pt x="881062" y="3403283"/>
                  </a:cubicBezTo>
                  <a:lnTo>
                    <a:pt x="2686050" y="3403283"/>
                  </a:lnTo>
                  <a:cubicBezTo>
                    <a:pt x="2686050" y="2074545"/>
                    <a:pt x="2147887" y="871538"/>
                    <a:pt x="1276350" y="0"/>
                  </a:cubicBezTo>
                </a:path>
              </a:pathLst>
            </a:custGeom>
            <a:solidFill>
              <a:srgbClr val="7ECBE9"/>
            </a:solidFill>
            <a:ln w="9525" cap="flat">
              <a:noFill/>
              <a:prstDash val="solid"/>
              <a:miter/>
            </a:ln>
          </p:spPr>
          <p:txBody>
            <a:bodyPr/>
            <a:lstStyle/>
            <a:p>
              <a:endParaRPr lang="en-US">
                <a:solidFill>
                  <a:prstClr val="black"/>
                </a:solidFill>
              </a:endParaRPr>
            </a:p>
          </p:txBody>
        </p:sp>
      </p:grpSp>
    </p:spTree>
    <p:extLst>
      <p:ext uri="{BB962C8B-B14F-4D97-AF65-F5344CB8AC3E}">
        <p14:creationId xmlns:p14="http://schemas.microsoft.com/office/powerpoint/2010/main" val="1755794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11FE29A-BCBE-473F-BBAC-9BA805F12020}"/>
              </a:ext>
            </a:extLst>
          </p:cNvPr>
          <p:cNvSpPr/>
          <p:nvPr userDrawn="1"/>
        </p:nvSpPr>
        <p:spPr>
          <a:xfrm>
            <a:off x="0" y="0"/>
            <a:ext cx="6991519"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hasCustomPrompt="1"/>
          </p:nvPr>
        </p:nvSpPr>
        <p:spPr>
          <a:xfrm>
            <a:off x="573088" y="1392174"/>
            <a:ext cx="5717752" cy="1175608"/>
          </a:xfrm>
        </p:spPr>
        <p:txBody>
          <a:bodyPr anchor="b">
            <a:normAutofit/>
          </a:bodyPr>
          <a:lstStyle>
            <a:lvl1pPr>
              <a:defRPr sz="3200">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573088" y="2735719"/>
            <a:ext cx="5717753" cy="1125140"/>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pic>
        <p:nvPicPr>
          <p:cNvPr id="6" name="Picture 5">
            <a:extLst>
              <a:ext uri="{FF2B5EF4-FFF2-40B4-BE49-F238E27FC236}">
                <a16:creationId xmlns:a16="http://schemas.microsoft.com/office/drawing/2014/main" xmlns="" id="{FF90E0BA-1154-4BFD-AA99-62F375DD4E7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6991519" y="-1"/>
            <a:ext cx="2152481" cy="5143501"/>
          </a:xfrm>
          <a:prstGeom prst="rect">
            <a:avLst/>
          </a:prstGeom>
        </p:spPr>
      </p:pic>
    </p:spTree>
    <p:extLst>
      <p:ext uri="{BB962C8B-B14F-4D97-AF65-F5344CB8AC3E}">
        <p14:creationId xmlns:p14="http://schemas.microsoft.com/office/powerpoint/2010/main" val="340224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73089" y="1886468"/>
            <a:ext cx="3995524" cy="2921498"/>
          </a:xfrm>
        </p:spPr>
        <p:txBody>
          <a:bodyPr lIns="0" rIns="36000">
            <a:normAutofit/>
          </a:bodyPr>
          <a:lstStyle>
            <a:lvl1pPr marL="0" indent="0">
              <a:lnSpc>
                <a:spcPct val="100000"/>
              </a:lnSpc>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64" y="1351691"/>
            <a:ext cx="3992047" cy="298106"/>
          </a:xfrm>
          <a:prstGeom prst="rect">
            <a:avLst/>
          </a:prstGeom>
        </p:spPr>
        <p:txBody>
          <a:bodyPr vert="horz" lIns="0" tIns="0" rIns="36000" bIns="0" rtlCol="0" anchor="t" anchorCtr="0">
            <a:normAutofit/>
          </a:bodyPr>
          <a:lstStyle>
            <a:lvl1pPr>
              <a:defRPr>
                <a:solidFill>
                  <a:schemeClr val="accent1"/>
                </a:solidFill>
              </a:defRPr>
            </a:lvl1pPr>
          </a:lstStyle>
          <a:p>
            <a:pPr lvl="0"/>
            <a:r>
              <a:rPr lang="en-US" dirty="0"/>
              <a:t>Click to edit Master title style</a:t>
            </a:r>
          </a:p>
        </p:txBody>
      </p:sp>
      <p:pic>
        <p:nvPicPr>
          <p:cNvPr id="52" name="Graphic 51">
            <a:extLst>
              <a:ext uri="{FF2B5EF4-FFF2-40B4-BE49-F238E27FC236}">
                <a16:creationId xmlns:a16="http://schemas.microsoft.com/office/drawing/2014/main" xmlns="" id="{706A0B94-DD22-4F5C-97C9-EC78D434E89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90550" y="577393"/>
            <a:ext cx="1540354" cy="290588"/>
          </a:xfrm>
          <a:prstGeom prst="rect">
            <a:avLst/>
          </a:prstGeom>
        </p:spPr>
      </p:pic>
    </p:spTree>
    <p:extLst>
      <p:ext uri="{BB962C8B-B14F-4D97-AF65-F5344CB8AC3E}">
        <p14:creationId xmlns:p14="http://schemas.microsoft.com/office/powerpoint/2010/main" val="2689000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C297C43-CE14-4778-9199-D48A1B17D36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5400000" flipV="1">
            <a:off x="5312910" y="1310140"/>
            <a:ext cx="5143500" cy="2523220"/>
          </a:xfrm>
          <a:prstGeom prst="rect">
            <a:avLst/>
          </a:prstGeom>
        </p:spPr>
      </p:pic>
      <p:sp>
        <p:nvSpPr>
          <p:cNvPr id="7" name="Rectangle 6">
            <a:extLst>
              <a:ext uri="{FF2B5EF4-FFF2-40B4-BE49-F238E27FC236}">
                <a16:creationId xmlns:a16="http://schemas.microsoft.com/office/drawing/2014/main" xmlns="" id="{211FE29A-BCBE-473F-BBAC-9BA805F12020}"/>
              </a:ext>
            </a:extLst>
          </p:cNvPr>
          <p:cNvSpPr/>
          <p:nvPr userDrawn="1"/>
        </p:nvSpPr>
        <p:spPr>
          <a:xfrm>
            <a:off x="0" y="0"/>
            <a:ext cx="685790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hasCustomPrompt="1"/>
          </p:nvPr>
        </p:nvSpPr>
        <p:spPr>
          <a:xfrm>
            <a:off x="573088" y="1396939"/>
            <a:ext cx="5717752" cy="1175608"/>
          </a:xfrm>
        </p:spPr>
        <p:txBody>
          <a:bodyPr anchor="b">
            <a:normAutofit/>
          </a:bodyPr>
          <a:lstStyle>
            <a:lvl1pPr>
              <a:defRPr sz="3200">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573088" y="2738100"/>
            <a:ext cx="5717753" cy="1125140"/>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grpSp>
        <p:nvGrpSpPr>
          <p:cNvPr id="12" name="Group 11">
            <a:extLst>
              <a:ext uri="{FF2B5EF4-FFF2-40B4-BE49-F238E27FC236}">
                <a16:creationId xmlns:a16="http://schemas.microsoft.com/office/drawing/2014/main" xmlns="" id="{6AC2C0EF-2C17-4408-B6EC-8CF92C9767A9}"/>
              </a:ext>
            </a:extLst>
          </p:cNvPr>
          <p:cNvGrpSpPr/>
          <p:nvPr userDrawn="1"/>
        </p:nvGrpSpPr>
        <p:grpSpPr>
          <a:xfrm>
            <a:off x="589757" y="579438"/>
            <a:ext cx="1550987" cy="292100"/>
            <a:chOff x="2508250" y="577850"/>
            <a:chExt cx="3101975" cy="584200"/>
          </a:xfrm>
        </p:grpSpPr>
        <p:sp>
          <p:nvSpPr>
            <p:cNvPr id="13" name="Freeform 5">
              <a:extLst>
                <a:ext uri="{FF2B5EF4-FFF2-40B4-BE49-F238E27FC236}">
                  <a16:creationId xmlns:a16="http://schemas.microsoft.com/office/drawing/2014/main" xmlns="" id="{09D5E703-6F20-4799-B230-72547DB3BE9E}"/>
                </a:ext>
              </a:extLst>
            </p:cNvPr>
            <p:cNvSpPr>
              <a:spLocks noEditPoints="1"/>
            </p:cNvSpPr>
            <p:nvPr/>
          </p:nvSpPr>
          <p:spPr bwMode="auto">
            <a:xfrm>
              <a:off x="2508250" y="577850"/>
              <a:ext cx="449263" cy="584200"/>
            </a:xfrm>
            <a:custGeom>
              <a:avLst/>
              <a:gdLst>
                <a:gd name="T0" fmla="*/ 624 w 1134"/>
                <a:gd name="T1" fmla="*/ 0 h 1474"/>
                <a:gd name="T2" fmla="*/ 624 w 1134"/>
                <a:gd name="T3" fmla="*/ 0 h 1474"/>
                <a:gd name="T4" fmla="*/ 340 w 1134"/>
                <a:gd name="T5" fmla="*/ 0 h 1474"/>
                <a:gd name="T6" fmla="*/ 0 w 1134"/>
                <a:gd name="T7" fmla="*/ 0 h 1474"/>
                <a:gd name="T8" fmla="*/ 0 w 1134"/>
                <a:gd name="T9" fmla="*/ 340 h 1474"/>
                <a:gd name="T10" fmla="*/ 0 w 1134"/>
                <a:gd name="T11" fmla="*/ 1021 h 1474"/>
                <a:gd name="T12" fmla="*/ 0 w 1134"/>
                <a:gd name="T13" fmla="*/ 1474 h 1474"/>
                <a:gd name="T14" fmla="*/ 340 w 1134"/>
                <a:gd name="T15" fmla="*/ 1134 h 1474"/>
                <a:gd name="T16" fmla="*/ 340 w 1134"/>
                <a:gd name="T17" fmla="*/ 1021 h 1474"/>
                <a:gd name="T18" fmla="*/ 624 w 1134"/>
                <a:gd name="T19" fmla="*/ 1021 h 1474"/>
                <a:gd name="T20" fmla="*/ 1134 w 1134"/>
                <a:gd name="T21" fmla="*/ 511 h 1474"/>
                <a:gd name="T22" fmla="*/ 624 w 1134"/>
                <a:gd name="T23" fmla="*/ 0 h 1474"/>
                <a:gd name="T24" fmla="*/ 624 w 1134"/>
                <a:gd name="T25" fmla="*/ 681 h 1474"/>
                <a:gd name="T26" fmla="*/ 340 w 1134"/>
                <a:gd name="T27" fmla="*/ 681 h 1474"/>
                <a:gd name="T28" fmla="*/ 340 w 1134"/>
                <a:gd name="T29" fmla="*/ 681 h 1474"/>
                <a:gd name="T30" fmla="*/ 340 w 1134"/>
                <a:gd name="T31" fmla="*/ 340 h 1474"/>
                <a:gd name="T32" fmla="*/ 340 w 1134"/>
                <a:gd name="T33" fmla="*/ 340 h 1474"/>
                <a:gd name="T34" fmla="*/ 624 w 1134"/>
                <a:gd name="T35" fmla="*/ 340 h 1474"/>
                <a:gd name="T36" fmla="*/ 794 w 1134"/>
                <a:gd name="T37" fmla="*/ 511 h 1474"/>
                <a:gd name="T38" fmla="*/ 624 w 1134"/>
                <a:gd name="T39" fmla="*/ 68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4" h="1474">
                  <a:moveTo>
                    <a:pt x="624" y="0"/>
                  </a:moveTo>
                  <a:cubicBezTo>
                    <a:pt x="624" y="0"/>
                    <a:pt x="624" y="0"/>
                    <a:pt x="624" y="0"/>
                  </a:cubicBezTo>
                  <a:cubicBezTo>
                    <a:pt x="340" y="0"/>
                    <a:pt x="340" y="0"/>
                    <a:pt x="340" y="0"/>
                  </a:cubicBezTo>
                  <a:cubicBezTo>
                    <a:pt x="0" y="0"/>
                    <a:pt x="0" y="0"/>
                    <a:pt x="0" y="0"/>
                  </a:cubicBezTo>
                  <a:cubicBezTo>
                    <a:pt x="0" y="340"/>
                    <a:pt x="0" y="340"/>
                    <a:pt x="0" y="340"/>
                  </a:cubicBezTo>
                  <a:cubicBezTo>
                    <a:pt x="0" y="1021"/>
                    <a:pt x="0" y="1021"/>
                    <a:pt x="0" y="1021"/>
                  </a:cubicBezTo>
                  <a:cubicBezTo>
                    <a:pt x="0" y="1474"/>
                    <a:pt x="0" y="1474"/>
                    <a:pt x="0" y="1474"/>
                  </a:cubicBezTo>
                  <a:cubicBezTo>
                    <a:pt x="188" y="1474"/>
                    <a:pt x="340" y="1322"/>
                    <a:pt x="340" y="1134"/>
                  </a:cubicBezTo>
                  <a:cubicBezTo>
                    <a:pt x="340" y="1021"/>
                    <a:pt x="340" y="1021"/>
                    <a:pt x="340" y="1021"/>
                  </a:cubicBezTo>
                  <a:cubicBezTo>
                    <a:pt x="624" y="1021"/>
                    <a:pt x="624" y="1021"/>
                    <a:pt x="624" y="1021"/>
                  </a:cubicBezTo>
                  <a:cubicBezTo>
                    <a:pt x="906" y="1021"/>
                    <a:pt x="1134" y="792"/>
                    <a:pt x="1134" y="511"/>
                  </a:cubicBezTo>
                  <a:cubicBezTo>
                    <a:pt x="1134" y="229"/>
                    <a:pt x="906" y="0"/>
                    <a:pt x="624" y="0"/>
                  </a:cubicBezTo>
                  <a:close/>
                  <a:moveTo>
                    <a:pt x="624" y="681"/>
                  </a:moveTo>
                  <a:cubicBezTo>
                    <a:pt x="340" y="681"/>
                    <a:pt x="340" y="681"/>
                    <a:pt x="340" y="681"/>
                  </a:cubicBezTo>
                  <a:cubicBezTo>
                    <a:pt x="340" y="681"/>
                    <a:pt x="340" y="681"/>
                    <a:pt x="340" y="681"/>
                  </a:cubicBezTo>
                  <a:cubicBezTo>
                    <a:pt x="340" y="340"/>
                    <a:pt x="340" y="340"/>
                    <a:pt x="340" y="340"/>
                  </a:cubicBezTo>
                  <a:cubicBezTo>
                    <a:pt x="340" y="340"/>
                    <a:pt x="340" y="340"/>
                    <a:pt x="340" y="340"/>
                  </a:cubicBezTo>
                  <a:cubicBezTo>
                    <a:pt x="624" y="340"/>
                    <a:pt x="624" y="340"/>
                    <a:pt x="624" y="340"/>
                  </a:cubicBezTo>
                  <a:cubicBezTo>
                    <a:pt x="718" y="340"/>
                    <a:pt x="794" y="417"/>
                    <a:pt x="794" y="511"/>
                  </a:cubicBezTo>
                  <a:cubicBezTo>
                    <a:pt x="794" y="604"/>
                    <a:pt x="718" y="681"/>
                    <a:pt x="624" y="6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6">
              <a:extLst>
                <a:ext uri="{FF2B5EF4-FFF2-40B4-BE49-F238E27FC236}">
                  <a16:creationId xmlns:a16="http://schemas.microsoft.com/office/drawing/2014/main" xmlns="" id="{F21C8D75-9702-4A8D-9783-6E59287AEAED}"/>
                </a:ext>
              </a:extLst>
            </p:cNvPr>
            <p:cNvSpPr>
              <a:spLocks/>
            </p:cNvSpPr>
            <p:nvPr/>
          </p:nvSpPr>
          <p:spPr bwMode="auto">
            <a:xfrm>
              <a:off x="3074988" y="577850"/>
              <a:ext cx="493713" cy="584200"/>
            </a:xfrm>
            <a:custGeom>
              <a:avLst/>
              <a:gdLst>
                <a:gd name="T0" fmla="*/ 1114 w 1247"/>
                <a:gd name="T1" fmla="*/ 700 h 1474"/>
                <a:gd name="T2" fmla="*/ 793 w 1247"/>
                <a:gd name="T3" fmla="*/ 567 h 1474"/>
                <a:gd name="T4" fmla="*/ 793 w 1247"/>
                <a:gd name="T5" fmla="*/ 567 h 1474"/>
                <a:gd name="T6" fmla="*/ 453 w 1247"/>
                <a:gd name="T7" fmla="*/ 567 h 1474"/>
                <a:gd name="T8" fmla="*/ 373 w 1247"/>
                <a:gd name="T9" fmla="*/ 534 h 1474"/>
                <a:gd name="T10" fmla="*/ 340 w 1247"/>
                <a:gd name="T11" fmla="*/ 454 h 1474"/>
                <a:gd name="T12" fmla="*/ 453 w 1247"/>
                <a:gd name="T13" fmla="*/ 340 h 1474"/>
                <a:gd name="T14" fmla="*/ 793 w 1247"/>
                <a:gd name="T15" fmla="*/ 340 h 1474"/>
                <a:gd name="T16" fmla="*/ 1134 w 1247"/>
                <a:gd name="T17" fmla="*/ 0 h 1474"/>
                <a:gd name="T18" fmla="*/ 793 w 1247"/>
                <a:gd name="T19" fmla="*/ 0 h 1474"/>
                <a:gd name="T20" fmla="*/ 453 w 1247"/>
                <a:gd name="T21" fmla="*/ 0 h 1474"/>
                <a:gd name="T22" fmla="*/ 0 w 1247"/>
                <a:gd name="T23" fmla="*/ 454 h 1474"/>
                <a:gd name="T24" fmla="*/ 133 w 1247"/>
                <a:gd name="T25" fmla="*/ 775 h 1474"/>
                <a:gd name="T26" fmla="*/ 453 w 1247"/>
                <a:gd name="T27" fmla="*/ 907 h 1474"/>
                <a:gd name="T28" fmla="*/ 793 w 1247"/>
                <a:gd name="T29" fmla="*/ 907 h 1474"/>
                <a:gd name="T30" fmla="*/ 793 w 1247"/>
                <a:gd name="T31" fmla="*/ 907 h 1474"/>
                <a:gd name="T32" fmla="*/ 874 w 1247"/>
                <a:gd name="T33" fmla="*/ 941 h 1474"/>
                <a:gd name="T34" fmla="*/ 907 w 1247"/>
                <a:gd name="T35" fmla="*/ 1021 h 1474"/>
                <a:gd name="T36" fmla="*/ 793 w 1247"/>
                <a:gd name="T37" fmla="*/ 1134 h 1474"/>
                <a:gd name="T38" fmla="*/ 340 w 1247"/>
                <a:gd name="T39" fmla="*/ 1134 h 1474"/>
                <a:gd name="T40" fmla="*/ 0 w 1247"/>
                <a:gd name="T41" fmla="*/ 1474 h 1474"/>
                <a:gd name="T42" fmla="*/ 340 w 1247"/>
                <a:gd name="T43" fmla="*/ 1474 h 1474"/>
                <a:gd name="T44" fmla="*/ 793 w 1247"/>
                <a:gd name="T45" fmla="*/ 1474 h 1474"/>
                <a:gd name="T46" fmla="*/ 1247 w 1247"/>
                <a:gd name="T47" fmla="*/ 1021 h 1474"/>
                <a:gd name="T48" fmla="*/ 1114 w 1247"/>
                <a:gd name="T49" fmla="*/ 70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7" h="1474">
                  <a:moveTo>
                    <a:pt x="1114" y="700"/>
                  </a:moveTo>
                  <a:cubicBezTo>
                    <a:pt x="1032" y="618"/>
                    <a:pt x="919" y="567"/>
                    <a:pt x="793" y="567"/>
                  </a:cubicBezTo>
                  <a:cubicBezTo>
                    <a:pt x="793" y="567"/>
                    <a:pt x="793" y="567"/>
                    <a:pt x="793" y="567"/>
                  </a:cubicBezTo>
                  <a:cubicBezTo>
                    <a:pt x="453" y="567"/>
                    <a:pt x="453" y="567"/>
                    <a:pt x="453" y="567"/>
                  </a:cubicBezTo>
                  <a:cubicBezTo>
                    <a:pt x="422" y="567"/>
                    <a:pt x="394" y="555"/>
                    <a:pt x="373" y="534"/>
                  </a:cubicBezTo>
                  <a:cubicBezTo>
                    <a:pt x="353" y="514"/>
                    <a:pt x="340" y="485"/>
                    <a:pt x="340" y="454"/>
                  </a:cubicBez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215" y="857"/>
                    <a:pt x="328" y="907"/>
                    <a:pt x="453" y="907"/>
                  </a:cubicBezTo>
                  <a:cubicBezTo>
                    <a:pt x="793" y="907"/>
                    <a:pt x="793" y="907"/>
                    <a:pt x="793" y="907"/>
                  </a:cubicBezTo>
                  <a:cubicBezTo>
                    <a:pt x="793" y="907"/>
                    <a:pt x="793" y="907"/>
                    <a:pt x="793" y="907"/>
                  </a:cubicBezTo>
                  <a:cubicBezTo>
                    <a:pt x="825" y="907"/>
                    <a:pt x="853" y="920"/>
                    <a:pt x="874" y="941"/>
                  </a:cubicBezTo>
                  <a:cubicBezTo>
                    <a:pt x="894" y="961"/>
                    <a:pt x="907" y="989"/>
                    <a:pt x="907" y="1021"/>
                  </a:cubicBezTo>
                  <a:cubicBezTo>
                    <a:pt x="907" y="1083"/>
                    <a:pt x="856" y="1134"/>
                    <a:pt x="793" y="1134"/>
                  </a:cubicBezTo>
                  <a:cubicBezTo>
                    <a:pt x="340" y="1134"/>
                    <a:pt x="340" y="1134"/>
                    <a:pt x="340" y="1134"/>
                  </a:cubicBezTo>
                  <a:cubicBezTo>
                    <a:pt x="152" y="1134"/>
                    <a:pt x="0" y="1286"/>
                    <a:pt x="0" y="1474"/>
                  </a:cubicBezTo>
                  <a:cubicBezTo>
                    <a:pt x="340" y="1474"/>
                    <a:pt x="340" y="1474"/>
                    <a:pt x="340" y="1474"/>
                  </a:cubicBezTo>
                  <a:cubicBezTo>
                    <a:pt x="793" y="1474"/>
                    <a:pt x="793" y="1474"/>
                    <a:pt x="793" y="1474"/>
                  </a:cubicBezTo>
                  <a:cubicBezTo>
                    <a:pt x="1044" y="1474"/>
                    <a:pt x="1247" y="1271"/>
                    <a:pt x="1247" y="1021"/>
                  </a:cubicBezTo>
                  <a:cubicBezTo>
                    <a:pt x="1247" y="896"/>
                    <a:pt x="1196" y="782"/>
                    <a:pt x="1114" y="7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7">
              <a:extLst>
                <a:ext uri="{FF2B5EF4-FFF2-40B4-BE49-F238E27FC236}">
                  <a16:creationId xmlns:a16="http://schemas.microsoft.com/office/drawing/2014/main" xmlns="" id="{5C53D8AE-DFE6-498D-AE65-52FF8B84CB3D}"/>
                </a:ext>
              </a:extLst>
            </p:cNvPr>
            <p:cNvSpPr>
              <a:spLocks/>
            </p:cNvSpPr>
            <p:nvPr/>
          </p:nvSpPr>
          <p:spPr bwMode="auto">
            <a:xfrm>
              <a:off x="3654425" y="577850"/>
              <a:ext cx="584200" cy="584200"/>
            </a:xfrm>
            <a:custGeom>
              <a:avLst/>
              <a:gdLst>
                <a:gd name="T0" fmla="*/ 308 w 368"/>
                <a:gd name="T1" fmla="*/ 0 h 368"/>
                <a:gd name="T2" fmla="*/ 184 w 368"/>
                <a:gd name="T3" fmla="*/ 124 h 368"/>
                <a:gd name="T4" fmla="*/ 59 w 368"/>
                <a:gd name="T5" fmla="*/ 0 h 368"/>
                <a:gd name="T6" fmla="*/ 0 w 368"/>
                <a:gd name="T7" fmla="*/ 0 h 368"/>
                <a:gd name="T8" fmla="*/ 0 w 368"/>
                <a:gd name="T9" fmla="*/ 0 h 368"/>
                <a:gd name="T10" fmla="*/ 0 w 368"/>
                <a:gd name="T11" fmla="*/ 59 h 368"/>
                <a:gd name="T12" fmla="*/ 141 w 368"/>
                <a:gd name="T13" fmla="*/ 201 h 368"/>
                <a:gd name="T14" fmla="*/ 141 w 368"/>
                <a:gd name="T15" fmla="*/ 167 h 368"/>
                <a:gd name="T16" fmla="*/ 141 w 368"/>
                <a:gd name="T17" fmla="*/ 283 h 368"/>
                <a:gd name="T18" fmla="*/ 141 w 368"/>
                <a:gd name="T19" fmla="*/ 283 h 368"/>
                <a:gd name="T20" fmla="*/ 141 w 368"/>
                <a:gd name="T21" fmla="*/ 326 h 368"/>
                <a:gd name="T22" fmla="*/ 184 w 368"/>
                <a:gd name="T23" fmla="*/ 368 h 368"/>
                <a:gd name="T24" fmla="*/ 227 w 368"/>
                <a:gd name="T25" fmla="*/ 326 h 368"/>
                <a:gd name="T26" fmla="*/ 227 w 368"/>
                <a:gd name="T27" fmla="*/ 283 h 368"/>
                <a:gd name="T28" fmla="*/ 227 w 368"/>
                <a:gd name="T29" fmla="*/ 283 h 368"/>
                <a:gd name="T30" fmla="*/ 227 w 368"/>
                <a:gd name="T31" fmla="*/ 167 h 368"/>
                <a:gd name="T32" fmla="*/ 227 w 368"/>
                <a:gd name="T33" fmla="*/ 201 h 368"/>
                <a:gd name="T34" fmla="*/ 368 w 368"/>
                <a:gd name="T35" fmla="*/ 59 h 368"/>
                <a:gd name="T36" fmla="*/ 368 w 368"/>
                <a:gd name="T37" fmla="*/ 0 h 368"/>
                <a:gd name="T38" fmla="*/ 308 w 368"/>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68">
                  <a:moveTo>
                    <a:pt x="308" y="0"/>
                  </a:moveTo>
                  <a:lnTo>
                    <a:pt x="184" y="124"/>
                  </a:lnTo>
                  <a:lnTo>
                    <a:pt x="59" y="0"/>
                  </a:lnTo>
                  <a:lnTo>
                    <a:pt x="0" y="0"/>
                  </a:lnTo>
                  <a:lnTo>
                    <a:pt x="0" y="0"/>
                  </a:lnTo>
                  <a:lnTo>
                    <a:pt x="0" y="59"/>
                  </a:lnTo>
                  <a:lnTo>
                    <a:pt x="141" y="201"/>
                  </a:lnTo>
                  <a:lnTo>
                    <a:pt x="141" y="167"/>
                  </a:lnTo>
                  <a:lnTo>
                    <a:pt x="141" y="283"/>
                  </a:lnTo>
                  <a:lnTo>
                    <a:pt x="141" y="283"/>
                  </a:lnTo>
                  <a:lnTo>
                    <a:pt x="141" y="326"/>
                  </a:lnTo>
                  <a:lnTo>
                    <a:pt x="184" y="368"/>
                  </a:lnTo>
                  <a:lnTo>
                    <a:pt x="227" y="326"/>
                  </a:lnTo>
                  <a:lnTo>
                    <a:pt x="227" y="283"/>
                  </a:lnTo>
                  <a:lnTo>
                    <a:pt x="227" y="283"/>
                  </a:lnTo>
                  <a:lnTo>
                    <a:pt x="227" y="167"/>
                  </a:lnTo>
                  <a:lnTo>
                    <a:pt x="227" y="201"/>
                  </a:lnTo>
                  <a:lnTo>
                    <a:pt x="368" y="59"/>
                  </a:lnTo>
                  <a:lnTo>
                    <a:pt x="368" y="0"/>
                  </a:lnTo>
                  <a:lnTo>
                    <a:pt x="3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8">
              <a:extLst>
                <a:ext uri="{FF2B5EF4-FFF2-40B4-BE49-F238E27FC236}">
                  <a16:creationId xmlns:a16="http://schemas.microsoft.com/office/drawing/2014/main" xmlns="" id="{11540B13-9C5D-4608-9E05-CCF253832AFD}"/>
                </a:ext>
              </a:extLst>
            </p:cNvPr>
            <p:cNvSpPr>
              <a:spLocks noEditPoints="1"/>
            </p:cNvSpPr>
            <p:nvPr/>
          </p:nvSpPr>
          <p:spPr bwMode="auto">
            <a:xfrm>
              <a:off x="4302125" y="577850"/>
              <a:ext cx="584200" cy="584200"/>
            </a:xfrm>
            <a:custGeom>
              <a:avLst/>
              <a:gdLst>
                <a:gd name="T0" fmla="*/ 1258 w 1474"/>
                <a:gd name="T1" fmla="*/ 216 h 1474"/>
                <a:gd name="T2" fmla="*/ 737 w 1474"/>
                <a:gd name="T3" fmla="*/ 0 h 1474"/>
                <a:gd name="T4" fmla="*/ 0 w 1474"/>
                <a:gd name="T5" fmla="*/ 737 h 1474"/>
                <a:gd name="T6" fmla="*/ 216 w 1474"/>
                <a:gd name="T7" fmla="*/ 1258 h 1474"/>
                <a:gd name="T8" fmla="*/ 737 w 1474"/>
                <a:gd name="T9" fmla="*/ 1474 h 1474"/>
                <a:gd name="T10" fmla="*/ 1258 w 1474"/>
                <a:gd name="T11" fmla="*/ 1258 h 1474"/>
                <a:gd name="T12" fmla="*/ 1474 w 1474"/>
                <a:gd name="T13" fmla="*/ 737 h 1474"/>
                <a:gd name="T14" fmla="*/ 1258 w 1474"/>
                <a:gd name="T15" fmla="*/ 216 h 1474"/>
                <a:gd name="T16" fmla="*/ 737 w 1474"/>
                <a:gd name="T17" fmla="*/ 1134 h 1474"/>
                <a:gd name="T18" fmla="*/ 457 w 1474"/>
                <a:gd name="T19" fmla="*/ 1018 h 1474"/>
                <a:gd name="T20" fmla="*/ 340 w 1474"/>
                <a:gd name="T21" fmla="*/ 737 h 1474"/>
                <a:gd name="T22" fmla="*/ 737 w 1474"/>
                <a:gd name="T23" fmla="*/ 340 h 1474"/>
                <a:gd name="T24" fmla="*/ 1018 w 1474"/>
                <a:gd name="T25" fmla="*/ 457 h 1474"/>
                <a:gd name="T26" fmla="*/ 1134 w 1474"/>
                <a:gd name="T27" fmla="*/ 737 h 1474"/>
                <a:gd name="T28" fmla="*/ 1018 w 1474"/>
                <a:gd name="T29" fmla="*/ 1018 h 1474"/>
                <a:gd name="T30" fmla="*/ 737 w 1474"/>
                <a:gd name="T31" fmla="*/ 1134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4" h="1474">
                  <a:moveTo>
                    <a:pt x="1258" y="216"/>
                  </a:moveTo>
                  <a:cubicBezTo>
                    <a:pt x="1125" y="83"/>
                    <a:pt x="941" y="0"/>
                    <a:pt x="737" y="0"/>
                  </a:cubicBezTo>
                  <a:cubicBezTo>
                    <a:pt x="330" y="0"/>
                    <a:pt x="0" y="330"/>
                    <a:pt x="0" y="737"/>
                  </a:cubicBezTo>
                  <a:cubicBezTo>
                    <a:pt x="0" y="941"/>
                    <a:pt x="83" y="1125"/>
                    <a:pt x="216" y="1258"/>
                  </a:cubicBezTo>
                  <a:cubicBezTo>
                    <a:pt x="349" y="1392"/>
                    <a:pt x="534" y="1474"/>
                    <a:pt x="737" y="1474"/>
                  </a:cubicBezTo>
                  <a:cubicBezTo>
                    <a:pt x="941" y="1474"/>
                    <a:pt x="1125" y="1392"/>
                    <a:pt x="1258" y="1258"/>
                  </a:cubicBezTo>
                  <a:cubicBezTo>
                    <a:pt x="1392" y="1125"/>
                    <a:pt x="1474" y="941"/>
                    <a:pt x="1474" y="737"/>
                  </a:cubicBezTo>
                  <a:cubicBezTo>
                    <a:pt x="1474" y="534"/>
                    <a:pt x="1392" y="350"/>
                    <a:pt x="1258" y="216"/>
                  </a:cubicBezTo>
                  <a:close/>
                  <a:moveTo>
                    <a:pt x="737" y="1134"/>
                  </a:moveTo>
                  <a:cubicBezTo>
                    <a:pt x="628" y="1134"/>
                    <a:pt x="528" y="1090"/>
                    <a:pt x="457" y="1018"/>
                  </a:cubicBezTo>
                  <a:cubicBezTo>
                    <a:pt x="385" y="946"/>
                    <a:pt x="340" y="847"/>
                    <a:pt x="340" y="737"/>
                  </a:cubicBezTo>
                  <a:cubicBezTo>
                    <a:pt x="340" y="518"/>
                    <a:pt x="518" y="340"/>
                    <a:pt x="737" y="340"/>
                  </a:cubicBezTo>
                  <a:cubicBezTo>
                    <a:pt x="847" y="340"/>
                    <a:pt x="946" y="385"/>
                    <a:pt x="1018" y="457"/>
                  </a:cubicBezTo>
                  <a:cubicBezTo>
                    <a:pt x="1090" y="529"/>
                    <a:pt x="1134" y="628"/>
                    <a:pt x="1134" y="737"/>
                  </a:cubicBezTo>
                  <a:cubicBezTo>
                    <a:pt x="1134" y="847"/>
                    <a:pt x="1090" y="946"/>
                    <a:pt x="1018" y="1018"/>
                  </a:cubicBezTo>
                  <a:cubicBezTo>
                    <a:pt x="946" y="1090"/>
                    <a:pt x="847" y="1134"/>
                    <a:pt x="737" y="1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9">
              <a:extLst>
                <a:ext uri="{FF2B5EF4-FFF2-40B4-BE49-F238E27FC236}">
                  <a16:creationId xmlns:a16="http://schemas.microsoft.com/office/drawing/2014/main" xmlns="" id="{47CE13BE-8B6B-493E-86F2-E6C257F9B869}"/>
                </a:ext>
              </a:extLst>
            </p:cNvPr>
            <p:cNvSpPr>
              <a:spLocks/>
            </p:cNvSpPr>
            <p:nvPr/>
          </p:nvSpPr>
          <p:spPr bwMode="auto">
            <a:xfrm>
              <a:off x="5026025" y="577850"/>
              <a:ext cx="584200" cy="584200"/>
            </a:xfrm>
            <a:custGeom>
              <a:avLst/>
              <a:gdLst>
                <a:gd name="T0" fmla="*/ 1474 w 1474"/>
                <a:gd name="T1" fmla="*/ 0 h 1474"/>
                <a:gd name="T2" fmla="*/ 1134 w 1474"/>
                <a:gd name="T3" fmla="*/ 340 h 1474"/>
                <a:gd name="T4" fmla="*/ 1133 w 1474"/>
                <a:gd name="T5" fmla="*/ 895 h 1474"/>
                <a:gd name="T6" fmla="*/ 686 w 1474"/>
                <a:gd name="T7" fmla="*/ 448 h 1474"/>
                <a:gd name="T8" fmla="*/ 238 w 1474"/>
                <a:gd name="T9" fmla="*/ 0 h 1474"/>
                <a:gd name="T10" fmla="*/ 0 w 1474"/>
                <a:gd name="T11" fmla="*/ 0 h 1474"/>
                <a:gd name="T12" fmla="*/ 0 w 1474"/>
                <a:gd name="T13" fmla="*/ 0 h 1474"/>
                <a:gd name="T14" fmla="*/ 0 w 1474"/>
                <a:gd name="T15" fmla="*/ 238 h 1474"/>
                <a:gd name="T16" fmla="*/ 0 w 1474"/>
                <a:gd name="T17" fmla="*/ 1474 h 1474"/>
                <a:gd name="T18" fmla="*/ 340 w 1474"/>
                <a:gd name="T19" fmla="*/ 1134 h 1474"/>
                <a:gd name="T20" fmla="*/ 340 w 1474"/>
                <a:gd name="T21" fmla="*/ 579 h 1474"/>
                <a:gd name="T22" fmla="*/ 340 w 1474"/>
                <a:gd name="T23" fmla="*/ 578 h 1474"/>
                <a:gd name="T24" fmla="*/ 454 w 1474"/>
                <a:gd name="T25" fmla="*/ 691 h 1474"/>
                <a:gd name="T26" fmla="*/ 454 w 1474"/>
                <a:gd name="T27" fmla="*/ 692 h 1474"/>
                <a:gd name="T28" fmla="*/ 454 w 1474"/>
                <a:gd name="T29" fmla="*/ 692 h 1474"/>
                <a:gd name="T30" fmla="*/ 1236 w 1474"/>
                <a:gd name="T31" fmla="*/ 1474 h 1474"/>
                <a:gd name="T32" fmla="*/ 1474 w 1474"/>
                <a:gd name="T33" fmla="*/ 1474 h 1474"/>
                <a:gd name="T34" fmla="*/ 1474 w 1474"/>
                <a:gd name="T35" fmla="*/ 1237 h 1474"/>
                <a:gd name="T36" fmla="*/ 1474 w 1474"/>
                <a:gd name="T37" fmla="*/ 1237 h 1474"/>
                <a:gd name="T38" fmla="*/ 1474 w 1474"/>
                <a:gd name="T39"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4" h="1474">
                  <a:moveTo>
                    <a:pt x="1474" y="0"/>
                  </a:moveTo>
                  <a:cubicBezTo>
                    <a:pt x="1286" y="0"/>
                    <a:pt x="1134" y="153"/>
                    <a:pt x="1134" y="340"/>
                  </a:cubicBezTo>
                  <a:cubicBezTo>
                    <a:pt x="1133" y="895"/>
                    <a:pt x="1133" y="895"/>
                    <a:pt x="1133" y="895"/>
                  </a:cubicBezTo>
                  <a:cubicBezTo>
                    <a:pt x="686" y="448"/>
                    <a:pt x="686" y="448"/>
                    <a:pt x="686" y="448"/>
                  </a:cubicBezTo>
                  <a:cubicBezTo>
                    <a:pt x="238" y="0"/>
                    <a:pt x="238" y="0"/>
                    <a:pt x="238" y="0"/>
                  </a:cubicBezTo>
                  <a:cubicBezTo>
                    <a:pt x="0" y="0"/>
                    <a:pt x="0" y="0"/>
                    <a:pt x="0" y="0"/>
                  </a:cubicBezTo>
                  <a:cubicBezTo>
                    <a:pt x="0" y="0"/>
                    <a:pt x="0" y="0"/>
                    <a:pt x="0" y="0"/>
                  </a:cubicBezTo>
                  <a:cubicBezTo>
                    <a:pt x="0" y="238"/>
                    <a:pt x="0" y="238"/>
                    <a:pt x="0" y="238"/>
                  </a:cubicBezTo>
                  <a:cubicBezTo>
                    <a:pt x="0" y="1474"/>
                    <a:pt x="0" y="1474"/>
                    <a:pt x="0" y="1474"/>
                  </a:cubicBezTo>
                  <a:cubicBezTo>
                    <a:pt x="187" y="1474"/>
                    <a:pt x="340" y="1322"/>
                    <a:pt x="340" y="1134"/>
                  </a:cubicBezTo>
                  <a:cubicBezTo>
                    <a:pt x="340" y="579"/>
                    <a:pt x="340" y="579"/>
                    <a:pt x="340" y="579"/>
                  </a:cubicBezTo>
                  <a:cubicBezTo>
                    <a:pt x="340" y="578"/>
                    <a:pt x="340" y="578"/>
                    <a:pt x="340" y="578"/>
                  </a:cubicBezTo>
                  <a:cubicBezTo>
                    <a:pt x="454" y="691"/>
                    <a:pt x="454" y="691"/>
                    <a:pt x="454" y="691"/>
                  </a:cubicBezTo>
                  <a:cubicBezTo>
                    <a:pt x="454" y="692"/>
                    <a:pt x="454" y="692"/>
                    <a:pt x="454" y="692"/>
                  </a:cubicBezTo>
                  <a:cubicBezTo>
                    <a:pt x="454" y="692"/>
                    <a:pt x="454" y="692"/>
                    <a:pt x="454" y="692"/>
                  </a:cubicBezTo>
                  <a:cubicBezTo>
                    <a:pt x="1236" y="1474"/>
                    <a:pt x="1236" y="1474"/>
                    <a:pt x="1236" y="1474"/>
                  </a:cubicBezTo>
                  <a:cubicBezTo>
                    <a:pt x="1474" y="1474"/>
                    <a:pt x="1474" y="1474"/>
                    <a:pt x="1474" y="1474"/>
                  </a:cubicBezTo>
                  <a:cubicBezTo>
                    <a:pt x="1474" y="1237"/>
                    <a:pt x="1474" y="1237"/>
                    <a:pt x="1474" y="1237"/>
                  </a:cubicBezTo>
                  <a:cubicBezTo>
                    <a:pt x="1474" y="1237"/>
                    <a:pt x="1474" y="1237"/>
                    <a:pt x="1474" y="1237"/>
                  </a:cubicBezTo>
                  <a:lnTo>
                    <a:pt x="14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18533703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73089" y="1884086"/>
            <a:ext cx="3995524" cy="2921498"/>
          </a:xfrm>
        </p:spPr>
        <p:txBody>
          <a:bodyPr lIns="0" rIns="36000">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64" y="1354073"/>
            <a:ext cx="3992047" cy="298106"/>
          </a:xfrm>
          <a:prstGeom prst="rect">
            <a:avLst/>
          </a:prstGeom>
        </p:spPr>
        <p:txBody>
          <a:bodyPr vert="horz" lIns="0" tIns="0" rIns="36000" bIns="0" rtlCol="0" anchor="t" anchorCtr="0">
            <a:normAutofit/>
          </a:bodyPr>
          <a:lstStyle>
            <a:lvl1pPr>
              <a:defRPr>
                <a:solidFill>
                  <a:schemeClr val="bg2"/>
                </a:solidFill>
              </a:defRPr>
            </a:lvl1pPr>
          </a:lstStyle>
          <a:p>
            <a:pPr lvl="0"/>
            <a:r>
              <a:rPr lang="en-US" dirty="0"/>
              <a:t>Click to edit Master title style</a:t>
            </a:r>
          </a:p>
        </p:txBody>
      </p:sp>
      <p:pic>
        <p:nvPicPr>
          <p:cNvPr id="52" name="Graphic 51">
            <a:extLst>
              <a:ext uri="{FF2B5EF4-FFF2-40B4-BE49-F238E27FC236}">
                <a16:creationId xmlns:a16="http://schemas.microsoft.com/office/drawing/2014/main" xmlns="" id="{83465F23-A642-4A77-B64F-1FC7074F34A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90550" y="577393"/>
            <a:ext cx="1540354" cy="290588"/>
          </a:xfrm>
          <a:prstGeom prst="rect">
            <a:avLst/>
          </a:prstGeom>
        </p:spPr>
      </p:pic>
    </p:spTree>
    <p:extLst>
      <p:ext uri="{BB962C8B-B14F-4D97-AF65-F5344CB8AC3E}">
        <p14:creationId xmlns:p14="http://schemas.microsoft.com/office/powerpoint/2010/main" val="281509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_Section Header">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4BF266FE-D7DA-4026-AFB4-AB7DD5832A99}"/>
              </a:ext>
            </a:extLst>
          </p:cNvPr>
          <p:cNvGrpSpPr/>
          <p:nvPr userDrawn="1"/>
        </p:nvGrpSpPr>
        <p:grpSpPr>
          <a:xfrm>
            <a:off x="0" y="4828019"/>
            <a:ext cx="9144000" cy="315913"/>
            <a:chOff x="0" y="4828003"/>
            <a:chExt cx="9144000" cy="315913"/>
          </a:xfrm>
        </p:grpSpPr>
        <p:sp>
          <p:nvSpPr>
            <p:cNvPr id="13" name="Rectangle 12">
              <a:extLst>
                <a:ext uri="{FF2B5EF4-FFF2-40B4-BE49-F238E27FC236}">
                  <a16:creationId xmlns:a16="http://schemas.microsoft.com/office/drawing/2014/main" xmlns="" id="{11C9B86C-5CC3-4805-8D7C-5DEDACC03987}"/>
                </a:ext>
              </a:extLst>
            </p:cNvPr>
            <p:cNvSpPr/>
            <p:nvPr userDrawn="1"/>
          </p:nvSpPr>
          <p:spPr>
            <a:xfrm>
              <a:off x="0" y="4828003"/>
              <a:ext cx="4433888" cy="3154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xmlns="" id="{16526E48-1B0C-4614-B36D-5FF47E0FD899}"/>
                </a:ext>
              </a:extLst>
            </p:cNvPr>
            <p:cNvGrpSpPr/>
            <p:nvPr userDrawn="1"/>
          </p:nvGrpSpPr>
          <p:grpSpPr>
            <a:xfrm>
              <a:off x="4165600" y="4828003"/>
              <a:ext cx="4978400" cy="315913"/>
              <a:chOff x="4165600" y="4825622"/>
              <a:chExt cx="4978400" cy="315913"/>
            </a:xfrm>
          </p:grpSpPr>
          <p:sp>
            <p:nvSpPr>
              <p:cNvPr id="15" name="Rectangle 5">
                <a:extLst>
                  <a:ext uri="{FF2B5EF4-FFF2-40B4-BE49-F238E27FC236}">
                    <a16:creationId xmlns:a16="http://schemas.microsoft.com/office/drawing/2014/main" xmlns="" id="{E67F7BC3-BB8E-49F9-98FB-939FCF0507CC}"/>
                  </a:ext>
                </a:extLst>
              </p:cNvPr>
              <p:cNvSpPr>
                <a:spLocks noChangeArrowheads="1"/>
              </p:cNvSpPr>
              <p:nvPr userDrawn="1"/>
            </p:nvSpPr>
            <p:spPr bwMode="auto">
              <a:xfrm>
                <a:off x="7277100" y="4825622"/>
                <a:ext cx="1866900" cy="315913"/>
              </a:xfrm>
              <a:prstGeom prst="rect">
                <a:avLst/>
              </a:prstGeom>
              <a:solidFill>
                <a:srgbClr val="2C30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xmlns="" id="{3D57760E-A295-4A57-980B-DCA2A3DF0DA5}"/>
                  </a:ext>
                </a:extLst>
              </p:cNvPr>
              <p:cNvSpPr>
                <a:spLocks/>
              </p:cNvSpPr>
              <p:nvPr userDrawn="1"/>
            </p:nvSpPr>
            <p:spPr bwMode="auto">
              <a:xfrm>
                <a:off x="4165600" y="4825622"/>
                <a:ext cx="3422650" cy="315913"/>
              </a:xfrm>
              <a:custGeom>
                <a:avLst/>
                <a:gdLst>
                  <a:gd name="T0" fmla="*/ 0 w 1980"/>
                  <a:gd name="T1" fmla="*/ 0 h 180"/>
                  <a:gd name="T2" fmla="*/ 0 w 1980"/>
                  <a:gd name="T3" fmla="*/ 180 h 180"/>
                  <a:gd name="T4" fmla="*/ 1814 w 1980"/>
                  <a:gd name="T5" fmla="*/ 180 h 180"/>
                  <a:gd name="T6" fmla="*/ 1980 w 1980"/>
                  <a:gd name="T7" fmla="*/ 14 h 180"/>
                  <a:gd name="T8" fmla="*/ 1980 w 1980"/>
                  <a:gd name="T9" fmla="*/ 0 h 180"/>
                  <a:gd name="T10" fmla="*/ 0 w 1980"/>
                  <a:gd name="T11" fmla="*/ 0 h 180"/>
                </a:gdLst>
                <a:ahLst/>
                <a:cxnLst>
                  <a:cxn ang="0">
                    <a:pos x="T0" y="T1"/>
                  </a:cxn>
                  <a:cxn ang="0">
                    <a:pos x="T2" y="T3"/>
                  </a:cxn>
                  <a:cxn ang="0">
                    <a:pos x="T4" y="T5"/>
                  </a:cxn>
                  <a:cxn ang="0">
                    <a:pos x="T6" y="T7"/>
                  </a:cxn>
                  <a:cxn ang="0">
                    <a:pos x="T8" y="T9"/>
                  </a:cxn>
                  <a:cxn ang="0">
                    <a:pos x="T10" y="T11"/>
                  </a:cxn>
                </a:cxnLst>
                <a:rect l="0" t="0" r="r" b="b"/>
                <a:pathLst>
                  <a:path w="1980" h="180">
                    <a:moveTo>
                      <a:pt x="0" y="0"/>
                    </a:moveTo>
                    <a:cubicBezTo>
                      <a:pt x="0" y="180"/>
                      <a:pt x="0" y="180"/>
                      <a:pt x="0" y="180"/>
                    </a:cubicBezTo>
                    <a:cubicBezTo>
                      <a:pt x="1814" y="180"/>
                      <a:pt x="1814" y="180"/>
                      <a:pt x="1814" y="180"/>
                    </a:cubicBezTo>
                    <a:cubicBezTo>
                      <a:pt x="1906" y="180"/>
                      <a:pt x="1980" y="106"/>
                      <a:pt x="1980" y="14"/>
                    </a:cubicBezTo>
                    <a:cubicBezTo>
                      <a:pt x="1980" y="0"/>
                      <a:pt x="1980" y="0"/>
                      <a:pt x="1980" y="0"/>
                    </a:cubicBez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7">
                <a:extLst>
                  <a:ext uri="{FF2B5EF4-FFF2-40B4-BE49-F238E27FC236}">
                    <a16:creationId xmlns:a16="http://schemas.microsoft.com/office/drawing/2014/main" xmlns="" id="{A7BD3A04-2E4B-4D1B-A67C-1DF8F658DAA8}"/>
                  </a:ext>
                </a:extLst>
              </p:cNvPr>
              <p:cNvSpPr>
                <a:spLocks noChangeArrowheads="1"/>
              </p:cNvSpPr>
              <p:nvPr userDrawn="1"/>
            </p:nvSpPr>
            <p:spPr bwMode="auto">
              <a:xfrm>
                <a:off x="8832850" y="4825622"/>
                <a:ext cx="311150" cy="315913"/>
              </a:xfrm>
              <a:prstGeom prst="rect">
                <a:avLst/>
              </a:prstGeom>
              <a:solidFill>
                <a:srgbClr val="BE3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 name="Text Placeholder 2"/>
          <p:cNvSpPr>
            <a:spLocks noGrp="1"/>
          </p:cNvSpPr>
          <p:nvPr>
            <p:ph type="body" idx="1" hasCustomPrompt="1"/>
          </p:nvPr>
        </p:nvSpPr>
        <p:spPr>
          <a:xfrm>
            <a:off x="573089" y="1154114"/>
            <a:ext cx="3995524" cy="3377406"/>
          </a:xfrm>
        </p:spPr>
        <p:txBody>
          <a:bodyPr lIns="0" rIns="36000">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66" y="590399"/>
            <a:ext cx="5972474" cy="298106"/>
          </a:xfrm>
          <a:prstGeom prst="rect">
            <a:avLst/>
          </a:prstGeom>
        </p:spPr>
        <p:txBody>
          <a:bodyPr vert="horz" lIns="0" tIns="0" rIns="36000" bIns="0" rtlCol="0" anchor="t" anchorCtr="0">
            <a:normAutofit/>
          </a:bodyPr>
          <a:lstStyle>
            <a:lvl1pPr>
              <a:defRPr>
                <a:solidFill>
                  <a:schemeClr val="accent1"/>
                </a:solidFill>
              </a:defRPr>
            </a:lvl1pPr>
          </a:lstStyle>
          <a:p>
            <a:pPr lvl="0"/>
            <a:r>
              <a:rPr lang="en-US" dirty="0"/>
              <a:t>Click to edit Master title style</a:t>
            </a:r>
          </a:p>
        </p:txBody>
      </p:sp>
      <p:sp>
        <p:nvSpPr>
          <p:cNvPr id="33" name="Picture Placeholder 6">
            <a:extLst>
              <a:ext uri="{FF2B5EF4-FFF2-40B4-BE49-F238E27FC236}">
                <a16:creationId xmlns:a16="http://schemas.microsoft.com/office/drawing/2014/main" xmlns="" id="{B0169F5B-2966-422D-A94A-3938A9640B47}"/>
              </a:ext>
            </a:extLst>
          </p:cNvPr>
          <p:cNvSpPr>
            <a:spLocks noGrp="1"/>
          </p:cNvSpPr>
          <p:nvPr>
            <p:ph type="pic" sz="quarter" idx="15"/>
          </p:nvPr>
        </p:nvSpPr>
        <p:spPr>
          <a:xfrm>
            <a:off x="4852991" y="1152528"/>
            <a:ext cx="3702843" cy="3131344"/>
          </a:xfrm>
          <a:solidFill>
            <a:schemeClr val="bg1">
              <a:lumMod val="95000"/>
            </a:schemeClr>
          </a:solidFill>
        </p:spPr>
        <p:txBody>
          <a:bodyPr anchor="ctr" anchorCtr="0"/>
          <a:lstStyle>
            <a:lvl1pPr marL="0" indent="0" algn="ctr">
              <a:buNone/>
              <a:defRPr/>
            </a:lvl1pPr>
          </a:lstStyle>
          <a:p>
            <a:endParaRPr lang="en-US"/>
          </a:p>
        </p:txBody>
      </p:sp>
      <p:sp>
        <p:nvSpPr>
          <p:cNvPr id="34" name="Text Placeholder 10">
            <a:extLst>
              <a:ext uri="{FF2B5EF4-FFF2-40B4-BE49-F238E27FC236}">
                <a16:creationId xmlns:a16="http://schemas.microsoft.com/office/drawing/2014/main" xmlns="" id="{9A723E24-E665-4E70-ABEA-066EBF1EE54F}"/>
              </a:ext>
            </a:extLst>
          </p:cNvPr>
          <p:cNvSpPr>
            <a:spLocks noGrp="1"/>
          </p:cNvSpPr>
          <p:nvPr>
            <p:ph type="body" sz="quarter" idx="18" hasCustomPrompt="1"/>
          </p:nvPr>
        </p:nvSpPr>
        <p:spPr>
          <a:xfrm>
            <a:off x="4851400" y="4563535"/>
            <a:ext cx="3716337" cy="179618"/>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
        <p:nvSpPr>
          <p:cNvPr id="38" name="Date Placeholder 3">
            <a:extLst>
              <a:ext uri="{FF2B5EF4-FFF2-40B4-BE49-F238E27FC236}">
                <a16:creationId xmlns:a16="http://schemas.microsoft.com/office/drawing/2014/main" xmlns="" id="{1D4A4871-CEB0-4B97-A794-2C2ECC02F20F}"/>
              </a:ext>
            </a:extLst>
          </p:cNvPr>
          <p:cNvSpPr>
            <a:spLocks noGrp="1"/>
          </p:cNvSpPr>
          <p:nvPr>
            <p:ph type="dt" sz="half" idx="2"/>
          </p:nvPr>
        </p:nvSpPr>
        <p:spPr>
          <a:xfrm>
            <a:off x="6549040" y="4871369"/>
            <a:ext cx="2057400" cy="176088"/>
          </a:xfrm>
          <a:prstGeom prst="rect">
            <a:avLst/>
          </a:prstGeom>
        </p:spPr>
        <p:txBody>
          <a:bodyPr vert="horz" lIns="91440" tIns="45720" rIns="91440" bIns="45720" rtlCol="0" anchor="ctr"/>
          <a:lstStyle>
            <a:lvl1pPr algn="r">
              <a:defRPr sz="900">
                <a:solidFill>
                  <a:schemeClr val="bg1"/>
                </a:solidFill>
              </a:defRPr>
            </a:lvl1pPr>
          </a:lstStyle>
          <a:p>
            <a:endParaRPr lang="en-US"/>
          </a:p>
        </p:txBody>
      </p:sp>
      <p:sp>
        <p:nvSpPr>
          <p:cNvPr id="39" name="Footer Placeholder 4">
            <a:extLst>
              <a:ext uri="{FF2B5EF4-FFF2-40B4-BE49-F238E27FC236}">
                <a16:creationId xmlns:a16="http://schemas.microsoft.com/office/drawing/2014/main" xmlns="" id="{11375D1D-FE8F-4097-BBCA-2544BE436D60}"/>
              </a:ext>
            </a:extLst>
          </p:cNvPr>
          <p:cNvSpPr>
            <a:spLocks noGrp="1"/>
          </p:cNvSpPr>
          <p:nvPr>
            <p:ph type="ftr" sz="quarter" idx="3"/>
          </p:nvPr>
        </p:nvSpPr>
        <p:spPr>
          <a:xfrm>
            <a:off x="584200" y="4851415"/>
            <a:ext cx="3086100" cy="196057"/>
          </a:xfrm>
          <a:prstGeom prst="rect">
            <a:avLst/>
          </a:prstGeom>
        </p:spPr>
        <p:txBody>
          <a:bodyPr vert="horz" lIns="0" tIns="45720" rIns="91440" bIns="45720" rtlCol="0" anchor="ctr"/>
          <a:lstStyle>
            <a:lvl1pPr algn="l">
              <a:defRPr sz="900">
                <a:solidFill>
                  <a:schemeClr val="bg1"/>
                </a:solidFill>
              </a:defRPr>
            </a:lvl1pPr>
          </a:lstStyle>
          <a:p>
            <a:endParaRPr lang="en-US"/>
          </a:p>
        </p:txBody>
      </p:sp>
      <p:sp>
        <p:nvSpPr>
          <p:cNvPr id="40" name="Slide Number Placeholder 5">
            <a:extLst>
              <a:ext uri="{FF2B5EF4-FFF2-40B4-BE49-F238E27FC236}">
                <a16:creationId xmlns:a16="http://schemas.microsoft.com/office/drawing/2014/main" xmlns="" id="{9EF7E40A-0E3F-49BB-95CB-3B156A6AE30D}"/>
              </a:ext>
            </a:extLst>
          </p:cNvPr>
          <p:cNvSpPr>
            <a:spLocks noGrp="1"/>
          </p:cNvSpPr>
          <p:nvPr>
            <p:ph type="sldNum" sz="quarter" idx="4"/>
          </p:nvPr>
        </p:nvSpPr>
        <p:spPr>
          <a:xfrm>
            <a:off x="8725202" y="4871385"/>
            <a:ext cx="369586" cy="176087"/>
          </a:xfrm>
          <a:prstGeom prst="rect">
            <a:avLst/>
          </a:prstGeom>
        </p:spPr>
        <p:txBody>
          <a:bodyPr vert="horz" lIns="91440" tIns="45720" rIns="0" bIns="45720" rtlCol="0" anchor="ctr"/>
          <a:lstStyle>
            <a:lvl1pPr algn="r">
              <a:defRPr sz="900">
                <a:solidFill>
                  <a:schemeClr val="bg1"/>
                </a:solidFill>
              </a:defRPr>
            </a:lvl1pPr>
          </a:lstStyle>
          <a:p>
            <a:fld id="{352D579F-8FE6-4B90-A50B-E35017BB6BBD}" type="slidenum">
              <a:rPr lang="en-US" smtClean="0"/>
              <a:pPr/>
              <a:t>‹#›</a:t>
            </a:fld>
            <a:endParaRPr lang="en-US"/>
          </a:p>
        </p:txBody>
      </p:sp>
      <p:pic>
        <p:nvPicPr>
          <p:cNvPr id="58" name="Graphic 57">
            <a:extLst>
              <a:ext uri="{FF2B5EF4-FFF2-40B4-BE49-F238E27FC236}">
                <a16:creationId xmlns:a16="http://schemas.microsoft.com/office/drawing/2014/main" xmlns="" id="{C2BADF40-2253-404D-A360-0C330C03366E}"/>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7013096" y="577393"/>
            <a:ext cx="1540354" cy="290588"/>
          </a:xfrm>
          <a:prstGeom prst="rect">
            <a:avLst/>
          </a:prstGeom>
        </p:spPr>
      </p:pic>
    </p:spTree>
    <p:extLst>
      <p:ext uri="{BB962C8B-B14F-4D97-AF65-F5344CB8AC3E}">
        <p14:creationId xmlns:p14="http://schemas.microsoft.com/office/powerpoint/2010/main" val="2222387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2_Section Hea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5E28AF2-2D68-459B-A1EF-95A91786EC7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6428232" y="0"/>
            <a:ext cx="2715768" cy="5143500"/>
          </a:xfrm>
          <a:prstGeom prst="rect">
            <a:avLst/>
          </a:prstGeom>
        </p:spPr>
      </p:pic>
      <p:sp>
        <p:nvSpPr>
          <p:cNvPr id="7" name="Rectangle 6">
            <a:extLst>
              <a:ext uri="{FF2B5EF4-FFF2-40B4-BE49-F238E27FC236}">
                <a16:creationId xmlns:a16="http://schemas.microsoft.com/office/drawing/2014/main" xmlns="" id="{211FE29A-BCBE-473F-BBAC-9BA805F12020}"/>
              </a:ext>
            </a:extLst>
          </p:cNvPr>
          <p:cNvSpPr/>
          <p:nvPr userDrawn="1"/>
        </p:nvSpPr>
        <p:spPr>
          <a:xfrm>
            <a:off x="0" y="0"/>
            <a:ext cx="685790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hasCustomPrompt="1"/>
          </p:nvPr>
        </p:nvSpPr>
        <p:spPr>
          <a:xfrm>
            <a:off x="573088" y="1394554"/>
            <a:ext cx="5717752" cy="1175608"/>
          </a:xfrm>
        </p:spPr>
        <p:txBody>
          <a:bodyPr anchor="b">
            <a:normAutofit/>
          </a:bodyPr>
          <a:lstStyle>
            <a:lvl1pPr>
              <a:defRPr sz="3200">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573088" y="2735720"/>
            <a:ext cx="5717753" cy="1125140"/>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grpSp>
        <p:nvGrpSpPr>
          <p:cNvPr id="12" name="Group 11">
            <a:extLst>
              <a:ext uri="{FF2B5EF4-FFF2-40B4-BE49-F238E27FC236}">
                <a16:creationId xmlns:a16="http://schemas.microsoft.com/office/drawing/2014/main" xmlns="" id="{14A71E00-BB47-4D40-942D-20E9A9CBF727}"/>
              </a:ext>
            </a:extLst>
          </p:cNvPr>
          <p:cNvGrpSpPr/>
          <p:nvPr userDrawn="1"/>
        </p:nvGrpSpPr>
        <p:grpSpPr>
          <a:xfrm>
            <a:off x="589757" y="579438"/>
            <a:ext cx="1550987" cy="292100"/>
            <a:chOff x="2508250" y="577850"/>
            <a:chExt cx="3101975" cy="584200"/>
          </a:xfrm>
        </p:grpSpPr>
        <p:sp>
          <p:nvSpPr>
            <p:cNvPr id="13" name="Freeform 5">
              <a:extLst>
                <a:ext uri="{FF2B5EF4-FFF2-40B4-BE49-F238E27FC236}">
                  <a16:creationId xmlns:a16="http://schemas.microsoft.com/office/drawing/2014/main" xmlns="" id="{960432A8-8330-4FF7-BD80-B13390901EE9}"/>
                </a:ext>
              </a:extLst>
            </p:cNvPr>
            <p:cNvSpPr>
              <a:spLocks noEditPoints="1"/>
            </p:cNvSpPr>
            <p:nvPr/>
          </p:nvSpPr>
          <p:spPr bwMode="auto">
            <a:xfrm>
              <a:off x="2508250" y="577850"/>
              <a:ext cx="449263" cy="584200"/>
            </a:xfrm>
            <a:custGeom>
              <a:avLst/>
              <a:gdLst>
                <a:gd name="T0" fmla="*/ 624 w 1134"/>
                <a:gd name="T1" fmla="*/ 0 h 1474"/>
                <a:gd name="T2" fmla="*/ 624 w 1134"/>
                <a:gd name="T3" fmla="*/ 0 h 1474"/>
                <a:gd name="T4" fmla="*/ 340 w 1134"/>
                <a:gd name="T5" fmla="*/ 0 h 1474"/>
                <a:gd name="T6" fmla="*/ 0 w 1134"/>
                <a:gd name="T7" fmla="*/ 0 h 1474"/>
                <a:gd name="T8" fmla="*/ 0 w 1134"/>
                <a:gd name="T9" fmla="*/ 340 h 1474"/>
                <a:gd name="T10" fmla="*/ 0 w 1134"/>
                <a:gd name="T11" fmla="*/ 1021 h 1474"/>
                <a:gd name="T12" fmla="*/ 0 w 1134"/>
                <a:gd name="T13" fmla="*/ 1474 h 1474"/>
                <a:gd name="T14" fmla="*/ 340 w 1134"/>
                <a:gd name="T15" fmla="*/ 1134 h 1474"/>
                <a:gd name="T16" fmla="*/ 340 w 1134"/>
                <a:gd name="T17" fmla="*/ 1021 h 1474"/>
                <a:gd name="T18" fmla="*/ 624 w 1134"/>
                <a:gd name="T19" fmla="*/ 1021 h 1474"/>
                <a:gd name="T20" fmla="*/ 1134 w 1134"/>
                <a:gd name="T21" fmla="*/ 511 h 1474"/>
                <a:gd name="T22" fmla="*/ 624 w 1134"/>
                <a:gd name="T23" fmla="*/ 0 h 1474"/>
                <a:gd name="T24" fmla="*/ 624 w 1134"/>
                <a:gd name="T25" fmla="*/ 681 h 1474"/>
                <a:gd name="T26" fmla="*/ 340 w 1134"/>
                <a:gd name="T27" fmla="*/ 681 h 1474"/>
                <a:gd name="T28" fmla="*/ 340 w 1134"/>
                <a:gd name="T29" fmla="*/ 681 h 1474"/>
                <a:gd name="T30" fmla="*/ 340 w 1134"/>
                <a:gd name="T31" fmla="*/ 340 h 1474"/>
                <a:gd name="T32" fmla="*/ 340 w 1134"/>
                <a:gd name="T33" fmla="*/ 340 h 1474"/>
                <a:gd name="T34" fmla="*/ 624 w 1134"/>
                <a:gd name="T35" fmla="*/ 340 h 1474"/>
                <a:gd name="T36" fmla="*/ 794 w 1134"/>
                <a:gd name="T37" fmla="*/ 511 h 1474"/>
                <a:gd name="T38" fmla="*/ 624 w 1134"/>
                <a:gd name="T39" fmla="*/ 68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4" h="1474">
                  <a:moveTo>
                    <a:pt x="624" y="0"/>
                  </a:moveTo>
                  <a:cubicBezTo>
                    <a:pt x="624" y="0"/>
                    <a:pt x="624" y="0"/>
                    <a:pt x="624" y="0"/>
                  </a:cubicBezTo>
                  <a:cubicBezTo>
                    <a:pt x="340" y="0"/>
                    <a:pt x="340" y="0"/>
                    <a:pt x="340" y="0"/>
                  </a:cubicBezTo>
                  <a:cubicBezTo>
                    <a:pt x="0" y="0"/>
                    <a:pt x="0" y="0"/>
                    <a:pt x="0" y="0"/>
                  </a:cubicBezTo>
                  <a:cubicBezTo>
                    <a:pt x="0" y="340"/>
                    <a:pt x="0" y="340"/>
                    <a:pt x="0" y="340"/>
                  </a:cubicBezTo>
                  <a:cubicBezTo>
                    <a:pt x="0" y="1021"/>
                    <a:pt x="0" y="1021"/>
                    <a:pt x="0" y="1021"/>
                  </a:cubicBezTo>
                  <a:cubicBezTo>
                    <a:pt x="0" y="1474"/>
                    <a:pt x="0" y="1474"/>
                    <a:pt x="0" y="1474"/>
                  </a:cubicBezTo>
                  <a:cubicBezTo>
                    <a:pt x="188" y="1474"/>
                    <a:pt x="340" y="1322"/>
                    <a:pt x="340" y="1134"/>
                  </a:cubicBezTo>
                  <a:cubicBezTo>
                    <a:pt x="340" y="1021"/>
                    <a:pt x="340" y="1021"/>
                    <a:pt x="340" y="1021"/>
                  </a:cubicBezTo>
                  <a:cubicBezTo>
                    <a:pt x="624" y="1021"/>
                    <a:pt x="624" y="1021"/>
                    <a:pt x="624" y="1021"/>
                  </a:cubicBezTo>
                  <a:cubicBezTo>
                    <a:pt x="906" y="1021"/>
                    <a:pt x="1134" y="792"/>
                    <a:pt x="1134" y="511"/>
                  </a:cubicBezTo>
                  <a:cubicBezTo>
                    <a:pt x="1134" y="229"/>
                    <a:pt x="906" y="0"/>
                    <a:pt x="624" y="0"/>
                  </a:cubicBezTo>
                  <a:close/>
                  <a:moveTo>
                    <a:pt x="624" y="681"/>
                  </a:moveTo>
                  <a:cubicBezTo>
                    <a:pt x="340" y="681"/>
                    <a:pt x="340" y="681"/>
                    <a:pt x="340" y="681"/>
                  </a:cubicBezTo>
                  <a:cubicBezTo>
                    <a:pt x="340" y="681"/>
                    <a:pt x="340" y="681"/>
                    <a:pt x="340" y="681"/>
                  </a:cubicBezTo>
                  <a:cubicBezTo>
                    <a:pt x="340" y="340"/>
                    <a:pt x="340" y="340"/>
                    <a:pt x="340" y="340"/>
                  </a:cubicBezTo>
                  <a:cubicBezTo>
                    <a:pt x="340" y="340"/>
                    <a:pt x="340" y="340"/>
                    <a:pt x="340" y="340"/>
                  </a:cubicBezTo>
                  <a:cubicBezTo>
                    <a:pt x="624" y="340"/>
                    <a:pt x="624" y="340"/>
                    <a:pt x="624" y="340"/>
                  </a:cubicBezTo>
                  <a:cubicBezTo>
                    <a:pt x="718" y="340"/>
                    <a:pt x="794" y="417"/>
                    <a:pt x="794" y="511"/>
                  </a:cubicBezTo>
                  <a:cubicBezTo>
                    <a:pt x="794" y="604"/>
                    <a:pt x="718" y="681"/>
                    <a:pt x="624" y="6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6">
              <a:extLst>
                <a:ext uri="{FF2B5EF4-FFF2-40B4-BE49-F238E27FC236}">
                  <a16:creationId xmlns:a16="http://schemas.microsoft.com/office/drawing/2014/main" xmlns="" id="{8B6E6C1D-665C-4FA6-8DD5-E4B239C60649}"/>
                </a:ext>
              </a:extLst>
            </p:cNvPr>
            <p:cNvSpPr>
              <a:spLocks/>
            </p:cNvSpPr>
            <p:nvPr/>
          </p:nvSpPr>
          <p:spPr bwMode="auto">
            <a:xfrm>
              <a:off x="3074988" y="577850"/>
              <a:ext cx="493713" cy="584200"/>
            </a:xfrm>
            <a:custGeom>
              <a:avLst/>
              <a:gdLst>
                <a:gd name="T0" fmla="*/ 1114 w 1247"/>
                <a:gd name="T1" fmla="*/ 700 h 1474"/>
                <a:gd name="T2" fmla="*/ 793 w 1247"/>
                <a:gd name="T3" fmla="*/ 567 h 1474"/>
                <a:gd name="T4" fmla="*/ 793 w 1247"/>
                <a:gd name="T5" fmla="*/ 567 h 1474"/>
                <a:gd name="T6" fmla="*/ 453 w 1247"/>
                <a:gd name="T7" fmla="*/ 567 h 1474"/>
                <a:gd name="T8" fmla="*/ 373 w 1247"/>
                <a:gd name="T9" fmla="*/ 534 h 1474"/>
                <a:gd name="T10" fmla="*/ 340 w 1247"/>
                <a:gd name="T11" fmla="*/ 454 h 1474"/>
                <a:gd name="T12" fmla="*/ 453 w 1247"/>
                <a:gd name="T13" fmla="*/ 340 h 1474"/>
                <a:gd name="T14" fmla="*/ 793 w 1247"/>
                <a:gd name="T15" fmla="*/ 340 h 1474"/>
                <a:gd name="T16" fmla="*/ 1134 w 1247"/>
                <a:gd name="T17" fmla="*/ 0 h 1474"/>
                <a:gd name="T18" fmla="*/ 793 w 1247"/>
                <a:gd name="T19" fmla="*/ 0 h 1474"/>
                <a:gd name="T20" fmla="*/ 453 w 1247"/>
                <a:gd name="T21" fmla="*/ 0 h 1474"/>
                <a:gd name="T22" fmla="*/ 0 w 1247"/>
                <a:gd name="T23" fmla="*/ 454 h 1474"/>
                <a:gd name="T24" fmla="*/ 133 w 1247"/>
                <a:gd name="T25" fmla="*/ 775 h 1474"/>
                <a:gd name="T26" fmla="*/ 453 w 1247"/>
                <a:gd name="T27" fmla="*/ 907 h 1474"/>
                <a:gd name="T28" fmla="*/ 793 w 1247"/>
                <a:gd name="T29" fmla="*/ 907 h 1474"/>
                <a:gd name="T30" fmla="*/ 793 w 1247"/>
                <a:gd name="T31" fmla="*/ 907 h 1474"/>
                <a:gd name="T32" fmla="*/ 874 w 1247"/>
                <a:gd name="T33" fmla="*/ 941 h 1474"/>
                <a:gd name="T34" fmla="*/ 907 w 1247"/>
                <a:gd name="T35" fmla="*/ 1021 h 1474"/>
                <a:gd name="T36" fmla="*/ 793 w 1247"/>
                <a:gd name="T37" fmla="*/ 1134 h 1474"/>
                <a:gd name="T38" fmla="*/ 340 w 1247"/>
                <a:gd name="T39" fmla="*/ 1134 h 1474"/>
                <a:gd name="T40" fmla="*/ 0 w 1247"/>
                <a:gd name="T41" fmla="*/ 1474 h 1474"/>
                <a:gd name="T42" fmla="*/ 340 w 1247"/>
                <a:gd name="T43" fmla="*/ 1474 h 1474"/>
                <a:gd name="T44" fmla="*/ 793 w 1247"/>
                <a:gd name="T45" fmla="*/ 1474 h 1474"/>
                <a:gd name="T46" fmla="*/ 1247 w 1247"/>
                <a:gd name="T47" fmla="*/ 1021 h 1474"/>
                <a:gd name="T48" fmla="*/ 1114 w 1247"/>
                <a:gd name="T49" fmla="*/ 70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7" h="1474">
                  <a:moveTo>
                    <a:pt x="1114" y="700"/>
                  </a:moveTo>
                  <a:cubicBezTo>
                    <a:pt x="1032" y="618"/>
                    <a:pt x="919" y="567"/>
                    <a:pt x="793" y="567"/>
                  </a:cubicBezTo>
                  <a:cubicBezTo>
                    <a:pt x="793" y="567"/>
                    <a:pt x="793" y="567"/>
                    <a:pt x="793" y="567"/>
                  </a:cubicBezTo>
                  <a:cubicBezTo>
                    <a:pt x="453" y="567"/>
                    <a:pt x="453" y="567"/>
                    <a:pt x="453" y="567"/>
                  </a:cubicBezTo>
                  <a:cubicBezTo>
                    <a:pt x="422" y="567"/>
                    <a:pt x="394" y="555"/>
                    <a:pt x="373" y="534"/>
                  </a:cubicBezTo>
                  <a:cubicBezTo>
                    <a:pt x="353" y="514"/>
                    <a:pt x="340" y="485"/>
                    <a:pt x="340" y="454"/>
                  </a:cubicBez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215" y="857"/>
                    <a:pt x="328" y="907"/>
                    <a:pt x="453" y="907"/>
                  </a:cubicBezTo>
                  <a:cubicBezTo>
                    <a:pt x="793" y="907"/>
                    <a:pt x="793" y="907"/>
                    <a:pt x="793" y="907"/>
                  </a:cubicBezTo>
                  <a:cubicBezTo>
                    <a:pt x="793" y="907"/>
                    <a:pt x="793" y="907"/>
                    <a:pt x="793" y="907"/>
                  </a:cubicBezTo>
                  <a:cubicBezTo>
                    <a:pt x="825" y="907"/>
                    <a:pt x="853" y="920"/>
                    <a:pt x="874" y="941"/>
                  </a:cubicBezTo>
                  <a:cubicBezTo>
                    <a:pt x="894" y="961"/>
                    <a:pt x="907" y="989"/>
                    <a:pt x="907" y="1021"/>
                  </a:cubicBezTo>
                  <a:cubicBezTo>
                    <a:pt x="907" y="1083"/>
                    <a:pt x="856" y="1134"/>
                    <a:pt x="793" y="1134"/>
                  </a:cubicBezTo>
                  <a:cubicBezTo>
                    <a:pt x="340" y="1134"/>
                    <a:pt x="340" y="1134"/>
                    <a:pt x="340" y="1134"/>
                  </a:cubicBezTo>
                  <a:cubicBezTo>
                    <a:pt x="152" y="1134"/>
                    <a:pt x="0" y="1286"/>
                    <a:pt x="0" y="1474"/>
                  </a:cubicBezTo>
                  <a:cubicBezTo>
                    <a:pt x="340" y="1474"/>
                    <a:pt x="340" y="1474"/>
                    <a:pt x="340" y="1474"/>
                  </a:cubicBezTo>
                  <a:cubicBezTo>
                    <a:pt x="793" y="1474"/>
                    <a:pt x="793" y="1474"/>
                    <a:pt x="793" y="1474"/>
                  </a:cubicBezTo>
                  <a:cubicBezTo>
                    <a:pt x="1044" y="1474"/>
                    <a:pt x="1247" y="1271"/>
                    <a:pt x="1247" y="1021"/>
                  </a:cubicBezTo>
                  <a:cubicBezTo>
                    <a:pt x="1247" y="896"/>
                    <a:pt x="1196" y="782"/>
                    <a:pt x="1114" y="7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7">
              <a:extLst>
                <a:ext uri="{FF2B5EF4-FFF2-40B4-BE49-F238E27FC236}">
                  <a16:creationId xmlns:a16="http://schemas.microsoft.com/office/drawing/2014/main" xmlns="" id="{6FF81811-759B-4160-B4A3-75129F4399BF}"/>
                </a:ext>
              </a:extLst>
            </p:cNvPr>
            <p:cNvSpPr>
              <a:spLocks/>
            </p:cNvSpPr>
            <p:nvPr/>
          </p:nvSpPr>
          <p:spPr bwMode="auto">
            <a:xfrm>
              <a:off x="3654425" y="577850"/>
              <a:ext cx="584200" cy="584200"/>
            </a:xfrm>
            <a:custGeom>
              <a:avLst/>
              <a:gdLst>
                <a:gd name="T0" fmla="*/ 308 w 368"/>
                <a:gd name="T1" fmla="*/ 0 h 368"/>
                <a:gd name="T2" fmla="*/ 184 w 368"/>
                <a:gd name="T3" fmla="*/ 124 h 368"/>
                <a:gd name="T4" fmla="*/ 59 w 368"/>
                <a:gd name="T5" fmla="*/ 0 h 368"/>
                <a:gd name="T6" fmla="*/ 0 w 368"/>
                <a:gd name="T7" fmla="*/ 0 h 368"/>
                <a:gd name="T8" fmla="*/ 0 w 368"/>
                <a:gd name="T9" fmla="*/ 0 h 368"/>
                <a:gd name="T10" fmla="*/ 0 w 368"/>
                <a:gd name="T11" fmla="*/ 59 h 368"/>
                <a:gd name="T12" fmla="*/ 141 w 368"/>
                <a:gd name="T13" fmla="*/ 201 h 368"/>
                <a:gd name="T14" fmla="*/ 141 w 368"/>
                <a:gd name="T15" fmla="*/ 167 h 368"/>
                <a:gd name="T16" fmla="*/ 141 w 368"/>
                <a:gd name="T17" fmla="*/ 283 h 368"/>
                <a:gd name="T18" fmla="*/ 141 w 368"/>
                <a:gd name="T19" fmla="*/ 283 h 368"/>
                <a:gd name="T20" fmla="*/ 141 w 368"/>
                <a:gd name="T21" fmla="*/ 326 h 368"/>
                <a:gd name="T22" fmla="*/ 184 w 368"/>
                <a:gd name="T23" fmla="*/ 368 h 368"/>
                <a:gd name="T24" fmla="*/ 227 w 368"/>
                <a:gd name="T25" fmla="*/ 326 h 368"/>
                <a:gd name="T26" fmla="*/ 227 w 368"/>
                <a:gd name="T27" fmla="*/ 283 h 368"/>
                <a:gd name="T28" fmla="*/ 227 w 368"/>
                <a:gd name="T29" fmla="*/ 283 h 368"/>
                <a:gd name="T30" fmla="*/ 227 w 368"/>
                <a:gd name="T31" fmla="*/ 167 h 368"/>
                <a:gd name="T32" fmla="*/ 227 w 368"/>
                <a:gd name="T33" fmla="*/ 201 h 368"/>
                <a:gd name="T34" fmla="*/ 368 w 368"/>
                <a:gd name="T35" fmla="*/ 59 h 368"/>
                <a:gd name="T36" fmla="*/ 368 w 368"/>
                <a:gd name="T37" fmla="*/ 0 h 368"/>
                <a:gd name="T38" fmla="*/ 308 w 368"/>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68">
                  <a:moveTo>
                    <a:pt x="308" y="0"/>
                  </a:moveTo>
                  <a:lnTo>
                    <a:pt x="184" y="124"/>
                  </a:lnTo>
                  <a:lnTo>
                    <a:pt x="59" y="0"/>
                  </a:lnTo>
                  <a:lnTo>
                    <a:pt x="0" y="0"/>
                  </a:lnTo>
                  <a:lnTo>
                    <a:pt x="0" y="0"/>
                  </a:lnTo>
                  <a:lnTo>
                    <a:pt x="0" y="59"/>
                  </a:lnTo>
                  <a:lnTo>
                    <a:pt x="141" y="201"/>
                  </a:lnTo>
                  <a:lnTo>
                    <a:pt x="141" y="167"/>
                  </a:lnTo>
                  <a:lnTo>
                    <a:pt x="141" y="283"/>
                  </a:lnTo>
                  <a:lnTo>
                    <a:pt x="141" y="283"/>
                  </a:lnTo>
                  <a:lnTo>
                    <a:pt x="141" y="326"/>
                  </a:lnTo>
                  <a:lnTo>
                    <a:pt x="184" y="368"/>
                  </a:lnTo>
                  <a:lnTo>
                    <a:pt x="227" y="326"/>
                  </a:lnTo>
                  <a:lnTo>
                    <a:pt x="227" y="283"/>
                  </a:lnTo>
                  <a:lnTo>
                    <a:pt x="227" y="283"/>
                  </a:lnTo>
                  <a:lnTo>
                    <a:pt x="227" y="167"/>
                  </a:lnTo>
                  <a:lnTo>
                    <a:pt x="227" y="201"/>
                  </a:lnTo>
                  <a:lnTo>
                    <a:pt x="368" y="59"/>
                  </a:lnTo>
                  <a:lnTo>
                    <a:pt x="368" y="0"/>
                  </a:lnTo>
                  <a:lnTo>
                    <a:pt x="3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8">
              <a:extLst>
                <a:ext uri="{FF2B5EF4-FFF2-40B4-BE49-F238E27FC236}">
                  <a16:creationId xmlns:a16="http://schemas.microsoft.com/office/drawing/2014/main" xmlns="" id="{58989EA5-07C5-4A2E-82D1-A0C2CC63B577}"/>
                </a:ext>
              </a:extLst>
            </p:cNvPr>
            <p:cNvSpPr>
              <a:spLocks noEditPoints="1"/>
            </p:cNvSpPr>
            <p:nvPr/>
          </p:nvSpPr>
          <p:spPr bwMode="auto">
            <a:xfrm>
              <a:off x="4302125" y="577850"/>
              <a:ext cx="584200" cy="584200"/>
            </a:xfrm>
            <a:custGeom>
              <a:avLst/>
              <a:gdLst>
                <a:gd name="T0" fmla="*/ 1258 w 1474"/>
                <a:gd name="T1" fmla="*/ 216 h 1474"/>
                <a:gd name="T2" fmla="*/ 737 w 1474"/>
                <a:gd name="T3" fmla="*/ 0 h 1474"/>
                <a:gd name="T4" fmla="*/ 0 w 1474"/>
                <a:gd name="T5" fmla="*/ 737 h 1474"/>
                <a:gd name="T6" fmla="*/ 216 w 1474"/>
                <a:gd name="T7" fmla="*/ 1258 h 1474"/>
                <a:gd name="T8" fmla="*/ 737 w 1474"/>
                <a:gd name="T9" fmla="*/ 1474 h 1474"/>
                <a:gd name="T10" fmla="*/ 1258 w 1474"/>
                <a:gd name="T11" fmla="*/ 1258 h 1474"/>
                <a:gd name="T12" fmla="*/ 1474 w 1474"/>
                <a:gd name="T13" fmla="*/ 737 h 1474"/>
                <a:gd name="T14" fmla="*/ 1258 w 1474"/>
                <a:gd name="T15" fmla="*/ 216 h 1474"/>
                <a:gd name="T16" fmla="*/ 737 w 1474"/>
                <a:gd name="T17" fmla="*/ 1134 h 1474"/>
                <a:gd name="T18" fmla="*/ 457 w 1474"/>
                <a:gd name="T19" fmla="*/ 1018 h 1474"/>
                <a:gd name="T20" fmla="*/ 340 w 1474"/>
                <a:gd name="T21" fmla="*/ 737 h 1474"/>
                <a:gd name="T22" fmla="*/ 737 w 1474"/>
                <a:gd name="T23" fmla="*/ 340 h 1474"/>
                <a:gd name="T24" fmla="*/ 1018 w 1474"/>
                <a:gd name="T25" fmla="*/ 457 h 1474"/>
                <a:gd name="T26" fmla="*/ 1134 w 1474"/>
                <a:gd name="T27" fmla="*/ 737 h 1474"/>
                <a:gd name="T28" fmla="*/ 1018 w 1474"/>
                <a:gd name="T29" fmla="*/ 1018 h 1474"/>
                <a:gd name="T30" fmla="*/ 737 w 1474"/>
                <a:gd name="T31" fmla="*/ 1134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4" h="1474">
                  <a:moveTo>
                    <a:pt x="1258" y="216"/>
                  </a:moveTo>
                  <a:cubicBezTo>
                    <a:pt x="1125" y="83"/>
                    <a:pt x="941" y="0"/>
                    <a:pt x="737" y="0"/>
                  </a:cubicBezTo>
                  <a:cubicBezTo>
                    <a:pt x="330" y="0"/>
                    <a:pt x="0" y="330"/>
                    <a:pt x="0" y="737"/>
                  </a:cubicBezTo>
                  <a:cubicBezTo>
                    <a:pt x="0" y="941"/>
                    <a:pt x="83" y="1125"/>
                    <a:pt x="216" y="1258"/>
                  </a:cubicBezTo>
                  <a:cubicBezTo>
                    <a:pt x="349" y="1392"/>
                    <a:pt x="534" y="1474"/>
                    <a:pt x="737" y="1474"/>
                  </a:cubicBezTo>
                  <a:cubicBezTo>
                    <a:pt x="941" y="1474"/>
                    <a:pt x="1125" y="1392"/>
                    <a:pt x="1258" y="1258"/>
                  </a:cubicBezTo>
                  <a:cubicBezTo>
                    <a:pt x="1392" y="1125"/>
                    <a:pt x="1474" y="941"/>
                    <a:pt x="1474" y="737"/>
                  </a:cubicBezTo>
                  <a:cubicBezTo>
                    <a:pt x="1474" y="534"/>
                    <a:pt x="1392" y="350"/>
                    <a:pt x="1258" y="216"/>
                  </a:cubicBezTo>
                  <a:close/>
                  <a:moveTo>
                    <a:pt x="737" y="1134"/>
                  </a:moveTo>
                  <a:cubicBezTo>
                    <a:pt x="628" y="1134"/>
                    <a:pt x="528" y="1090"/>
                    <a:pt x="457" y="1018"/>
                  </a:cubicBezTo>
                  <a:cubicBezTo>
                    <a:pt x="385" y="946"/>
                    <a:pt x="340" y="847"/>
                    <a:pt x="340" y="737"/>
                  </a:cubicBezTo>
                  <a:cubicBezTo>
                    <a:pt x="340" y="518"/>
                    <a:pt x="518" y="340"/>
                    <a:pt x="737" y="340"/>
                  </a:cubicBezTo>
                  <a:cubicBezTo>
                    <a:pt x="847" y="340"/>
                    <a:pt x="946" y="385"/>
                    <a:pt x="1018" y="457"/>
                  </a:cubicBezTo>
                  <a:cubicBezTo>
                    <a:pt x="1090" y="529"/>
                    <a:pt x="1134" y="628"/>
                    <a:pt x="1134" y="737"/>
                  </a:cubicBezTo>
                  <a:cubicBezTo>
                    <a:pt x="1134" y="847"/>
                    <a:pt x="1090" y="946"/>
                    <a:pt x="1018" y="1018"/>
                  </a:cubicBezTo>
                  <a:cubicBezTo>
                    <a:pt x="946" y="1090"/>
                    <a:pt x="847" y="1134"/>
                    <a:pt x="737" y="1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9">
              <a:extLst>
                <a:ext uri="{FF2B5EF4-FFF2-40B4-BE49-F238E27FC236}">
                  <a16:creationId xmlns:a16="http://schemas.microsoft.com/office/drawing/2014/main" xmlns="" id="{923543F1-C912-46A9-BD79-F50CE83AEFBC}"/>
                </a:ext>
              </a:extLst>
            </p:cNvPr>
            <p:cNvSpPr>
              <a:spLocks/>
            </p:cNvSpPr>
            <p:nvPr/>
          </p:nvSpPr>
          <p:spPr bwMode="auto">
            <a:xfrm>
              <a:off x="5026025" y="577850"/>
              <a:ext cx="584200" cy="584200"/>
            </a:xfrm>
            <a:custGeom>
              <a:avLst/>
              <a:gdLst>
                <a:gd name="T0" fmla="*/ 1474 w 1474"/>
                <a:gd name="T1" fmla="*/ 0 h 1474"/>
                <a:gd name="T2" fmla="*/ 1134 w 1474"/>
                <a:gd name="T3" fmla="*/ 340 h 1474"/>
                <a:gd name="T4" fmla="*/ 1133 w 1474"/>
                <a:gd name="T5" fmla="*/ 895 h 1474"/>
                <a:gd name="T6" fmla="*/ 686 w 1474"/>
                <a:gd name="T7" fmla="*/ 448 h 1474"/>
                <a:gd name="T8" fmla="*/ 238 w 1474"/>
                <a:gd name="T9" fmla="*/ 0 h 1474"/>
                <a:gd name="T10" fmla="*/ 0 w 1474"/>
                <a:gd name="T11" fmla="*/ 0 h 1474"/>
                <a:gd name="T12" fmla="*/ 0 w 1474"/>
                <a:gd name="T13" fmla="*/ 0 h 1474"/>
                <a:gd name="T14" fmla="*/ 0 w 1474"/>
                <a:gd name="T15" fmla="*/ 238 h 1474"/>
                <a:gd name="T16" fmla="*/ 0 w 1474"/>
                <a:gd name="T17" fmla="*/ 1474 h 1474"/>
                <a:gd name="T18" fmla="*/ 340 w 1474"/>
                <a:gd name="T19" fmla="*/ 1134 h 1474"/>
                <a:gd name="T20" fmla="*/ 340 w 1474"/>
                <a:gd name="T21" fmla="*/ 579 h 1474"/>
                <a:gd name="T22" fmla="*/ 340 w 1474"/>
                <a:gd name="T23" fmla="*/ 578 h 1474"/>
                <a:gd name="T24" fmla="*/ 454 w 1474"/>
                <a:gd name="T25" fmla="*/ 691 h 1474"/>
                <a:gd name="T26" fmla="*/ 454 w 1474"/>
                <a:gd name="T27" fmla="*/ 692 h 1474"/>
                <a:gd name="T28" fmla="*/ 454 w 1474"/>
                <a:gd name="T29" fmla="*/ 692 h 1474"/>
                <a:gd name="T30" fmla="*/ 1236 w 1474"/>
                <a:gd name="T31" fmla="*/ 1474 h 1474"/>
                <a:gd name="T32" fmla="*/ 1474 w 1474"/>
                <a:gd name="T33" fmla="*/ 1474 h 1474"/>
                <a:gd name="T34" fmla="*/ 1474 w 1474"/>
                <a:gd name="T35" fmla="*/ 1237 h 1474"/>
                <a:gd name="T36" fmla="*/ 1474 w 1474"/>
                <a:gd name="T37" fmla="*/ 1237 h 1474"/>
                <a:gd name="T38" fmla="*/ 1474 w 1474"/>
                <a:gd name="T39"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4" h="1474">
                  <a:moveTo>
                    <a:pt x="1474" y="0"/>
                  </a:moveTo>
                  <a:cubicBezTo>
                    <a:pt x="1286" y="0"/>
                    <a:pt x="1134" y="153"/>
                    <a:pt x="1134" y="340"/>
                  </a:cubicBezTo>
                  <a:cubicBezTo>
                    <a:pt x="1133" y="895"/>
                    <a:pt x="1133" y="895"/>
                    <a:pt x="1133" y="895"/>
                  </a:cubicBezTo>
                  <a:cubicBezTo>
                    <a:pt x="686" y="448"/>
                    <a:pt x="686" y="448"/>
                    <a:pt x="686" y="448"/>
                  </a:cubicBezTo>
                  <a:cubicBezTo>
                    <a:pt x="238" y="0"/>
                    <a:pt x="238" y="0"/>
                    <a:pt x="238" y="0"/>
                  </a:cubicBezTo>
                  <a:cubicBezTo>
                    <a:pt x="0" y="0"/>
                    <a:pt x="0" y="0"/>
                    <a:pt x="0" y="0"/>
                  </a:cubicBezTo>
                  <a:cubicBezTo>
                    <a:pt x="0" y="0"/>
                    <a:pt x="0" y="0"/>
                    <a:pt x="0" y="0"/>
                  </a:cubicBezTo>
                  <a:cubicBezTo>
                    <a:pt x="0" y="238"/>
                    <a:pt x="0" y="238"/>
                    <a:pt x="0" y="238"/>
                  </a:cubicBezTo>
                  <a:cubicBezTo>
                    <a:pt x="0" y="1474"/>
                    <a:pt x="0" y="1474"/>
                    <a:pt x="0" y="1474"/>
                  </a:cubicBezTo>
                  <a:cubicBezTo>
                    <a:pt x="187" y="1474"/>
                    <a:pt x="340" y="1322"/>
                    <a:pt x="340" y="1134"/>
                  </a:cubicBezTo>
                  <a:cubicBezTo>
                    <a:pt x="340" y="579"/>
                    <a:pt x="340" y="579"/>
                    <a:pt x="340" y="579"/>
                  </a:cubicBezTo>
                  <a:cubicBezTo>
                    <a:pt x="340" y="578"/>
                    <a:pt x="340" y="578"/>
                    <a:pt x="340" y="578"/>
                  </a:cubicBezTo>
                  <a:cubicBezTo>
                    <a:pt x="454" y="691"/>
                    <a:pt x="454" y="691"/>
                    <a:pt x="454" y="691"/>
                  </a:cubicBezTo>
                  <a:cubicBezTo>
                    <a:pt x="454" y="692"/>
                    <a:pt x="454" y="692"/>
                    <a:pt x="454" y="692"/>
                  </a:cubicBezTo>
                  <a:cubicBezTo>
                    <a:pt x="454" y="692"/>
                    <a:pt x="454" y="692"/>
                    <a:pt x="454" y="692"/>
                  </a:cubicBezTo>
                  <a:cubicBezTo>
                    <a:pt x="1236" y="1474"/>
                    <a:pt x="1236" y="1474"/>
                    <a:pt x="1236" y="1474"/>
                  </a:cubicBezTo>
                  <a:cubicBezTo>
                    <a:pt x="1474" y="1474"/>
                    <a:pt x="1474" y="1474"/>
                    <a:pt x="1474" y="1474"/>
                  </a:cubicBezTo>
                  <a:cubicBezTo>
                    <a:pt x="1474" y="1237"/>
                    <a:pt x="1474" y="1237"/>
                    <a:pt x="1474" y="1237"/>
                  </a:cubicBezTo>
                  <a:cubicBezTo>
                    <a:pt x="1474" y="1237"/>
                    <a:pt x="1474" y="1237"/>
                    <a:pt x="1474" y="1237"/>
                  </a:cubicBezTo>
                  <a:lnTo>
                    <a:pt x="14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42274695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73089" y="1884089"/>
            <a:ext cx="3995524" cy="2932130"/>
          </a:xfrm>
        </p:spPr>
        <p:txBody>
          <a:bodyPr lIns="0" rIns="36000">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64" y="1355342"/>
            <a:ext cx="3992047" cy="298106"/>
          </a:xfrm>
          <a:prstGeom prst="rect">
            <a:avLst/>
          </a:prstGeom>
        </p:spPr>
        <p:txBody>
          <a:bodyPr vert="horz" lIns="0" tIns="0" rIns="36000" bIns="0" rtlCol="0" anchor="t" anchorCtr="0">
            <a:normAutofit/>
          </a:bodyPr>
          <a:lstStyle>
            <a:lvl1pPr>
              <a:defRPr>
                <a:solidFill>
                  <a:schemeClr val="tx2"/>
                </a:solidFill>
              </a:defRPr>
            </a:lvl1pPr>
          </a:lstStyle>
          <a:p>
            <a:pPr lvl="0"/>
            <a:r>
              <a:rPr lang="en-US" dirty="0"/>
              <a:t>Click to edit Master title style</a:t>
            </a:r>
          </a:p>
        </p:txBody>
      </p:sp>
      <p:pic>
        <p:nvPicPr>
          <p:cNvPr id="52" name="Graphic 51">
            <a:extLst>
              <a:ext uri="{FF2B5EF4-FFF2-40B4-BE49-F238E27FC236}">
                <a16:creationId xmlns:a16="http://schemas.microsoft.com/office/drawing/2014/main" xmlns="" id="{1FDFBA8F-5C90-43EE-8A52-4925BDB9F23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90550" y="577393"/>
            <a:ext cx="1540354" cy="290588"/>
          </a:xfrm>
          <a:prstGeom prst="rect">
            <a:avLst/>
          </a:prstGeom>
        </p:spPr>
      </p:pic>
    </p:spTree>
    <p:extLst>
      <p:ext uri="{BB962C8B-B14F-4D97-AF65-F5344CB8AC3E}">
        <p14:creationId xmlns:p14="http://schemas.microsoft.com/office/powerpoint/2010/main" val="3854387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564" y="1154112"/>
            <a:ext cx="7983236" cy="3411537"/>
          </a:xfrm>
        </p:spPr>
        <p:txBody>
          <a:bodyPr/>
          <a:lstStyle>
            <a:lvl1pPr marL="266700" indent="-266700">
              <a:defRPr sz="2000"/>
            </a:lvl1pPr>
            <a:lvl2pPr marL="447675" indent="-180975">
              <a:defRPr sz="1800"/>
            </a:lvl2pPr>
            <a:lvl3pPr marL="623888" indent="-176213">
              <a:buClr>
                <a:schemeClr val="bg2"/>
              </a:buClr>
              <a:defRPr sz="1600"/>
            </a:lvl3pPr>
            <a:lvl4pPr marL="804863" indent="-176213">
              <a:buClr>
                <a:schemeClr val="bg2"/>
              </a:buClr>
              <a:defRPr sz="14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
        <p:nvSpPr>
          <p:cNvPr id="7" name="Title 6"/>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18183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399"/>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64" y="1154112"/>
            <a:ext cx="3711231" cy="3411537"/>
          </a:xfrm>
        </p:spPr>
        <p:txBody>
          <a:bodyPr>
            <a:normAutofit/>
          </a:bodyPr>
          <a:lstStyle>
            <a:lvl1pPr marL="266700" indent="-266700">
              <a:defRPr sz="1600"/>
            </a:lvl1pPr>
            <a:lvl2pPr marL="447675" indent="-180975">
              <a:defRPr sz="1400"/>
            </a:lvl2pPr>
            <a:lvl3pPr marL="623888" indent="-176213">
              <a:buClr>
                <a:schemeClr val="bg2"/>
              </a:buClr>
              <a:defRPr sz="1200"/>
            </a:lvl3pPr>
            <a:lvl4pPr marL="804863" indent="-176213">
              <a:buClr>
                <a:schemeClr val="bg2"/>
              </a:buClr>
              <a:defRPr sz="11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
        <p:nvSpPr>
          <p:cNvPr id="8" name="Content Placeholder 2">
            <a:extLst>
              <a:ext uri="{FF2B5EF4-FFF2-40B4-BE49-F238E27FC236}">
                <a16:creationId xmlns:a16="http://schemas.microsoft.com/office/drawing/2014/main" xmlns="" id="{BD81A079-29B2-48A3-A25B-35AC2DAB7A46}"/>
              </a:ext>
            </a:extLst>
          </p:cNvPr>
          <p:cNvSpPr>
            <a:spLocks noGrp="1"/>
          </p:cNvSpPr>
          <p:nvPr>
            <p:ph idx="14"/>
          </p:nvPr>
        </p:nvSpPr>
        <p:spPr>
          <a:xfrm>
            <a:off x="4848569" y="1154112"/>
            <a:ext cx="3711231" cy="3411537"/>
          </a:xfrm>
        </p:spPr>
        <p:txBody>
          <a:bodyPr>
            <a:normAutofit/>
          </a:bodyPr>
          <a:lstStyle>
            <a:lvl1pPr marL="266700" indent="-266700">
              <a:defRPr sz="1600"/>
            </a:lvl1pPr>
            <a:lvl2pPr marL="447675" indent="-180975">
              <a:defRPr sz="1400"/>
            </a:lvl2pPr>
            <a:lvl3pPr marL="623888" indent="-176213">
              <a:buClr>
                <a:schemeClr val="bg2"/>
              </a:buClr>
              <a:defRPr sz="1200"/>
            </a:lvl3pPr>
            <a:lvl4pPr marL="804863" indent="-176213">
              <a:buClr>
                <a:schemeClr val="bg2"/>
              </a:buClr>
              <a:defRPr sz="11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807472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399"/>
            <a:ext cx="6003246"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64" y="1154113"/>
            <a:ext cx="3711231" cy="3411537"/>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
        <p:nvSpPr>
          <p:cNvPr id="8" name="Content Placeholder 2">
            <a:extLst>
              <a:ext uri="{FF2B5EF4-FFF2-40B4-BE49-F238E27FC236}">
                <a16:creationId xmlns:a16="http://schemas.microsoft.com/office/drawing/2014/main" xmlns="" id="{BD81A079-29B2-48A3-A25B-35AC2DAB7A46}"/>
              </a:ext>
            </a:extLst>
          </p:cNvPr>
          <p:cNvSpPr>
            <a:spLocks noGrp="1"/>
          </p:cNvSpPr>
          <p:nvPr>
            <p:ph idx="14"/>
          </p:nvPr>
        </p:nvSpPr>
        <p:spPr>
          <a:xfrm>
            <a:off x="4848569" y="1154113"/>
            <a:ext cx="3711231" cy="3411537"/>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631307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399"/>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64" y="2562566"/>
            <a:ext cx="3711231" cy="2003083"/>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
        <p:nvSpPr>
          <p:cNvPr id="8" name="Content Placeholder 2">
            <a:extLst>
              <a:ext uri="{FF2B5EF4-FFF2-40B4-BE49-F238E27FC236}">
                <a16:creationId xmlns:a16="http://schemas.microsoft.com/office/drawing/2014/main" xmlns="" id="{BD81A079-29B2-48A3-A25B-35AC2DAB7A46}"/>
              </a:ext>
            </a:extLst>
          </p:cNvPr>
          <p:cNvSpPr>
            <a:spLocks noGrp="1"/>
          </p:cNvSpPr>
          <p:nvPr>
            <p:ph idx="14"/>
          </p:nvPr>
        </p:nvSpPr>
        <p:spPr>
          <a:xfrm>
            <a:off x="4848569" y="2562566"/>
            <a:ext cx="3711231" cy="2003083"/>
          </a:xfrm>
        </p:spPr>
        <p:txBody>
          <a:bodyPr>
            <a:normAutofit/>
          </a:bodyPr>
          <a:lstStyle>
            <a:lvl1pPr marL="177800" indent="-177800">
              <a:defRPr sz="1100">
                <a:latin typeface="Santral" pitchFamily="50" charset="0"/>
              </a:defRPr>
            </a:lvl1pPr>
            <a:lvl2pPr marL="361950" indent="-184150">
              <a:defRPr sz="1050">
                <a:latin typeface="Santral" pitchFamily="50" charset="0"/>
              </a:defRPr>
            </a:lvl2pPr>
            <a:lvl3pPr marL="539750" indent="-177800">
              <a:buClr>
                <a:schemeClr val="bg2"/>
              </a:buClr>
              <a:defRPr sz="1000">
                <a:latin typeface="Santral" pitchFamily="50" charset="0"/>
              </a:defRPr>
            </a:lvl3pPr>
            <a:lvl4pPr marL="717550" indent="-177800">
              <a:buClr>
                <a:schemeClr val="bg2"/>
              </a:buClr>
              <a:defRPr sz="900">
                <a:latin typeface="Santral" pitchFamily="50" charset="0"/>
              </a:defRPr>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xmlns="" id="{62364271-A5E7-45F5-AA0E-1EAFCD5F0D28}"/>
              </a:ext>
            </a:extLst>
          </p:cNvPr>
          <p:cNvSpPr>
            <a:spLocks noGrp="1"/>
          </p:cNvSpPr>
          <p:nvPr>
            <p:ph idx="15"/>
          </p:nvPr>
        </p:nvSpPr>
        <p:spPr>
          <a:xfrm>
            <a:off x="576564" y="1156834"/>
            <a:ext cx="7983236" cy="1272383"/>
          </a:xfrm>
        </p:spPr>
        <p:txBody>
          <a:bodyPr/>
          <a:lstStyle>
            <a:lvl1pPr marL="266700" indent="-266700">
              <a:defRPr sz="2000"/>
            </a:lvl1pPr>
            <a:lvl2pPr marL="447675" indent="-180975">
              <a:defRPr sz="1800"/>
            </a:lvl2pPr>
            <a:lvl3pPr marL="623888" indent="-176213">
              <a:buClr>
                <a:schemeClr val="bg2"/>
              </a:buClr>
              <a:defRPr sz="1600"/>
            </a:lvl3pPr>
            <a:lvl4pPr marL="804863" indent="-176213">
              <a:buClr>
                <a:schemeClr val="bg2"/>
              </a:buClr>
              <a:defRPr sz="1400"/>
            </a:lvl4pPr>
            <a:lvl5pPr marL="804863"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884105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Numbered bulle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399"/>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64" y="1154112"/>
            <a:ext cx="7983236" cy="3411537"/>
          </a:xfrm>
        </p:spPr>
        <p:txBody>
          <a:bodyPr/>
          <a:lstStyle>
            <a:lvl1pPr marL="266700" indent="-266700">
              <a:buClr>
                <a:schemeClr val="accent1"/>
              </a:buClr>
              <a:buSzPct val="100000"/>
              <a:buFont typeface="+mj-lt"/>
              <a:buAutoNum type="arabicPeriod"/>
              <a:defRPr sz="2000"/>
            </a:lvl1pPr>
            <a:lvl2pPr marL="539750" indent="-273050">
              <a:buClr>
                <a:schemeClr val="accent1"/>
              </a:buClr>
              <a:buFont typeface="+mj-lt"/>
              <a:buAutoNum type="arabicPeriod"/>
              <a:defRPr sz="1800"/>
            </a:lvl2pPr>
            <a:lvl3pPr marL="806450" indent="-266700">
              <a:buClr>
                <a:schemeClr val="accent1"/>
              </a:buClr>
              <a:buFont typeface="+mj-lt"/>
              <a:buAutoNum type="arabicPeriod"/>
              <a:defRPr sz="1600"/>
            </a:lvl3pPr>
            <a:lvl4pPr marL="984250" indent="-177800">
              <a:buClr>
                <a:schemeClr val="accent1"/>
              </a:buClr>
              <a:buFont typeface="+mj-lt"/>
              <a:buAutoNum type="arabicPeriod"/>
              <a:defRPr sz="14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1249883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Numbered two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xmlns="" id="{5CB50F6A-D363-433A-9E4E-2C9D1929F954}"/>
              </a:ext>
            </a:extLst>
          </p:cNvPr>
          <p:cNvSpPr>
            <a:spLocks noGrp="1"/>
          </p:cNvSpPr>
          <p:nvPr>
            <p:ph sz="quarter" idx="15"/>
          </p:nvPr>
        </p:nvSpPr>
        <p:spPr>
          <a:xfrm>
            <a:off x="4856163" y="1154218"/>
            <a:ext cx="3703637" cy="3411432"/>
          </a:xfrm>
        </p:spPr>
        <p:txBody>
          <a:bodyPr vert="horz" lIns="0" tIns="45720" rIns="91440" bIns="45720" rtlCol="0">
            <a:normAutofit/>
          </a:bodyPr>
          <a:lstStyle>
            <a:lvl1pPr>
              <a:defRPr lang="en-US" sz="1600" dirty="0" smtClean="0"/>
            </a:lvl1pPr>
            <a:lvl2pPr>
              <a:defRPr lang="en-US" sz="1400" dirty="0" smtClean="0"/>
            </a:lvl2pPr>
            <a:lvl3pPr>
              <a:defRPr lang="en-US" sz="1200" dirty="0" smtClean="0"/>
            </a:lvl3pPr>
            <a:lvl4pPr>
              <a:defRPr lang="en-US" sz="1100" dirty="0" smtClean="0"/>
            </a:lvl4pPr>
          </a:lstStyle>
          <a:p>
            <a:pPr marL="269875" lvl="0" indent="-269875">
              <a:buClr>
                <a:schemeClr val="accent1"/>
              </a:buClr>
              <a:buSzPct val="100000"/>
              <a:buFont typeface="+mj-lt"/>
              <a:buAutoNum type="arabicPeriod"/>
            </a:pPr>
            <a:r>
              <a:rPr lang="en-US" dirty="0"/>
              <a:t>Edit Master text styles</a:t>
            </a:r>
          </a:p>
          <a:p>
            <a:pPr marL="447675" lvl="1" indent="-180975">
              <a:buClr>
                <a:schemeClr val="accent1"/>
              </a:buClr>
              <a:buFont typeface="+mj-lt"/>
              <a:buAutoNum type="arabicPeriod"/>
            </a:pPr>
            <a:r>
              <a:rPr lang="en-US" dirty="0"/>
              <a:t>Second level</a:t>
            </a:r>
          </a:p>
          <a:p>
            <a:pPr marL="717550" lvl="2">
              <a:buClr>
                <a:schemeClr val="accent1"/>
              </a:buClr>
              <a:buFont typeface="+mj-lt"/>
              <a:buAutoNum type="arabicPeriod"/>
            </a:pPr>
            <a:r>
              <a:rPr lang="en-US" dirty="0"/>
              <a:t>Third level</a:t>
            </a:r>
          </a:p>
          <a:p>
            <a:pPr marL="895350" lvl="3">
              <a:buClr>
                <a:schemeClr val="accent1"/>
              </a:buClr>
              <a:buFont typeface="+mj-lt"/>
              <a:buAutoNum type="arabicPeriod"/>
            </a:pPr>
            <a:r>
              <a:rPr lang="en-US" dirty="0"/>
              <a:t>Fourth level</a:t>
            </a:r>
          </a:p>
        </p:txBody>
      </p:sp>
      <p:sp>
        <p:nvSpPr>
          <p:cNvPr id="2" name="Title 1"/>
          <p:cNvSpPr>
            <a:spLocks noGrp="1"/>
          </p:cNvSpPr>
          <p:nvPr>
            <p:ph type="title"/>
          </p:nvPr>
        </p:nvSpPr>
        <p:spPr>
          <a:xfrm>
            <a:off x="576564" y="590399"/>
            <a:ext cx="5967722" cy="297781"/>
          </a:xfrm>
        </p:spPr>
        <p:txBody>
          <a:bodyPr tIns="0" rIns="36000" bIns="0" anchor="t" anchorCtr="0">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576564" y="1154112"/>
            <a:ext cx="3711231" cy="3411917"/>
          </a:xfrm>
        </p:spPr>
        <p:txBody>
          <a:bodyPr>
            <a:normAutofit/>
          </a:bodyPr>
          <a:lstStyle>
            <a:lvl1pPr marL="269875" indent="-269875">
              <a:buClr>
                <a:schemeClr val="accent1"/>
              </a:buClr>
              <a:buSzPct val="100000"/>
              <a:buFont typeface="+mj-lt"/>
              <a:buAutoNum type="arabicPeriod"/>
              <a:defRPr sz="1600"/>
            </a:lvl1pPr>
            <a:lvl2pPr marL="447675" indent="-180975">
              <a:buClr>
                <a:schemeClr val="accent1"/>
              </a:buClr>
              <a:buFont typeface="+mj-lt"/>
              <a:buAutoNum type="arabicPeriod"/>
              <a:defRPr sz="1400"/>
            </a:lvl2pPr>
            <a:lvl3pPr marL="717550" indent="-177800">
              <a:buClr>
                <a:schemeClr val="accent1"/>
              </a:buClr>
              <a:buFont typeface="+mj-lt"/>
              <a:buAutoNum type="arabicPeriod"/>
              <a:defRPr sz="1200"/>
            </a:lvl3pPr>
            <a:lvl4pPr marL="895350" indent="-177800">
              <a:buClr>
                <a:schemeClr val="accent1"/>
              </a:buClr>
              <a:buFont typeface="+mj-lt"/>
              <a:buAutoNum type="arabicPeriod"/>
              <a:defRPr sz="1100"/>
            </a:lvl4pPr>
            <a:lvl5pPr marL="804863" indent="0">
              <a:buNone/>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75470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564" y="590399"/>
            <a:ext cx="5967722" cy="297781"/>
          </a:xfrm>
        </p:spPr>
        <p:txBody>
          <a:bodyPr tIns="0" rIns="36000" bIns="0" anchor="t" anchorCtr="0">
            <a:normAutofit/>
          </a:bodyPr>
          <a:lstStyle>
            <a:lvl1pPr>
              <a:defRPr sz="2000"/>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845112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52D579F-8FE6-4B90-A50B-E35017BB6BB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57468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C63BF-55A5-4B74-AD2D-C3E5FA686C46}"/>
              </a:ext>
            </a:extLst>
          </p:cNvPr>
          <p:cNvSpPr>
            <a:spLocks noGrp="1"/>
          </p:cNvSpPr>
          <p:nvPr>
            <p:ph type="title"/>
          </p:nvPr>
        </p:nvSpPr>
        <p:spPr>
          <a:xfrm>
            <a:off x="576564" y="590399"/>
            <a:ext cx="5967722" cy="298106"/>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90A7583D-AE02-403A-92C1-0B09DF6F41F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xmlns="" id="{1343ED82-C2ED-404E-8403-BCC3589D0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A617478-DAA3-4DE8-9877-54B0108161F2}"/>
              </a:ext>
            </a:extLst>
          </p:cNvPr>
          <p:cNvSpPr>
            <a:spLocks noGrp="1"/>
          </p:cNvSpPr>
          <p:nvPr>
            <p:ph type="sldNum" sz="quarter" idx="12"/>
          </p:nvPr>
        </p:nvSpPr>
        <p:spPr/>
        <p:txBody>
          <a:bodyPr/>
          <a:lstStyle/>
          <a:p>
            <a:fld id="{352D579F-8FE6-4B90-A50B-E35017BB6BBD}" type="slidenum">
              <a:rPr lang="en-US" smtClean="0"/>
              <a:pPr/>
              <a:t>‹#›</a:t>
            </a:fld>
            <a:endParaRPr lang="en-US"/>
          </a:p>
        </p:txBody>
      </p:sp>
      <p:sp>
        <p:nvSpPr>
          <p:cNvPr id="7" name="Picture Placeholder 6">
            <a:extLst>
              <a:ext uri="{FF2B5EF4-FFF2-40B4-BE49-F238E27FC236}">
                <a16:creationId xmlns:a16="http://schemas.microsoft.com/office/drawing/2014/main" xmlns="" id="{6F63D1BB-7330-4C66-B436-AD4D226929E1}"/>
              </a:ext>
            </a:extLst>
          </p:cNvPr>
          <p:cNvSpPr>
            <a:spLocks noGrp="1"/>
          </p:cNvSpPr>
          <p:nvPr>
            <p:ph type="pic" sz="quarter" idx="13"/>
          </p:nvPr>
        </p:nvSpPr>
        <p:spPr>
          <a:xfrm>
            <a:off x="595323" y="1438807"/>
            <a:ext cx="2274093" cy="1987550"/>
          </a:xfrm>
          <a:solidFill>
            <a:schemeClr val="bg1">
              <a:lumMod val="95000"/>
            </a:schemeClr>
          </a:solidFill>
        </p:spPr>
        <p:txBody>
          <a:bodyPr anchor="ctr" anchorCtr="0"/>
          <a:lstStyle>
            <a:lvl1pPr marL="0" indent="0" algn="ctr">
              <a:buNone/>
              <a:defRPr/>
            </a:lvl1pPr>
          </a:lstStyle>
          <a:p>
            <a:endParaRPr lang="en-US"/>
          </a:p>
        </p:txBody>
      </p:sp>
      <p:sp>
        <p:nvSpPr>
          <p:cNvPr id="8" name="Picture Placeholder 6">
            <a:extLst>
              <a:ext uri="{FF2B5EF4-FFF2-40B4-BE49-F238E27FC236}">
                <a16:creationId xmlns:a16="http://schemas.microsoft.com/office/drawing/2014/main" xmlns="" id="{7EAC13A2-7868-4751-B1FB-125352466CDF}"/>
              </a:ext>
            </a:extLst>
          </p:cNvPr>
          <p:cNvSpPr>
            <a:spLocks noGrp="1"/>
          </p:cNvSpPr>
          <p:nvPr>
            <p:ph type="pic" sz="quarter" idx="14"/>
          </p:nvPr>
        </p:nvSpPr>
        <p:spPr>
          <a:xfrm>
            <a:off x="3436145" y="1438807"/>
            <a:ext cx="2276474" cy="1987550"/>
          </a:xfrm>
          <a:solidFill>
            <a:schemeClr val="bg1">
              <a:lumMod val="95000"/>
            </a:schemeClr>
          </a:solidFill>
        </p:spPr>
        <p:txBody>
          <a:bodyPr anchor="ctr" anchorCtr="0"/>
          <a:lstStyle>
            <a:lvl1pPr marL="0" indent="0" algn="ctr">
              <a:buNone/>
              <a:defRPr/>
            </a:lvl1pPr>
          </a:lstStyle>
          <a:p>
            <a:endParaRPr lang="en-US"/>
          </a:p>
        </p:txBody>
      </p:sp>
      <p:sp>
        <p:nvSpPr>
          <p:cNvPr id="9" name="Picture Placeholder 6">
            <a:extLst>
              <a:ext uri="{FF2B5EF4-FFF2-40B4-BE49-F238E27FC236}">
                <a16:creationId xmlns:a16="http://schemas.microsoft.com/office/drawing/2014/main" xmlns="" id="{ADEDD735-9716-4338-B362-07F4477D6E22}"/>
              </a:ext>
            </a:extLst>
          </p:cNvPr>
          <p:cNvSpPr>
            <a:spLocks noGrp="1"/>
          </p:cNvSpPr>
          <p:nvPr>
            <p:ph type="pic" sz="quarter" idx="15"/>
          </p:nvPr>
        </p:nvSpPr>
        <p:spPr>
          <a:xfrm>
            <a:off x="6281741" y="1438807"/>
            <a:ext cx="2274093" cy="1987550"/>
          </a:xfrm>
          <a:solidFill>
            <a:schemeClr val="bg1">
              <a:lumMod val="95000"/>
            </a:schemeClr>
          </a:solidFill>
        </p:spPr>
        <p:txBody>
          <a:bodyPr anchor="ctr" anchorCtr="0"/>
          <a:lstStyle>
            <a:lvl1pPr marL="0" indent="0" algn="ctr">
              <a:buNone/>
              <a:defRPr/>
            </a:lvl1pPr>
          </a:lstStyle>
          <a:p>
            <a:endParaRPr lang="en-US"/>
          </a:p>
        </p:txBody>
      </p:sp>
      <p:sp>
        <p:nvSpPr>
          <p:cNvPr id="11" name="Text Placeholder 10">
            <a:extLst>
              <a:ext uri="{FF2B5EF4-FFF2-40B4-BE49-F238E27FC236}">
                <a16:creationId xmlns:a16="http://schemas.microsoft.com/office/drawing/2014/main" xmlns="" id="{6CE47A7B-C7CA-4DFA-BF90-21794714EAC6}"/>
              </a:ext>
            </a:extLst>
          </p:cNvPr>
          <p:cNvSpPr>
            <a:spLocks noGrp="1"/>
          </p:cNvSpPr>
          <p:nvPr>
            <p:ph type="body" sz="quarter" idx="16" hasCustomPrompt="1"/>
          </p:nvPr>
        </p:nvSpPr>
        <p:spPr>
          <a:xfrm>
            <a:off x="584200" y="3705755"/>
            <a:ext cx="2292350" cy="342900"/>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
        <p:nvSpPr>
          <p:cNvPr id="12" name="Text Placeholder 10">
            <a:extLst>
              <a:ext uri="{FF2B5EF4-FFF2-40B4-BE49-F238E27FC236}">
                <a16:creationId xmlns:a16="http://schemas.microsoft.com/office/drawing/2014/main" xmlns="" id="{48C239CD-F79B-4731-937A-61BBA2AC3E4D}"/>
              </a:ext>
            </a:extLst>
          </p:cNvPr>
          <p:cNvSpPr>
            <a:spLocks noGrp="1"/>
          </p:cNvSpPr>
          <p:nvPr>
            <p:ph type="body" sz="quarter" idx="17" hasCustomPrompt="1"/>
          </p:nvPr>
        </p:nvSpPr>
        <p:spPr>
          <a:xfrm>
            <a:off x="3436150" y="3705755"/>
            <a:ext cx="2284411" cy="342900"/>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
        <p:nvSpPr>
          <p:cNvPr id="13" name="Text Placeholder 10">
            <a:extLst>
              <a:ext uri="{FF2B5EF4-FFF2-40B4-BE49-F238E27FC236}">
                <a16:creationId xmlns:a16="http://schemas.microsoft.com/office/drawing/2014/main" xmlns="" id="{F990F839-1ED4-4AD0-9702-3E7FCF4CCBF4}"/>
              </a:ext>
            </a:extLst>
          </p:cNvPr>
          <p:cNvSpPr>
            <a:spLocks noGrp="1"/>
          </p:cNvSpPr>
          <p:nvPr>
            <p:ph type="body" sz="quarter" idx="18" hasCustomPrompt="1"/>
          </p:nvPr>
        </p:nvSpPr>
        <p:spPr>
          <a:xfrm>
            <a:off x="6281741" y="3705755"/>
            <a:ext cx="2274093" cy="342900"/>
          </a:xfrm>
        </p:spPr>
        <p:txBody>
          <a:bodyPr tIns="0" anchor="t" anchorCtr="0">
            <a:normAutofit/>
          </a:bodyPr>
          <a:lstStyle>
            <a:lvl1pPr marL="0" indent="0">
              <a:buNone/>
              <a:defRPr sz="800">
                <a:solidFill>
                  <a:schemeClr val="bg1">
                    <a:lumMod val="50000"/>
                  </a:schemeClr>
                </a:solidFill>
                <a:latin typeface="Santral" pitchFamily="50" charset="0"/>
              </a:defRPr>
            </a:lvl1pPr>
            <a:lvl2pPr marL="177800" indent="0">
              <a:buNone/>
              <a:defRPr/>
            </a:lvl2pPr>
            <a:lvl3pPr marL="361950" indent="0">
              <a:buNone/>
              <a:defRPr/>
            </a:lvl3pPr>
            <a:lvl4pPr marL="539750" indent="0">
              <a:buNone/>
              <a:defRPr/>
            </a:lvl4pPr>
            <a:lvl5pPr marL="717550" indent="0">
              <a:buNone/>
              <a:defRPr/>
            </a:lvl5pPr>
          </a:lstStyle>
          <a:p>
            <a:pPr lvl="0"/>
            <a:r>
              <a:rPr lang="en-US" dirty="0"/>
              <a:t>Click to add caption</a:t>
            </a:r>
          </a:p>
        </p:txBody>
      </p:sp>
    </p:spTree>
    <p:extLst>
      <p:ext uri="{BB962C8B-B14F-4D97-AF65-F5344CB8AC3E}">
        <p14:creationId xmlns:p14="http://schemas.microsoft.com/office/powerpoint/2010/main" val="2001731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2B305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4200" y="1520416"/>
            <a:ext cx="5812579" cy="1054906"/>
          </a:xfrm>
        </p:spPr>
        <p:txBody>
          <a:bodyPr lIns="0" anchor="b"/>
          <a:lstStyle>
            <a:lvl1pPr algn="l">
              <a:defRPr sz="3200">
                <a:solidFill>
                  <a:schemeClr val="bg1"/>
                </a:solidFill>
              </a:defRPr>
            </a:lvl1pPr>
          </a:lstStyle>
          <a:p>
            <a:r>
              <a:rPr lang="en-US" dirty="0"/>
              <a:t>Presentation Title</a:t>
            </a:r>
          </a:p>
        </p:txBody>
      </p:sp>
      <p:sp>
        <p:nvSpPr>
          <p:cNvPr id="3" name="Subtitle 2"/>
          <p:cNvSpPr>
            <a:spLocks noGrp="1"/>
          </p:cNvSpPr>
          <p:nvPr>
            <p:ph type="subTitle" idx="1"/>
          </p:nvPr>
        </p:nvSpPr>
        <p:spPr>
          <a:xfrm>
            <a:off x="584200" y="3325943"/>
            <a:ext cx="5812579" cy="426928"/>
          </a:xfrm>
        </p:spPr>
        <p:txBody>
          <a:bodyPr lIns="0" bIns="0" anchor="b" anchorCtr="0">
            <a:normAutofit/>
          </a:bodyPr>
          <a:lstStyle>
            <a:lvl1pPr marL="0" indent="0" algn="l">
              <a:buNone/>
              <a:defRPr sz="900">
                <a:solidFill>
                  <a:schemeClr val="bg1"/>
                </a:solidFill>
                <a:latin typeface="Santral" pitchFamily="50"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grpSp>
        <p:nvGrpSpPr>
          <p:cNvPr id="29" name="Group 28">
            <a:extLst>
              <a:ext uri="{FF2B5EF4-FFF2-40B4-BE49-F238E27FC236}">
                <a16:creationId xmlns:a16="http://schemas.microsoft.com/office/drawing/2014/main" xmlns="" id="{D75E3E71-3293-4CCD-B46C-4E0492BE347C}"/>
              </a:ext>
            </a:extLst>
          </p:cNvPr>
          <p:cNvGrpSpPr/>
          <p:nvPr userDrawn="1"/>
        </p:nvGrpSpPr>
        <p:grpSpPr>
          <a:xfrm>
            <a:off x="593991" y="857509"/>
            <a:ext cx="2261127" cy="425984"/>
            <a:chOff x="586848" y="857509"/>
            <a:chExt cx="2261127" cy="425984"/>
          </a:xfrm>
        </p:grpSpPr>
        <p:sp>
          <p:nvSpPr>
            <p:cNvPr id="8" name="Freeform 5">
              <a:extLst>
                <a:ext uri="{FF2B5EF4-FFF2-40B4-BE49-F238E27FC236}">
                  <a16:creationId xmlns:a16="http://schemas.microsoft.com/office/drawing/2014/main" xmlns="" id="{C914CFC7-2117-4491-B442-AB9F68B2C414}"/>
                </a:ext>
              </a:extLst>
            </p:cNvPr>
            <p:cNvSpPr>
              <a:spLocks/>
            </p:cNvSpPr>
            <p:nvPr/>
          </p:nvSpPr>
          <p:spPr bwMode="auto">
            <a:xfrm>
              <a:off x="586848" y="1054496"/>
              <a:ext cx="98493" cy="228997"/>
            </a:xfrm>
            <a:custGeom>
              <a:avLst/>
              <a:gdLst>
                <a:gd name="T0" fmla="*/ 0 w 340"/>
                <a:gd name="T1" fmla="*/ 340 h 793"/>
                <a:gd name="T2" fmla="*/ 0 w 340"/>
                <a:gd name="T3" fmla="*/ 340 h 793"/>
                <a:gd name="T4" fmla="*/ 0 w 340"/>
                <a:gd name="T5" fmla="*/ 793 h 793"/>
                <a:gd name="T6" fmla="*/ 340 w 340"/>
                <a:gd name="T7" fmla="*/ 453 h 793"/>
                <a:gd name="T8" fmla="*/ 340 w 340"/>
                <a:gd name="T9" fmla="*/ 340 h 793"/>
                <a:gd name="T10" fmla="*/ 340 w 340"/>
                <a:gd name="T11" fmla="*/ 0 h 793"/>
                <a:gd name="T12" fmla="*/ 0 w 340"/>
                <a:gd name="T13" fmla="*/ 340 h 793"/>
              </a:gdLst>
              <a:ahLst/>
              <a:cxnLst>
                <a:cxn ang="0">
                  <a:pos x="T0" y="T1"/>
                </a:cxn>
                <a:cxn ang="0">
                  <a:pos x="T2" y="T3"/>
                </a:cxn>
                <a:cxn ang="0">
                  <a:pos x="T4" y="T5"/>
                </a:cxn>
                <a:cxn ang="0">
                  <a:pos x="T6" y="T7"/>
                </a:cxn>
                <a:cxn ang="0">
                  <a:pos x="T8" y="T9"/>
                </a:cxn>
                <a:cxn ang="0">
                  <a:pos x="T10" y="T11"/>
                </a:cxn>
                <a:cxn ang="0">
                  <a:pos x="T12" y="T13"/>
                </a:cxn>
              </a:cxnLst>
              <a:rect l="0" t="0" r="r" b="b"/>
              <a:pathLst>
                <a:path w="340" h="793">
                  <a:moveTo>
                    <a:pt x="0" y="340"/>
                  </a:moveTo>
                  <a:cubicBezTo>
                    <a:pt x="0" y="340"/>
                    <a:pt x="0" y="340"/>
                    <a:pt x="0" y="340"/>
                  </a:cubicBezTo>
                  <a:cubicBezTo>
                    <a:pt x="0" y="793"/>
                    <a:pt x="0" y="793"/>
                    <a:pt x="0" y="793"/>
                  </a:cubicBezTo>
                  <a:cubicBezTo>
                    <a:pt x="188" y="793"/>
                    <a:pt x="340" y="641"/>
                    <a:pt x="340" y="453"/>
                  </a:cubicBezTo>
                  <a:cubicBezTo>
                    <a:pt x="340" y="340"/>
                    <a:pt x="340" y="340"/>
                    <a:pt x="340" y="340"/>
                  </a:cubicBezTo>
                  <a:cubicBezTo>
                    <a:pt x="340" y="0"/>
                    <a:pt x="340" y="0"/>
                    <a:pt x="340" y="0"/>
                  </a:cubicBezTo>
                  <a:lnTo>
                    <a:pt x="0" y="3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Rectangle 6">
              <a:extLst>
                <a:ext uri="{FF2B5EF4-FFF2-40B4-BE49-F238E27FC236}">
                  <a16:creationId xmlns:a16="http://schemas.microsoft.com/office/drawing/2014/main" xmlns="" id="{2BD03813-9111-4D46-9628-2E7F8BD4431A}"/>
                </a:ext>
              </a:extLst>
            </p:cNvPr>
            <p:cNvSpPr>
              <a:spLocks noChangeArrowheads="1"/>
            </p:cNvSpPr>
            <p:nvPr/>
          </p:nvSpPr>
          <p:spPr bwMode="auto">
            <a:xfrm>
              <a:off x="586848" y="857509"/>
              <a:ext cx="98493" cy="9814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7">
              <a:extLst>
                <a:ext uri="{FF2B5EF4-FFF2-40B4-BE49-F238E27FC236}">
                  <a16:creationId xmlns:a16="http://schemas.microsoft.com/office/drawing/2014/main" xmlns="" id="{DFB1D407-1F3B-4D2A-99FE-D6D67D7C0044}"/>
                </a:ext>
              </a:extLst>
            </p:cNvPr>
            <p:cNvSpPr>
              <a:spLocks/>
            </p:cNvSpPr>
            <p:nvPr/>
          </p:nvSpPr>
          <p:spPr bwMode="auto">
            <a:xfrm>
              <a:off x="586848" y="955651"/>
              <a:ext cx="98493" cy="196987"/>
            </a:xfrm>
            <a:custGeom>
              <a:avLst/>
              <a:gdLst>
                <a:gd name="T0" fmla="*/ 0 w 280"/>
                <a:gd name="T1" fmla="*/ 560 h 560"/>
                <a:gd name="T2" fmla="*/ 0 w 280"/>
                <a:gd name="T3" fmla="*/ 560 h 560"/>
                <a:gd name="T4" fmla="*/ 280 w 280"/>
                <a:gd name="T5" fmla="*/ 281 h 560"/>
                <a:gd name="T6" fmla="*/ 280 w 280"/>
                <a:gd name="T7" fmla="*/ 0 h 560"/>
                <a:gd name="T8" fmla="*/ 0 w 280"/>
                <a:gd name="T9" fmla="*/ 0 h 560"/>
                <a:gd name="T10" fmla="*/ 0 w 280"/>
                <a:gd name="T11" fmla="*/ 560 h 560"/>
              </a:gdLst>
              <a:ahLst/>
              <a:cxnLst>
                <a:cxn ang="0">
                  <a:pos x="T0" y="T1"/>
                </a:cxn>
                <a:cxn ang="0">
                  <a:pos x="T2" y="T3"/>
                </a:cxn>
                <a:cxn ang="0">
                  <a:pos x="T4" y="T5"/>
                </a:cxn>
                <a:cxn ang="0">
                  <a:pos x="T6" y="T7"/>
                </a:cxn>
                <a:cxn ang="0">
                  <a:pos x="T8" y="T9"/>
                </a:cxn>
                <a:cxn ang="0">
                  <a:pos x="T10" y="T11"/>
                </a:cxn>
              </a:cxnLst>
              <a:rect l="0" t="0" r="r" b="b"/>
              <a:pathLst>
                <a:path w="280" h="560">
                  <a:moveTo>
                    <a:pt x="0" y="560"/>
                  </a:moveTo>
                  <a:lnTo>
                    <a:pt x="0" y="560"/>
                  </a:lnTo>
                  <a:lnTo>
                    <a:pt x="280" y="281"/>
                  </a:lnTo>
                  <a:lnTo>
                    <a:pt x="280" y="0"/>
                  </a:lnTo>
                  <a:lnTo>
                    <a:pt x="0" y="0"/>
                  </a:lnTo>
                  <a:lnTo>
                    <a:pt x="0" y="56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8">
              <a:extLst>
                <a:ext uri="{FF2B5EF4-FFF2-40B4-BE49-F238E27FC236}">
                  <a16:creationId xmlns:a16="http://schemas.microsoft.com/office/drawing/2014/main" xmlns="" id="{CFBE3D10-9EA9-46CF-B49E-F9A2CF519253}"/>
                </a:ext>
              </a:extLst>
            </p:cNvPr>
            <p:cNvSpPr>
              <a:spLocks/>
            </p:cNvSpPr>
            <p:nvPr/>
          </p:nvSpPr>
          <p:spPr bwMode="auto">
            <a:xfrm>
              <a:off x="685341" y="857509"/>
              <a:ext cx="229349" cy="295129"/>
            </a:xfrm>
            <a:custGeom>
              <a:avLst/>
              <a:gdLst>
                <a:gd name="T0" fmla="*/ 284 w 794"/>
                <a:gd name="T1" fmla="*/ 0 h 1021"/>
                <a:gd name="T2" fmla="*/ 284 w 794"/>
                <a:gd name="T3" fmla="*/ 0 h 1021"/>
                <a:gd name="T4" fmla="*/ 0 w 794"/>
                <a:gd name="T5" fmla="*/ 0 h 1021"/>
                <a:gd name="T6" fmla="*/ 0 w 794"/>
                <a:gd name="T7" fmla="*/ 340 h 1021"/>
                <a:gd name="T8" fmla="*/ 0 w 794"/>
                <a:gd name="T9" fmla="*/ 340 h 1021"/>
                <a:gd name="T10" fmla="*/ 284 w 794"/>
                <a:gd name="T11" fmla="*/ 340 h 1021"/>
                <a:gd name="T12" fmla="*/ 454 w 794"/>
                <a:gd name="T13" fmla="*/ 511 h 1021"/>
                <a:gd name="T14" fmla="*/ 284 w 794"/>
                <a:gd name="T15" fmla="*/ 681 h 1021"/>
                <a:gd name="T16" fmla="*/ 0 w 794"/>
                <a:gd name="T17" fmla="*/ 681 h 1021"/>
                <a:gd name="T18" fmla="*/ 0 w 794"/>
                <a:gd name="T19" fmla="*/ 681 h 1021"/>
                <a:gd name="T20" fmla="*/ 0 w 794"/>
                <a:gd name="T21" fmla="*/ 1021 h 1021"/>
                <a:gd name="T22" fmla="*/ 284 w 794"/>
                <a:gd name="T23" fmla="*/ 1021 h 1021"/>
                <a:gd name="T24" fmla="*/ 794 w 794"/>
                <a:gd name="T25" fmla="*/ 511 h 1021"/>
                <a:gd name="T26" fmla="*/ 284 w 794"/>
                <a:gd name="T27"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4" h="1021">
                  <a:moveTo>
                    <a:pt x="284" y="0"/>
                  </a:moveTo>
                  <a:cubicBezTo>
                    <a:pt x="284" y="0"/>
                    <a:pt x="284" y="0"/>
                    <a:pt x="284" y="0"/>
                  </a:cubicBezTo>
                  <a:cubicBezTo>
                    <a:pt x="0" y="0"/>
                    <a:pt x="0" y="0"/>
                    <a:pt x="0" y="0"/>
                  </a:cubicBezTo>
                  <a:cubicBezTo>
                    <a:pt x="0" y="340"/>
                    <a:pt x="0" y="340"/>
                    <a:pt x="0" y="340"/>
                  </a:cubicBezTo>
                  <a:cubicBezTo>
                    <a:pt x="0" y="340"/>
                    <a:pt x="0" y="340"/>
                    <a:pt x="0" y="340"/>
                  </a:cubicBezTo>
                  <a:cubicBezTo>
                    <a:pt x="284" y="340"/>
                    <a:pt x="284" y="340"/>
                    <a:pt x="284" y="340"/>
                  </a:cubicBezTo>
                  <a:cubicBezTo>
                    <a:pt x="378" y="340"/>
                    <a:pt x="454" y="417"/>
                    <a:pt x="454" y="511"/>
                  </a:cubicBezTo>
                  <a:cubicBezTo>
                    <a:pt x="454" y="604"/>
                    <a:pt x="378" y="681"/>
                    <a:pt x="284" y="681"/>
                  </a:cubicBezTo>
                  <a:cubicBezTo>
                    <a:pt x="0" y="681"/>
                    <a:pt x="0" y="681"/>
                    <a:pt x="0" y="681"/>
                  </a:cubicBezTo>
                  <a:cubicBezTo>
                    <a:pt x="0" y="681"/>
                    <a:pt x="0" y="681"/>
                    <a:pt x="0" y="681"/>
                  </a:cubicBezTo>
                  <a:cubicBezTo>
                    <a:pt x="0" y="1021"/>
                    <a:pt x="0" y="1021"/>
                    <a:pt x="0" y="1021"/>
                  </a:cubicBezTo>
                  <a:cubicBezTo>
                    <a:pt x="284" y="1021"/>
                    <a:pt x="284" y="1021"/>
                    <a:pt x="284" y="1021"/>
                  </a:cubicBezTo>
                  <a:cubicBezTo>
                    <a:pt x="566" y="1021"/>
                    <a:pt x="794" y="792"/>
                    <a:pt x="794" y="511"/>
                  </a:cubicBezTo>
                  <a:cubicBezTo>
                    <a:pt x="794" y="229"/>
                    <a:pt x="566" y="0"/>
                    <a:pt x="284" y="0"/>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9">
              <a:extLst>
                <a:ext uri="{FF2B5EF4-FFF2-40B4-BE49-F238E27FC236}">
                  <a16:creationId xmlns:a16="http://schemas.microsoft.com/office/drawing/2014/main" xmlns="" id="{4C6CD0D8-0B9A-408C-BCE8-4984BEC78D84}"/>
                </a:ext>
              </a:extLst>
            </p:cNvPr>
            <p:cNvSpPr>
              <a:spLocks/>
            </p:cNvSpPr>
            <p:nvPr/>
          </p:nvSpPr>
          <p:spPr bwMode="auto">
            <a:xfrm>
              <a:off x="999817" y="857509"/>
              <a:ext cx="327842" cy="224073"/>
            </a:xfrm>
            <a:custGeom>
              <a:avLst/>
              <a:gdLst>
                <a:gd name="T0" fmla="*/ 340 w 1134"/>
                <a:gd name="T1" fmla="*/ 454 h 775"/>
                <a:gd name="T2" fmla="*/ 453 w 1134"/>
                <a:gd name="T3" fmla="*/ 340 h 775"/>
                <a:gd name="T4" fmla="*/ 793 w 1134"/>
                <a:gd name="T5" fmla="*/ 340 h 775"/>
                <a:gd name="T6" fmla="*/ 1134 w 1134"/>
                <a:gd name="T7" fmla="*/ 0 h 775"/>
                <a:gd name="T8" fmla="*/ 793 w 1134"/>
                <a:gd name="T9" fmla="*/ 0 h 775"/>
                <a:gd name="T10" fmla="*/ 453 w 1134"/>
                <a:gd name="T11" fmla="*/ 0 h 775"/>
                <a:gd name="T12" fmla="*/ 0 w 1134"/>
                <a:gd name="T13" fmla="*/ 454 h 775"/>
                <a:gd name="T14" fmla="*/ 133 w 1134"/>
                <a:gd name="T15" fmla="*/ 775 h 775"/>
                <a:gd name="T16" fmla="*/ 373 w 1134"/>
                <a:gd name="T17" fmla="*/ 534 h 775"/>
                <a:gd name="T18" fmla="*/ 340 w 1134"/>
                <a:gd name="T19" fmla="*/ 454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775">
                  <a:moveTo>
                    <a:pt x="340" y="454"/>
                  </a:move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373" y="534"/>
                    <a:pt x="373" y="534"/>
                    <a:pt x="373" y="534"/>
                  </a:cubicBezTo>
                  <a:cubicBezTo>
                    <a:pt x="353" y="514"/>
                    <a:pt x="340" y="485"/>
                    <a:pt x="340" y="454"/>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0">
              <a:extLst>
                <a:ext uri="{FF2B5EF4-FFF2-40B4-BE49-F238E27FC236}">
                  <a16:creationId xmlns:a16="http://schemas.microsoft.com/office/drawing/2014/main" xmlns="" id="{9078830C-88E4-445A-8A40-2FEEAEA485F7}"/>
                </a:ext>
              </a:extLst>
            </p:cNvPr>
            <p:cNvSpPr>
              <a:spLocks/>
            </p:cNvSpPr>
            <p:nvPr/>
          </p:nvSpPr>
          <p:spPr bwMode="auto">
            <a:xfrm>
              <a:off x="999817" y="1059772"/>
              <a:ext cx="360556" cy="223721"/>
            </a:xfrm>
            <a:custGeom>
              <a:avLst/>
              <a:gdLst>
                <a:gd name="T0" fmla="*/ 874 w 1247"/>
                <a:gd name="T1" fmla="*/ 241 h 774"/>
                <a:gd name="T2" fmla="*/ 907 w 1247"/>
                <a:gd name="T3" fmla="*/ 321 h 774"/>
                <a:gd name="T4" fmla="*/ 793 w 1247"/>
                <a:gd name="T5" fmla="*/ 434 h 774"/>
                <a:gd name="T6" fmla="*/ 340 w 1247"/>
                <a:gd name="T7" fmla="*/ 434 h 774"/>
                <a:gd name="T8" fmla="*/ 0 w 1247"/>
                <a:gd name="T9" fmla="*/ 774 h 774"/>
                <a:gd name="T10" fmla="*/ 340 w 1247"/>
                <a:gd name="T11" fmla="*/ 774 h 774"/>
                <a:gd name="T12" fmla="*/ 793 w 1247"/>
                <a:gd name="T13" fmla="*/ 774 h 774"/>
                <a:gd name="T14" fmla="*/ 1247 w 1247"/>
                <a:gd name="T15" fmla="*/ 321 h 774"/>
                <a:gd name="T16" fmla="*/ 1114 w 1247"/>
                <a:gd name="T17" fmla="*/ 0 h 774"/>
                <a:gd name="T18" fmla="*/ 874 w 1247"/>
                <a:gd name="T19" fmla="*/ 241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7" h="774">
                  <a:moveTo>
                    <a:pt x="874" y="241"/>
                  </a:moveTo>
                  <a:cubicBezTo>
                    <a:pt x="894" y="261"/>
                    <a:pt x="907" y="289"/>
                    <a:pt x="907" y="321"/>
                  </a:cubicBezTo>
                  <a:cubicBezTo>
                    <a:pt x="907" y="383"/>
                    <a:pt x="856" y="434"/>
                    <a:pt x="793" y="434"/>
                  </a:cubicBezTo>
                  <a:cubicBezTo>
                    <a:pt x="340" y="434"/>
                    <a:pt x="340" y="434"/>
                    <a:pt x="340" y="434"/>
                  </a:cubicBezTo>
                  <a:cubicBezTo>
                    <a:pt x="152" y="434"/>
                    <a:pt x="0" y="586"/>
                    <a:pt x="0" y="774"/>
                  </a:cubicBezTo>
                  <a:cubicBezTo>
                    <a:pt x="340" y="774"/>
                    <a:pt x="340" y="774"/>
                    <a:pt x="340" y="774"/>
                  </a:cubicBezTo>
                  <a:cubicBezTo>
                    <a:pt x="793" y="774"/>
                    <a:pt x="793" y="774"/>
                    <a:pt x="793" y="774"/>
                  </a:cubicBezTo>
                  <a:cubicBezTo>
                    <a:pt x="1044" y="774"/>
                    <a:pt x="1247" y="571"/>
                    <a:pt x="1247" y="321"/>
                  </a:cubicBezTo>
                  <a:cubicBezTo>
                    <a:pt x="1247" y="196"/>
                    <a:pt x="1196" y="82"/>
                    <a:pt x="1114" y="0"/>
                  </a:cubicBezTo>
                  <a:lnTo>
                    <a:pt x="874" y="241"/>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1">
              <a:extLst>
                <a:ext uri="{FF2B5EF4-FFF2-40B4-BE49-F238E27FC236}">
                  <a16:creationId xmlns:a16="http://schemas.microsoft.com/office/drawing/2014/main" xmlns="" id="{5BD0F9A5-7B36-4177-93ED-E137EEFFF4B3}"/>
                </a:ext>
              </a:extLst>
            </p:cNvPr>
            <p:cNvSpPr>
              <a:spLocks/>
            </p:cNvSpPr>
            <p:nvPr/>
          </p:nvSpPr>
          <p:spPr bwMode="auto">
            <a:xfrm>
              <a:off x="1038511" y="1011932"/>
              <a:ext cx="283169" cy="117489"/>
            </a:xfrm>
            <a:custGeom>
              <a:avLst/>
              <a:gdLst>
                <a:gd name="T0" fmla="*/ 660 w 981"/>
                <a:gd name="T1" fmla="*/ 33 h 407"/>
                <a:gd name="T2" fmla="*/ 660 w 981"/>
                <a:gd name="T3" fmla="*/ 33 h 407"/>
                <a:gd name="T4" fmla="*/ 320 w 981"/>
                <a:gd name="T5" fmla="*/ 33 h 407"/>
                <a:gd name="T6" fmla="*/ 240 w 981"/>
                <a:gd name="T7" fmla="*/ 0 h 407"/>
                <a:gd name="T8" fmla="*/ 0 w 981"/>
                <a:gd name="T9" fmla="*/ 241 h 407"/>
                <a:gd name="T10" fmla="*/ 320 w 981"/>
                <a:gd name="T11" fmla="*/ 373 h 407"/>
                <a:gd name="T12" fmla="*/ 660 w 981"/>
                <a:gd name="T13" fmla="*/ 373 h 407"/>
                <a:gd name="T14" fmla="*/ 660 w 981"/>
                <a:gd name="T15" fmla="*/ 373 h 407"/>
                <a:gd name="T16" fmla="*/ 741 w 981"/>
                <a:gd name="T17" fmla="*/ 407 h 407"/>
                <a:gd name="T18" fmla="*/ 981 w 981"/>
                <a:gd name="T19" fmla="*/ 166 h 407"/>
                <a:gd name="T20" fmla="*/ 660 w 981"/>
                <a:gd name="T21" fmla="*/ 3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1" h="407">
                  <a:moveTo>
                    <a:pt x="660" y="33"/>
                  </a:moveTo>
                  <a:cubicBezTo>
                    <a:pt x="660" y="33"/>
                    <a:pt x="660" y="33"/>
                    <a:pt x="660" y="33"/>
                  </a:cubicBezTo>
                  <a:cubicBezTo>
                    <a:pt x="320" y="33"/>
                    <a:pt x="320" y="33"/>
                    <a:pt x="320" y="33"/>
                  </a:cubicBezTo>
                  <a:cubicBezTo>
                    <a:pt x="289" y="33"/>
                    <a:pt x="261" y="21"/>
                    <a:pt x="240" y="0"/>
                  </a:cubicBezTo>
                  <a:cubicBezTo>
                    <a:pt x="0" y="241"/>
                    <a:pt x="0" y="241"/>
                    <a:pt x="0" y="241"/>
                  </a:cubicBezTo>
                  <a:cubicBezTo>
                    <a:pt x="82" y="323"/>
                    <a:pt x="195" y="373"/>
                    <a:pt x="320" y="373"/>
                  </a:cubicBezTo>
                  <a:cubicBezTo>
                    <a:pt x="660" y="373"/>
                    <a:pt x="660" y="373"/>
                    <a:pt x="660" y="373"/>
                  </a:cubicBezTo>
                  <a:cubicBezTo>
                    <a:pt x="660" y="373"/>
                    <a:pt x="660" y="373"/>
                    <a:pt x="660" y="373"/>
                  </a:cubicBezTo>
                  <a:cubicBezTo>
                    <a:pt x="692" y="373"/>
                    <a:pt x="720" y="386"/>
                    <a:pt x="741" y="407"/>
                  </a:cubicBezTo>
                  <a:cubicBezTo>
                    <a:pt x="981" y="166"/>
                    <a:pt x="981" y="166"/>
                    <a:pt x="981" y="166"/>
                  </a:cubicBezTo>
                  <a:cubicBezTo>
                    <a:pt x="899" y="84"/>
                    <a:pt x="786" y="33"/>
                    <a:pt x="66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2">
              <a:extLst>
                <a:ext uri="{FF2B5EF4-FFF2-40B4-BE49-F238E27FC236}">
                  <a16:creationId xmlns:a16="http://schemas.microsoft.com/office/drawing/2014/main" xmlns="" id="{D6611C9A-F090-4917-9260-03F2DD6F0381}"/>
                </a:ext>
              </a:extLst>
            </p:cNvPr>
            <p:cNvSpPr>
              <a:spLocks/>
            </p:cNvSpPr>
            <p:nvPr/>
          </p:nvSpPr>
          <p:spPr bwMode="auto">
            <a:xfrm>
              <a:off x="1422283" y="857509"/>
              <a:ext cx="213168" cy="232515"/>
            </a:xfrm>
            <a:custGeom>
              <a:avLst/>
              <a:gdLst>
                <a:gd name="T0" fmla="*/ 466 w 606"/>
                <a:gd name="T1" fmla="*/ 550 h 661"/>
                <a:gd name="T2" fmla="*/ 606 w 606"/>
                <a:gd name="T3" fmla="*/ 410 h 661"/>
                <a:gd name="T4" fmla="*/ 197 w 606"/>
                <a:gd name="T5" fmla="*/ 0 h 661"/>
                <a:gd name="T6" fmla="*/ 1 w 606"/>
                <a:gd name="T7" fmla="*/ 0 h 661"/>
                <a:gd name="T8" fmla="*/ 0 w 606"/>
                <a:gd name="T9" fmla="*/ 0 h 661"/>
                <a:gd name="T10" fmla="*/ 0 w 606"/>
                <a:gd name="T11" fmla="*/ 196 h 661"/>
                <a:gd name="T12" fmla="*/ 466 w 606"/>
                <a:gd name="T13" fmla="*/ 661 h 661"/>
                <a:gd name="T14" fmla="*/ 466 w 606"/>
                <a:gd name="T15" fmla="*/ 550 h 6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61">
                  <a:moveTo>
                    <a:pt x="466" y="550"/>
                  </a:moveTo>
                  <a:lnTo>
                    <a:pt x="606" y="410"/>
                  </a:lnTo>
                  <a:lnTo>
                    <a:pt x="197" y="0"/>
                  </a:lnTo>
                  <a:lnTo>
                    <a:pt x="1" y="0"/>
                  </a:lnTo>
                  <a:lnTo>
                    <a:pt x="0" y="0"/>
                  </a:lnTo>
                  <a:lnTo>
                    <a:pt x="0" y="196"/>
                  </a:lnTo>
                  <a:lnTo>
                    <a:pt x="466" y="661"/>
                  </a:lnTo>
                  <a:lnTo>
                    <a:pt x="466" y="55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3">
              <a:extLst>
                <a:ext uri="{FF2B5EF4-FFF2-40B4-BE49-F238E27FC236}">
                  <a16:creationId xmlns:a16="http://schemas.microsoft.com/office/drawing/2014/main" xmlns="" id="{04ADCE45-EAA0-453A-B008-A5E9AB957ADD}"/>
                </a:ext>
              </a:extLst>
            </p:cNvPr>
            <p:cNvSpPr>
              <a:spLocks/>
            </p:cNvSpPr>
            <p:nvPr/>
          </p:nvSpPr>
          <p:spPr bwMode="auto">
            <a:xfrm>
              <a:off x="1635451" y="857861"/>
              <a:ext cx="212816" cy="232163"/>
            </a:xfrm>
            <a:custGeom>
              <a:avLst/>
              <a:gdLst>
                <a:gd name="T0" fmla="*/ 410 w 605"/>
                <a:gd name="T1" fmla="*/ 0 h 660"/>
                <a:gd name="T2" fmla="*/ 0 w 605"/>
                <a:gd name="T3" fmla="*/ 409 h 660"/>
                <a:gd name="T4" fmla="*/ 140 w 605"/>
                <a:gd name="T5" fmla="*/ 549 h 660"/>
                <a:gd name="T6" fmla="*/ 140 w 605"/>
                <a:gd name="T7" fmla="*/ 550 h 660"/>
                <a:gd name="T8" fmla="*/ 140 w 605"/>
                <a:gd name="T9" fmla="*/ 550 h 660"/>
                <a:gd name="T10" fmla="*/ 140 w 605"/>
                <a:gd name="T11" fmla="*/ 660 h 660"/>
                <a:gd name="T12" fmla="*/ 605 w 605"/>
                <a:gd name="T13" fmla="*/ 194 h 660"/>
                <a:gd name="T14" fmla="*/ 605 w 605"/>
                <a:gd name="T15" fmla="*/ 0 h 660"/>
                <a:gd name="T16" fmla="*/ 410 w 605"/>
                <a:gd name="T17"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5" h="660">
                  <a:moveTo>
                    <a:pt x="410" y="0"/>
                  </a:moveTo>
                  <a:lnTo>
                    <a:pt x="0" y="409"/>
                  </a:lnTo>
                  <a:lnTo>
                    <a:pt x="140" y="549"/>
                  </a:lnTo>
                  <a:lnTo>
                    <a:pt x="140" y="550"/>
                  </a:lnTo>
                  <a:lnTo>
                    <a:pt x="140" y="550"/>
                  </a:lnTo>
                  <a:lnTo>
                    <a:pt x="140" y="660"/>
                  </a:lnTo>
                  <a:lnTo>
                    <a:pt x="605" y="194"/>
                  </a:lnTo>
                  <a:lnTo>
                    <a:pt x="605" y="0"/>
                  </a:lnTo>
                  <a:lnTo>
                    <a:pt x="410"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4">
              <a:extLst>
                <a:ext uri="{FF2B5EF4-FFF2-40B4-BE49-F238E27FC236}">
                  <a16:creationId xmlns:a16="http://schemas.microsoft.com/office/drawing/2014/main" xmlns="" id="{3B6FEFD1-6545-4538-86DF-FC22F858F640}"/>
                </a:ext>
              </a:extLst>
            </p:cNvPr>
            <p:cNvSpPr>
              <a:spLocks/>
            </p:cNvSpPr>
            <p:nvPr/>
          </p:nvSpPr>
          <p:spPr bwMode="auto">
            <a:xfrm>
              <a:off x="1586204" y="1001731"/>
              <a:ext cx="98493" cy="281762"/>
            </a:xfrm>
            <a:custGeom>
              <a:avLst/>
              <a:gdLst>
                <a:gd name="T0" fmla="*/ 280 w 280"/>
                <a:gd name="T1" fmla="*/ 141 h 801"/>
                <a:gd name="T2" fmla="*/ 280 w 280"/>
                <a:gd name="T3" fmla="*/ 141 h 801"/>
                <a:gd name="T4" fmla="*/ 280 w 280"/>
                <a:gd name="T5" fmla="*/ 140 h 801"/>
                <a:gd name="T6" fmla="*/ 140 w 280"/>
                <a:gd name="T7" fmla="*/ 0 h 801"/>
                <a:gd name="T8" fmla="*/ 0 w 280"/>
                <a:gd name="T9" fmla="*/ 140 h 801"/>
                <a:gd name="T10" fmla="*/ 0 w 280"/>
                <a:gd name="T11" fmla="*/ 522 h 801"/>
                <a:gd name="T12" fmla="*/ 0 w 280"/>
                <a:gd name="T13" fmla="*/ 522 h 801"/>
                <a:gd name="T14" fmla="*/ 0 w 280"/>
                <a:gd name="T15" fmla="*/ 661 h 801"/>
                <a:gd name="T16" fmla="*/ 140 w 280"/>
                <a:gd name="T17" fmla="*/ 801 h 801"/>
                <a:gd name="T18" fmla="*/ 280 w 280"/>
                <a:gd name="T19" fmla="*/ 661 h 801"/>
                <a:gd name="T20" fmla="*/ 280 w 280"/>
                <a:gd name="T21" fmla="*/ 522 h 801"/>
                <a:gd name="T22" fmla="*/ 280 w 280"/>
                <a:gd name="T23" fmla="*/ 522 h 801"/>
                <a:gd name="T24" fmla="*/ 280 w 280"/>
                <a:gd name="T25" fmla="*/ 141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801">
                  <a:moveTo>
                    <a:pt x="280" y="141"/>
                  </a:moveTo>
                  <a:lnTo>
                    <a:pt x="280" y="141"/>
                  </a:lnTo>
                  <a:lnTo>
                    <a:pt x="280" y="140"/>
                  </a:lnTo>
                  <a:lnTo>
                    <a:pt x="140" y="0"/>
                  </a:lnTo>
                  <a:lnTo>
                    <a:pt x="0" y="140"/>
                  </a:lnTo>
                  <a:lnTo>
                    <a:pt x="0" y="522"/>
                  </a:lnTo>
                  <a:lnTo>
                    <a:pt x="0" y="522"/>
                  </a:lnTo>
                  <a:lnTo>
                    <a:pt x="0" y="661"/>
                  </a:lnTo>
                  <a:lnTo>
                    <a:pt x="140" y="801"/>
                  </a:lnTo>
                  <a:lnTo>
                    <a:pt x="280" y="661"/>
                  </a:lnTo>
                  <a:lnTo>
                    <a:pt x="280" y="522"/>
                  </a:lnTo>
                  <a:lnTo>
                    <a:pt x="280" y="522"/>
                  </a:lnTo>
                  <a:lnTo>
                    <a:pt x="280" y="1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5">
              <a:extLst>
                <a:ext uri="{FF2B5EF4-FFF2-40B4-BE49-F238E27FC236}">
                  <a16:creationId xmlns:a16="http://schemas.microsoft.com/office/drawing/2014/main" xmlns="" id="{F754406B-2E69-4213-9632-6BACDA2F0219}"/>
                </a:ext>
              </a:extLst>
            </p:cNvPr>
            <p:cNvSpPr>
              <a:spLocks/>
            </p:cNvSpPr>
            <p:nvPr/>
          </p:nvSpPr>
          <p:spPr bwMode="auto">
            <a:xfrm>
              <a:off x="2188421" y="920123"/>
              <a:ext cx="131911" cy="301108"/>
            </a:xfrm>
            <a:custGeom>
              <a:avLst/>
              <a:gdLst>
                <a:gd name="T0" fmla="*/ 240 w 456"/>
                <a:gd name="T1" fmla="*/ 0 h 1042"/>
                <a:gd name="T2" fmla="*/ 0 w 456"/>
                <a:gd name="T3" fmla="*/ 241 h 1042"/>
                <a:gd name="T4" fmla="*/ 116 w 456"/>
                <a:gd name="T5" fmla="*/ 521 h 1042"/>
                <a:gd name="T6" fmla="*/ 0 w 456"/>
                <a:gd name="T7" fmla="*/ 802 h 1042"/>
                <a:gd name="T8" fmla="*/ 240 w 456"/>
                <a:gd name="T9" fmla="*/ 1042 h 1042"/>
                <a:gd name="T10" fmla="*/ 456 w 456"/>
                <a:gd name="T11" fmla="*/ 521 h 1042"/>
                <a:gd name="T12" fmla="*/ 240 w 456"/>
                <a:gd name="T13" fmla="*/ 0 h 1042"/>
              </a:gdLst>
              <a:ahLst/>
              <a:cxnLst>
                <a:cxn ang="0">
                  <a:pos x="T0" y="T1"/>
                </a:cxn>
                <a:cxn ang="0">
                  <a:pos x="T2" y="T3"/>
                </a:cxn>
                <a:cxn ang="0">
                  <a:pos x="T4" y="T5"/>
                </a:cxn>
                <a:cxn ang="0">
                  <a:pos x="T6" y="T7"/>
                </a:cxn>
                <a:cxn ang="0">
                  <a:pos x="T8" y="T9"/>
                </a:cxn>
                <a:cxn ang="0">
                  <a:pos x="T10" y="T11"/>
                </a:cxn>
                <a:cxn ang="0">
                  <a:pos x="T12" y="T13"/>
                </a:cxn>
              </a:cxnLst>
              <a:rect l="0" t="0" r="r" b="b"/>
              <a:pathLst>
                <a:path w="456" h="1042">
                  <a:moveTo>
                    <a:pt x="240" y="0"/>
                  </a:moveTo>
                  <a:cubicBezTo>
                    <a:pt x="0" y="241"/>
                    <a:pt x="0" y="241"/>
                    <a:pt x="0" y="241"/>
                  </a:cubicBezTo>
                  <a:cubicBezTo>
                    <a:pt x="72" y="313"/>
                    <a:pt x="116" y="412"/>
                    <a:pt x="116" y="521"/>
                  </a:cubicBezTo>
                  <a:cubicBezTo>
                    <a:pt x="116" y="631"/>
                    <a:pt x="72" y="730"/>
                    <a:pt x="0" y="802"/>
                  </a:cubicBezTo>
                  <a:cubicBezTo>
                    <a:pt x="240" y="1042"/>
                    <a:pt x="240" y="1042"/>
                    <a:pt x="240" y="1042"/>
                  </a:cubicBezTo>
                  <a:cubicBezTo>
                    <a:pt x="374" y="909"/>
                    <a:pt x="456" y="725"/>
                    <a:pt x="456" y="521"/>
                  </a:cubicBezTo>
                  <a:cubicBezTo>
                    <a:pt x="456" y="318"/>
                    <a:pt x="374" y="134"/>
                    <a:pt x="240" y="0"/>
                  </a:cubicBez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6">
              <a:extLst>
                <a:ext uri="{FF2B5EF4-FFF2-40B4-BE49-F238E27FC236}">
                  <a16:creationId xmlns:a16="http://schemas.microsoft.com/office/drawing/2014/main" xmlns="" id="{A6AD2582-C017-46CF-AE71-EC7014A4CC5E}"/>
                </a:ext>
              </a:extLst>
            </p:cNvPr>
            <p:cNvSpPr>
              <a:spLocks/>
            </p:cNvSpPr>
            <p:nvPr/>
          </p:nvSpPr>
          <p:spPr bwMode="auto">
            <a:xfrm>
              <a:off x="1894348" y="857509"/>
              <a:ext cx="363722" cy="363722"/>
            </a:xfrm>
            <a:custGeom>
              <a:avLst/>
              <a:gdLst>
                <a:gd name="T0" fmla="*/ 340 w 1258"/>
                <a:gd name="T1" fmla="*/ 737 h 1258"/>
                <a:gd name="T2" fmla="*/ 737 w 1258"/>
                <a:gd name="T3" fmla="*/ 340 h 1258"/>
                <a:gd name="T4" fmla="*/ 1018 w 1258"/>
                <a:gd name="T5" fmla="*/ 457 h 1258"/>
                <a:gd name="T6" fmla="*/ 1258 w 1258"/>
                <a:gd name="T7" fmla="*/ 216 h 1258"/>
                <a:gd name="T8" fmla="*/ 737 w 1258"/>
                <a:gd name="T9" fmla="*/ 0 h 1258"/>
                <a:gd name="T10" fmla="*/ 0 w 1258"/>
                <a:gd name="T11" fmla="*/ 737 h 1258"/>
                <a:gd name="T12" fmla="*/ 216 w 1258"/>
                <a:gd name="T13" fmla="*/ 1258 h 1258"/>
                <a:gd name="T14" fmla="*/ 457 w 1258"/>
                <a:gd name="T15" fmla="*/ 1018 h 1258"/>
                <a:gd name="T16" fmla="*/ 340 w 1258"/>
                <a:gd name="T17" fmla="*/ 737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8" h="1258">
                  <a:moveTo>
                    <a:pt x="340" y="737"/>
                  </a:moveTo>
                  <a:cubicBezTo>
                    <a:pt x="340" y="518"/>
                    <a:pt x="518" y="340"/>
                    <a:pt x="737" y="340"/>
                  </a:cubicBezTo>
                  <a:cubicBezTo>
                    <a:pt x="847" y="340"/>
                    <a:pt x="946" y="385"/>
                    <a:pt x="1018" y="457"/>
                  </a:cubicBezTo>
                  <a:cubicBezTo>
                    <a:pt x="1258" y="216"/>
                    <a:pt x="1258" y="216"/>
                    <a:pt x="1258" y="216"/>
                  </a:cubicBezTo>
                  <a:cubicBezTo>
                    <a:pt x="1125" y="83"/>
                    <a:pt x="941" y="0"/>
                    <a:pt x="737" y="0"/>
                  </a:cubicBezTo>
                  <a:cubicBezTo>
                    <a:pt x="330" y="0"/>
                    <a:pt x="0" y="330"/>
                    <a:pt x="0" y="737"/>
                  </a:cubicBezTo>
                  <a:cubicBezTo>
                    <a:pt x="0" y="941"/>
                    <a:pt x="83" y="1125"/>
                    <a:pt x="216" y="1258"/>
                  </a:cubicBezTo>
                  <a:cubicBezTo>
                    <a:pt x="457" y="1018"/>
                    <a:pt x="457" y="1018"/>
                    <a:pt x="457" y="1018"/>
                  </a:cubicBezTo>
                  <a:cubicBezTo>
                    <a:pt x="385" y="946"/>
                    <a:pt x="340" y="847"/>
                    <a:pt x="340" y="737"/>
                  </a:cubicBez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7">
              <a:extLst>
                <a:ext uri="{FF2B5EF4-FFF2-40B4-BE49-F238E27FC236}">
                  <a16:creationId xmlns:a16="http://schemas.microsoft.com/office/drawing/2014/main" xmlns="" id="{4219331A-DFCD-4210-A02D-3D22EEE669B5}"/>
                </a:ext>
              </a:extLst>
            </p:cNvPr>
            <p:cNvSpPr>
              <a:spLocks/>
            </p:cNvSpPr>
            <p:nvPr/>
          </p:nvSpPr>
          <p:spPr bwMode="auto">
            <a:xfrm>
              <a:off x="1956610" y="1151582"/>
              <a:ext cx="301460" cy="131911"/>
            </a:xfrm>
            <a:custGeom>
              <a:avLst/>
              <a:gdLst>
                <a:gd name="T0" fmla="*/ 521 w 1042"/>
                <a:gd name="T1" fmla="*/ 116 h 456"/>
                <a:gd name="T2" fmla="*/ 241 w 1042"/>
                <a:gd name="T3" fmla="*/ 0 h 456"/>
                <a:gd name="T4" fmla="*/ 0 w 1042"/>
                <a:gd name="T5" fmla="*/ 240 h 456"/>
                <a:gd name="T6" fmla="*/ 521 w 1042"/>
                <a:gd name="T7" fmla="*/ 456 h 456"/>
                <a:gd name="T8" fmla="*/ 1042 w 1042"/>
                <a:gd name="T9" fmla="*/ 240 h 456"/>
                <a:gd name="T10" fmla="*/ 802 w 1042"/>
                <a:gd name="T11" fmla="*/ 0 h 456"/>
                <a:gd name="T12" fmla="*/ 521 w 1042"/>
                <a:gd name="T13" fmla="*/ 116 h 456"/>
              </a:gdLst>
              <a:ahLst/>
              <a:cxnLst>
                <a:cxn ang="0">
                  <a:pos x="T0" y="T1"/>
                </a:cxn>
                <a:cxn ang="0">
                  <a:pos x="T2" y="T3"/>
                </a:cxn>
                <a:cxn ang="0">
                  <a:pos x="T4" y="T5"/>
                </a:cxn>
                <a:cxn ang="0">
                  <a:pos x="T6" y="T7"/>
                </a:cxn>
                <a:cxn ang="0">
                  <a:pos x="T8" y="T9"/>
                </a:cxn>
                <a:cxn ang="0">
                  <a:pos x="T10" y="T11"/>
                </a:cxn>
                <a:cxn ang="0">
                  <a:pos x="T12" y="T13"/>
                </a:cxn>
              </a:cxnLst>
              <a:rect l="0" t="0" r="r" b="b"/>
              <a:pathLst>
                <a:path w="1042" h="456">
                  <a:moveTo>
                    <a:pt x="521" y="116"/>
                  </a:moveTo>
                  <a:cubicBezTo>
                    <a:pt x="412" y="116"/>
                    <a:pt x="312" y="72"/>
                    <a:pt x="241" y="0"/>
                  </a:cubicBezTo>
                  <a:cubicBezTo>
                    <a:pt x="0" y="240"/>
                    <a:pt x="0" y="240"/>
                    <a:pt x="0" y="240"/>
                  </a:cubicBezTo>
                  <a:cubicBezTo>
                    <a:pt x="133" y="374"/>
                    <a:pt x="318" y="456"/>
                    <a:pt x="521" y="456"/>
                  </a:cubicBezTo>
                  <a:cubicBezTo>
                    <a:pt x="725" y="456"/>
                    <a:pt x="909" y="374"/>
                    <a:pt x="1042" y="240"/>
                  </a:cubicBezTo>
                  <a:cubicBezTo>
                    <a:pt x="802" y="0"/>
                    <a:pt x="802" y="0"/>
                    <a:pt x="802" y="0"/>
                  </a:cubicBezTo>
                  <a:cubicBezTo>
                    <a:pt x="730" y="72"/>
                    <a:pt x="631" y="116"/>
                    <a:pt x="521"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8">
              <a:extLst>
                <a:ext uri="{FF2B5EF4-FFF2-40B4-BE49-F238E27FC236}">
                  <a16:creationId xmlns:a16="http://schemas.microsoft.com/office/drawing/2014/main" xmlns="" id="{BB28DC35-A631-4F0E-9ED1-FE64A74E1C3C}"/>
                </a:ext>
              </a:extLst>
            </p:cNvPr>
            <p:cNvSpPr>
              <a:spLocks/>
            </p:cNvSpPr>
            <p:nvPr/>
          </p:nvSpPr>
          <p:spPr bwMode="auto">
            <a:xfrm>
              <a:off x="2421991" y="926454"/>
              <a:ext cx="98493" cy="357039"/>
            </a:xfrm>
            <a:custGeom>
              <a:avLst/>
              <a:gdLst>
                <a:gd name="T0" fmla="*/ 0 w 340"/>
                <a:gd name="T1" fmla="*/ 1236 h 1236"/>
                <a:gd name="T2" fmla="*/ 340 w 340"/>
                <a:gd name="T3" fmla="*/ 896 h 1236"/>
                <a:gd name="T4" fmla="*/ 340 w 340"/>
                <a:gd name="T5" fmla="*/ 341 h 1236"/>
                <a:gd name="T6" fmla="*/ 0 w 340"/>
                <a:gd name="T7" fmla="*/ 0 h 1236"/>
                <a:gd name="T8" fmla="*/ 0 w 340"/>
                <a:gd name="T9" fmla="*/ 1236 h 1236"/>
              </a:gdLst>
              <a:ahLst/>
              <a:cxnLst>
                <a:cxn ang="0">
                  <a:pos x="T0" y="T1"/>
                </a:cxn>
                <a:cxn ang="0">
                  <a:pos x="T2" y="T3"/>
                </a:cxn>
                <a:cxn ang="0">
                  <a:pos x="T4" y="T5"/>
                </a:cxn>
                <a:cxn ang="0">
                  <a:pos x="T6" y="T7"/>
                </a:cxn>
                <a:cxn ang="0">
                  <a:pos x="T8" y="T9"/>
                </a:cxn>
              </a:cxnLst>
              <a:rect l="0" t="0" r="r" b="b"/>
              <a:pathLst>
                <a:path w="340" h="1236">
                  <a:moveTo>
                    <a:pt x="0" y="1236"/>
                  </a:moveTo>
                  <a:cubicBezTo>
                    <a:pt x="187" y="1236"/>
                    <a:pt x="340" y="1084"/>
                    <a:pt x="340" y="896"/>
                  </a:cubicBezTo>
                  <a:cubicBezTo>
                    <a:pt x="340" y="341"/>
                    <a:pt x="340" y="341"/>
                    <a:pt x="340" y="341"/>
                  </a:cubicBezTo>
                  <a:cubicBezTo>
                    <a:pt x="0" y="0"/>
                    <a:pt x="0" y="0"/>
                    <a:pt x="0" y="0"/>
                  </a:cubicBezTo>
                  <a:lnTo>
                    <a:pt x="0" y="1236"/>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19">
              <a:extLst>
                <a:ext uri="{FF2B5EF4-FFF2-40B4-BE49-F238E27FC236}">
                  <a16:creationId xmlns:a16="http://schemas.microsoft.com/office/drawing/2014/main" xmlns="" id="{12ECE3C4-FDAB-4BA0-9AE0-F6B4E50F981F}"/>
                </a:ext>
              </a:extLst>
            </p:cNvPr>
            <p:cNvSpPr>
              <a:spLocks/>
            </p:cNvSpPr>
            <p:nvPr/>
          </p:nvSpPr>
          <p:spPr bwMode="auto">
            <a:xfrm>
              <a:off x="2749482" y="857509"/>
              <a:ext cx="98493" cy="357390"/>
            </a:xfrm>
            <a:custGeom>
              <a:avLst/>
              <a:gdLst>
                <a:gd name="T0" fmla="*/ 341 w 341"/>
                <a:gd name="T1" fmla="*/ 0 h 1237"/>
                <a:gd name="T2" fmla="*/ 1 w 341"/>
                <a:gd name="T3" fmla="*/ 340 h 1237"/>
                <a:gd name="T4" fmla="*/ 0 w 341"/>
                <a:gd name="T5" fmla="*/ 896 h 1237"/>
                <a:gd name="T6" fmla="*/ 341 w 341"/>
                <a:gd name="T7" fmla="*/ 1237 h 1237"/>
                <a:gd name="T8" fmla="*/ 341 w 341"/>
                <a:gd name="T9" fmla="*/ 0 h 1237"/>
              </a:gdLst>
              <a:ahLst/>
              <a:cxnLst>
                <a:cxn ang="0">
                  <a:pos x="T0" y="T1"/>
                </a:cxn>
                <a:cxn ang="0">
                  <a:pos x="T2" y="T3"/>
                </a:cxn>
                <a:cxn ang="0">
                  <a:pos x="T4" y="T5"/>
                </a:cxn>
                <a:cxn ang="0">
                  <a:pos x="T6" y="T7"/>
                </a:cxn>
                <a:cxn ang="0">
                  <a:pos x="T8" y="T9"/>
                </a:cxn>
              </a:cxnLst>
              <a:rect l="0" t="0" r="r" b="b"/>
              <a:pathLst>
                <a:path w="341" h="1237">
                  <a:moveTo>
                    <a:pt x="341" y="0"/>
                  </a:moveTo>
                  <a:cubicBezTo>
                    <a:pt x="153" y="0"/>
                    <a:pt x="1" y="153"/>
                    <a:pt x="1" y="340"/>
                  </a:cubicBezTo>
                  <a:cubicBezTo>
                    <a:pt x="0" y="896"/>
                    <a:pt x="0" y="896"/>
                    <a:pt x="0" y="896"/>
                  </a:cubicBezTo>
                  <a:cubicBezTo>
                    <a:pt x="341" y="1237"/>
                    <a:pt x="341" y="1237"/>
                    <a:pt x="341" y="1237"/>
                  </a:cubicBezTo>
                  <a:lnTo>
                    <a:pt x="341" y="0"/>
                  </a:lnTo>
                  <a:close/>
                </a:path>
              </a:pathLst>
            </a:custGeom>
            <a:solidFill>
              <a:srgbClr val="C91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0">
              <a:extLst>
                <a:ext uri="{FF2B5EF4-FFF2-40B4-BE49-F238E27FC236}">
                  <a16:creationId xmlns:a16="http://schemas.microsoft.com/office/drawing/2014/main" xmlns="" id="{88F79F2E-BB0D-461C-B582-E37E14A20B6D}"/>
                </a:ext>
              </a:extLst>
            </p:cNvPr>
            <p:cNvSpPr>
              <a:spLocks/>
            </p:cNvSpPr>
            <p:nvPr/>
          </p:nvSpPr>
          <p:spPr bwMode="auto">
            <a:xfrm>
              <a:off x="2421991" y="857509"/>
              <a:ext cx="425984" cy="425984"/>
            </a:xfrm>
            <a:custGeom>
              <a:avLst/>
              <a:gdLst>
                <a:gd name="T0" fmla="*/ 1211 w 1211"/>
                <a:gd name="T1" fmla="*/ 1211 h 1211"/>
                <a:gd name="T2" fmla="*/ 1211 w 1211"/>
                <a:gd name="T3" fmla="*/ 1015 h 1211"/>
                <a:gd name="T4" fmla="*/ 564 w 1211"/>
                <a:gd name="T5" fmla="*/ 368 h 1211"/>
                <a:gd name="T6" fmla="*/ 196 w 1211"/>
                <a:gd name="T7" fmla="*/ 0 h 1211"/>
                <a:gd name="T8" fmla="*/ 0 w 1211"/>
                <a:gd name="T9" fmla="*/ 0 h 1211"/>
                <a:gd name="T10" fmla="*/ 0 w 1211"/>
                <a:gd name="T11" fmla="*/ 0 h 1211"/>
                <a:gd name="T12" fmla="*/ 0 w 1211"/>
                <a:gd name="T13" fmla="*/ 196 h 1211"/>
                <a:gd name="T14" fmla="*/ 280 w 1211"/>
                <a:gd name="T15" fmla="*/ 476 h 1211"/>
                <a:gd name="T16" fmla="*/ 280 w 1211"/>
                <a:gd name="T17" fmla="*/ 475 h 1211"/>
                <a:gd name="T18" fmla="*/ 373 w 1211"/>
                <a:gd name="T19" fmla="*/ 568 h 1211"/>
                <a:gd name="T20" fmla="*/ 373 w 1211"/>
                <a:gd name="T21" fmla="*/ 569 h 1211"/>
                <a:gd name="T22" fmla="*/ 373 w 1211"/>
                <a:gd name="T23" fmla="*/ 569 h 1211"/>
                <a:gd name="T24" fmla="*/ 1016 w 1211"/>
                <a:gd name="T25" fmla="*/ 1211 h 1211"/>
                <a:gd name="T26" fmla="*/ 1211 w 1211"/>
                <a:gd name="T27"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1" h="1211">
                  <a:moveTo>
                    <a:pt x="1211" y="1211"/>
                  </a:moveTo>
                  <a:lnTo>
                    <a:pt x="1211" y="1015"/>
                  </a:lnTo>
                  <a:lnTo>
                    <a:pt x="564" y="368"/>
                  </a:lnTo>
                  <a:lnTo>
                    <a:pt x="196" y="0"/>
                  </a:lnTo>
                  <a:lnTo>
                    <a:pt x="0" y="0"/>
                  </a:lnTo>
                  <a:lnTo>
                    <a:pt x="0" y="0"/>
                  </a:lnTo>
                  <a:lnTo>
                    <a:pt x="0" y="196"/>
                  </a:lnTo>
                  <a:lnTo>
                    <a:pt x="280" y="476"/>
                  </a:lnTo>
                  <a:lnTo>
                    <a:pt x="280" y="475"/>
                  </a:lnTo>
                  <a:lnTo>
                    <a:pt x="373" y="568"/>
                  </a:lnTo>
                  <a:lnTo>
                    <a:pt x="373" y="569"/>
                  </a:lnTo>
                  <a:lnTo>
                    <a:pt x="373" y="569"/>
                  </a:lnTo>
                  <a:lnTo>
                    <a:pt x="1016" y="1211"/>
                  </a:lnTo>
                  <a:lnTo>
                    <a:pt x="1211" y="1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4" name="Text Placeholder 23">
            <a:extLst>
              <a:ext uri="{FF2B5EF4-FFF2-40B4-BE49-F238E27FC236}">
                <a16:creationId xmlns:a16="http://schemas.microsoft.com/office/drawing/2014/main" xmlns="" id="{02FAA915-BDF8-40DD-A3A3-DFD8EC442138}"/>
              </a:ext>
            </a:extLst>
          </p:cNvPr>
          <p:cNvSpPr>
            <a:spLocks noGrp="1"/>
          </p:cNvSpPr>
          <p:nvPr>
            <p:ph type="body" sz="quarter" idx="13"/>
          </p:nvPr>
        </p:nvSpPr>
        <p:spPr>
          <a:xfrm>
            <a:off x="590550" y="3831614"/>
            <a:ext cx="5805488" cy="508000"/>
          </a:xfrm>
        </p:spPr>
        <p:txBody>
          <a:bodyPr tIns="0">
            <a:normAutofit/>
          </a:bodyPr>
          <a:lstStyle>
            <a:lvl1pPr marL="0" indent="0">
              <a:buNone/>
              <a:defRPr sz="1200">
                <a:solidFill>
                  <a:schemeClr val="bg1"/>
                </a:solidFill>
              </a:defRPr>
            </a:lvl1pPr>
          </a:lstStyle>
          <a:p>
            <a:pPr lvl="0"/>
            <a:r>
              <a:rPr lang="en-US" dirty="0"/>
              <a:t>Edit Master text styles</a:t>
            </a:r>
          </a:p>
        </p:txBody>
      </p:sp>
      <p:sp>
        <p:nvSpPr>
          <p:cNvPr id="25" name="Rectangle 24">
            <a:extLst>
              <a:ext uri="{FF2B5EF4-FFF2-40B4-BE49-F238E27FC236}">
                <a16:creationId xmlns:a16="http://schemas.microsoft.com/office/drawing/2014/main" xmlns="" id="{23883100-6007-46CF-9ECB-73EC75CA26CF}"/>
              </a:ext>
            </a:extLst>
          </p:cNvPr>
          <p:cNvSpPr/>
          <p:nvPr userDrawn="1"/>
        </p:nvSpPr>
        <p:spPr>
          <a:xfrm>
            <a:off x="512728" y="4648463"/>
            <a:ext cx="8034372" cy="246221"/>
          </a:xfrm>
          <a:prstGeom prst="rect">
            <a:avLst/>
          </a:prstGeom>
        </p:spPr>
        <p:txBody>
          <a:bodyPr wrap="square">
            <a:spAutoFit/>
          </a:bodyPr>
          <a:lstStyle/>
          <a:p>
            <a:r>
              <a:rPr lang="en-GB" sz="500" dirty="0" err="1">
                <a:solidFill>
                  <a:srgbClr val="FFFFFF"/>
                </a:solidFill>
              </a:rPr>
              <a:t>Psyon</a:t>
            </a:r>
            <a:r>
              <a:rPr lang="en-GB" sz="500" dirty="0">
                <a:solidFill>
                  <a:srgbClr val="FFFFFF"/>
                </a:solidFill>
              </a:rPr>
              <a:t> is a trading name of Risk Policy Administration, which is an appointed representative of Punter Southall Health and Protection Limited, which is authorised and regulated </a:t>
            </a:r>
            <a:br>
              <a:rPr lang="en-GB" sz="500" dirty="0">
                <a:solidFill>
                  <a:srgbClr val="FFFFFF"/>
                </a:solidFill>
              </a:rPr>
            </a:br>
            <a:r>
              <a:rPr lang="en-GB" sz="500" dirty="0">
                <a:solidFill>
                  <a:srgbClr val="FFFFFF"/>
                </a:solidFill>
              </a:rPr>
              <a:t>by the Financial Conduct Authority. FCA registration number 312841. Registered in England and Wales (07931426) with its registered office at 11 Strand, London, England, WC2N 5HR.</a:t>
            </a:r>
            <a:endParaRPr lang="en-GB" sz="1200" dirty="0">
              <a:solidFill>
                <a:prstClr val="black"/>
              </a:solidFill>
            </a:endParaRPr>
          </a:p>
        </p:txBody>
      </p:sp>
      <p:grpSp>
        <p:nvGrpSpPr>
          <p:cNvPr id="75" name="Group 74">
            <a:extLst>
              <a:ext uri="{FF2B5EF4-FFF2-40B4-BE49-F238E27FC236}">
                <a16:creationId xmlns:a16="http://schemas.microsoft.com/office/drawing/2014/main" xmlns="" id="{4285DD5C-CAE5-41DE-A1B0-D9BBB4847FD9}"/>
              </a:ext>
            </a:extLst>
          </p:cNvPr>
          <p:cNvGrpSpPr/>
          <p:nvPr userDrawn="1"/>
        </p:nvGrpSpPr>
        <p:grpSpPr>
          <a:xfrm>
            <a:off x="5991684" y="0"/>
            <a:ext cx="3147031" cy="3144216"/>
            <a:chOff x="5991684" y="0"/>
            <a:chExt cx="3147031" cy="3144216"/>
          </a:xfrm>
        </p:grpSpPr>
        <p:sp>
          <p:nvSpPr>
            <p:cNvPr id="50" name="Freeform: Shape 49">
              <a:extLst>
                <a:ext uri="{FF2B5EF4-FFF2-40B4-BE49-F238E27FC236}">
                  <a16:creationId xmlns:a16="http://schemas.microsoft.com/office/drawing/2014/main" xmlns="" id="{3593750F-B4F7-4066-878D-2FA4375E1FE3}"/>
                </a:ext>
              </a:extLst>
            </p:cNvPr>
            <p:cNvSpPr/>
            <p:nvPr userDrawn="1"/>
          </p:nvSpPr>
          <p:spPr>
            <a:xfrm>
              <a:off x="5991684" y="0"/>
              <a:ext cx="1798929" cy="2422222"/>
            </a:xfrm>
            <a:custGeom>
              <a:avLst/>
              <a:gdLst>
                <a:gd name="connsiteX0" fmla="*/ 97353 w 1798929"/>
                <a:gd name="connsiteY0" fmla="*/ 0 h 2422222"/>
                <a:gd name="connsiteX1" fmla="*/ 1247315 w 1798929"/>
                <a:gd name="connsiteY1" fmla="*/ 0 h 2422222"/>
                <a:gd name="connsiteX2" fmla="*/ 1178507 w 1798929"/>
                <a:gd name="connsiteY2" fmla="*/ 137043 h 2422222"/>
                <a:gd name="connsiteX3" fmla="*/ 1068705 w 1798929"/>
                <a:gd name="connsiteY3" fmla="*/ 680576 h 2422222"/>
                <a:gd name="connsiteX4" fmla="*/ 1684202 w 1798929"/>
                <a:gd name="connsiteY4" fmla="*/ 1838552 h 2422222"/>
                <a:gd name="connsiteX5" fmla="*/ 1798929 w 1798929"/>
                <a:gd name="connsiteY5" fmla="*/ 1908230 h 2422222"/>
                <a:gd name="connsiteX6" fmla="*/ 1797578 w 1798929"/>
                <a:gd name="connsiteY6" fmla="*/ 1907580 h 2422222"/>
                <a:gd name="connsiteX7" fmla="*/ 1475422 w 1798929"/>
                <a:gd name="connsiteY7" fmla="*/ 1667366 h 2422222"/>
                <a:gd name="connsiteX8" fmla="*/ 720567 w 1798929"/>
                <a:gd name="connsiteY8" fmla="*/ 2422222 h 2422222"/>
                <a:gd name="connsiteX9" fmla="*/ 562691 w 1798929"/>
                <a:gd name="connsiteY9" fmla="*/ 2248466 h 2422222"/>
                <a:gd name="connsiteX10" fmla="*/ 0 w 1798929"/>
                <a:gd name="connsiteY10" fmla="*/ 680576 h 2422222"/>
                <a:gd name="connsiteX11" fmla="*/ 50125 w 1798929"/>
                <a:gd name="connsiteY11" fmla="*/ 183594 h 2422222"/>
                <a:gd name="connsiteX12" fmla="*/ 97353 w 1798929"/>
                <a:gd name="connsiteY12" fmla="*/ 0 h 242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8929" h="2422222">
                  <a:moveTo>
                    <a:pt x="97353" y="0"/>
                  </a:moveTo>
                  <a:lnTo>
                    <a:pt x="1247315" y="0"/>
                  </a:lnTo>
                  <a:lnTo>
                    <a:pt x="1178507" y="137043"/>
                  </a:lnTo>
                  <a:cubicBezTo>
                    <a:pt x="1107817" y="304056"/>
                    <a:pt x="1068705" y="487695"/>
                    <a:pt x="1068705" y="680576"/>
                  </a:cubicBezTo>
                  <a:cubicBezTo>
                    <a:pt x="1068705" y="1162779"/>
                    <a:pt x="1312783" y="1587683"/>
                    <a:pt x="1684202" y="1838552"/>
                  </a:cubicBezTo>
                  <a:lnTo>
                    <a:pt x="1798929" y="1908230"/>
                  </a:lnTo>
                  <a:lnTo>
                    <a:pt x="1797578" y="1907580"/>
                  </a:lnTo>
                  <a:cubicBezTo>
                    <a:pt x="1678841" y="1843147"/>
                    <a:pt x="1570434" y="1762021"/>
                    <a:pt x="1475422" y="1667366"/>
                  </a:cubicBezTo>
                  <a:lnTo>
                    <a:pt x="720567" y="2422222"/>
                  </a:lnTo>
                  <a:lnTo>
                    <a:pt x="562691" y="2248466"/>
                  </a:lnTo>
                  <a:cubicBezTo>
                    <a:pt x="211120" y="1822334"/>
                    <a:pt x="0" y="1276067"/>
                    <a:pt x="0" y="680576"/>
                  </a:cubicBezTo>
                  <a:cubicBezTo>
                    <a:pt x="0" y="510317"/>
                    <a:pt x="17264" y="344106"/>
                    <a:pt x="50125" y="183594"/>
                  </a:cubicBezTo>
                  <a:lnTo>
                    <a:pt x="97353" y="0"/>
                  </a:lnTo>
                  <a:close/>
                </a:path>
              </a:pathLst>
            </a:custGeom>
            <a:solidFill>
              <a:schemeClr val="bg1"/>
            </a:solidFill>
            <a:ln w="9525" cap="flat">
              <a:noFill/>
              <a:prstDash val="solid"/>
              <a:miter/>
            </a:ln>
          </p:spPr>
          <p:txBody>
            <a:bodyPr wrap="square">
              <a:noAutofit/>
            </a:bodyPr>
            <a:lstStyle/>
            <a:p>
              <a:endParaRPr lang="en-US">
                <a:solidFill>
                  <a:prstClr val="black"/>
                </a:solidFill>
              </a:endParaRPr>
            </a:p>
          </p:txBody>
        </p:sp>
        <p:sp>
          <p:nvSpPr>
            <p:cNvPr id="72" name="Freeform: Shape 71">
              <a:extLst>
                <a:ext uri="{FF2B5EF4-FFF2-40B4-BE49-F238E27FC236}">
                  <a16:creationId xmlns:a16="http://schemas.microsoft.com/office/drawing/2014/main" xmlns="" id="{A78BE88E-D931-4C56-B00E-E2DD584CB765}"/>
                </a:ext>
              </a:extLst>
            </p:cNvPr>
            <p:cNvSpPr/>
            <p:nvPr userDrawn="1"/>
          </p:nvSpPr>
          <p:spPr>
            <a:xfrm>
              <a:off x="6712251" y="1667366"/>
              <a:ext cx="2426464" cy="1476850"/>
            </a:xfrm>
            <a:custGeom>
              <a:avLst/>
              <a:gdLst>
                <a:gd name="connsiteX0" fmla="*/ 754855 w 2426464"/>
                <a:gd name="connsiteY0" fmla="*/ 0 h 1476850"/>
                <a:gd name="connsiteX1" fmla="*/ 1077011 w 2426464"/>
                <a:gd name="connsiteY1" fmla="*/ 240214 h 1476850"/>
                <a:gd name="connsiteX2" fmla="*/ 1078362 w 2426464"/>
                <a:gd name="connsiteY2" fmla="*/ 240864 h 1476850"/>
                <a:gd name="connsiteX3" fmla="*/ 1078765 w 2426464"/>
                <a:gd name="connsiteY3" fmla="*/ 241109 h 1476850"/>
                <a:gd name="connsiteX4" fmla="*/ 1744503 w 2426464"/>
                <a:gd name="connsiteY4" fmla="*/ 409575 h 1476850"/>
                <a:gd name="connsiteX5" fmla="*/ 2410241 w 2426464"/>
                <a:gd name="connsiteY5" fmla="*/ 241108 h 1476850"/>
                <a:gd name="connsiteX6" fmla="*/ 2426464 w 2426464"/>
                <a:gd name="connsiteY6" fmla="*/ 231255 h 1476850"/>
                <a:gd name="connsiteX7" fmla="*/ 2426464 w 2426464"/>
                <a:gd name="connsiteY7" fmla="*/ 1379968 h 1476850"/>
                <a:gd name="connsiteX8" fmla="*/ 2300003 w 2426464"/>
                <a:gd name="connsiteY8" fmla="*/ 1413260 h 1476850"/>
                <a:gd name="connsiteX9" fmla="*/ 1271367 w 2426464"/>
                <a:gd name="connsiteY9" fmla="*/ 1431756 h 1476850"/>
                <a:gd name="connsiteX10" fmla="*/ 1075597 w 2426464"/>
                <a:gd name="connsiteY10" fmla="*/ 1383982 h 1476850"/>
                <a:gd name="connsiteX11" fmla="*/ 1035395 w 2426464"/>
                <a:gd name="connsiteY11" fmla="*/ 1373645 h 1476850"/>
                <a:gd name="connsiteX12" fmla="*/ 874963 w 2426464"/>
                <a:gd name="connsiteY12" fmla="*/ 1317556 h 1476850"/>
                <a:gd name="connsiteX13" fmla="*/ 804550 w 2426464"/>
                <a:gd name="connsiteY13" fmla="*/ 1291783 h 1476850"/>
                <a:gd name="connsiteX14" fmla="*/ 675863 w 2426464"/>
                <a:gd name="connsiteY14" fmla="*/ 1232081 h 1476850"/>
                <a:gd name="connsiteX15" fmla="*/ 582863 w 2426464"/>
                <a:gd name="connsiteY15" fmla="*/ 1187275 h 1476850"/>
                <a:gd name="connsiteX16" fmla="*/ 481093 w 2426464"/>
                <a:gd name="connsiteY16" fmla="*/ 1127156 h 1476850"/>
                <a:gd name="connsiteX17" fmla="*/ 373433 w 2426464"/>
                <a:gd name="connsiteY17" fmla="*/ 1061740 h 1476850"/>
                <a:gd name="connsiteX18" fmla="*/ 292430 w 2426464"/>
                <a:gd name="connsiteY18" fmla="*/ 1002202 h 1476850"/>
                <a:gd name="connsiteX19" fmla="*/ 177855 w 2426464"/>
                <a:gd name="connsiteY19" fmla="*/ 916507 h 1476850"/>
                <a:gd name="connsiteX20" fmla="*/ 128083 w 2426464"/>
                <a:gd name="connsiteY20" fmla="*/ 871523 h 1476850"/>
                <a:gd name="connsiteX21" fmla="*/ 1190 w 2426464"/>
                <a:gd name="connsiteY21" fmla="*/ 756166 h 1476850"/>
                <a:gd name="connsiteX22" fmla="*/ 0 w 2426464"/>
                <a:gd name="connsiteY22" fmla="*/ 754856 h 1476850"/>
                <a:gd name="connsiteX23" fmla="*/ 754855 w 2426464"/>
                <a:gd name="connsiteY23" fmla="*/ 0 h 147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26464" h="1476850">
                  <a:moveTo>
                    <a:pt x="754855" y="0"/>
                  </a:moveTo>
                  <a:cubicBezTo>
                    <a:pt x="849867" y="94655"/>
                    <a:pt x="958274" y="175781"/>
                    <a:pt x="1077011" y="240214"/>
                  </a:cubicBezTo>
                  <a:lnTo>
                    <a:pt x="1078362" y="240864"/>
                  </a:lnTo>
                  <a:lnTo>
                    <a:pt x="1078765" y="241109"/>
                  </a:lnTo>
                  <a:cubicBezTo>
                    <a:pt x="1276625" y="348556"/>
                    <a:pt x="1503402" y="409575"/>
                    <a:pt x="1744503" y="409575"/>
                  </a:cubicBezTo>
                  <a:cubicBezTo>
                    <a:pt x="1985604" y="409575"/>
                    <a:pt x="2212381" y="348556"/>
                    <a:pt x="2410241" y="241108"/>
                  </a:cubicBezTo>
                  <a:lnTo>
                    <a:pt x="2426464" y="231255"/>
                  </a:lnTo>
                  <a:lnTo>
                    <a:pt x="2426464" y="1379968"/>
                  </a:lnTo>
                  <a:lnTo>
                    <a:pt x="2300003" y="1413260"/>
                  </a:lnTo>
                  <a:cubicBezTo>
                    <a:pt x="1962257" y="1491354"/>
                    <a:pt x="1611212" y="1497519"/>
                    <a:pt x="1271367" y="1431756"/>
                  </a:cubicBezTo>
                  <a:lnTo>
                    <a:pt x="1075597" y="1383982"/>
                  </a:lnTo>
                  <a:lnTo>
                    <a:pt x="1035395" y="1373645"/>
                  </a:lnTo>
                  <a:lnTo>
                    <a:pt x="874963" y="1317556"/>
                  </a:lnTo>
                  <a:lnTo>
                    <a:pt x="804550" y="1291783"/>
                  </a:lnTo>
                  <a:lnTo>
                    <a:pt x="675863" y="1232081"/>
                  </a:lnTo>
                  <a:lnTo>
                    <a:pt x="582863" y="1187275"/>
                  </a:lnTo>
                  <a:lnTo>
                    <a:pt x="481093" y="1127156"/>
                  </a:lnTo>
                  <a:lnTo>
                    <a:pt x="373433" y="1061740"/>
                  </a:lnTo>
                  <a:lnTo>
                    <a:pt x="292430" y="1002202"/>
                  </a:lnTo>
                  <a:lnTo>
                    <a:pt x="177855" y="916507"/>
                  </a:lnTo>
                  <a:lnTo>
                    <a:pt x="128083" y="871523"/>
                  </a:lnTo>
                  <a:lnTo>
                    <a:pt x="1190" y="756166"/>
                  </a:lnTo>
                  <a:lnTo>
                    <a:pt x="0" y="754856"/>
                  </a:lnTo>
                  <a:lnTo>
                    <a:pt x="7548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1870489215"/>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11FE29A-BCBE-473F-BBAC-9BA805F12020}"/>
              </a:ext>
            </a:extLst>
          </p:cNvPr>
          <p:cNvSpPr/>
          <p:nvPr userDrawn="1"/>
        </p:nvSpPr>
        <p:spPr>
          <a:xfrm>
            <a:off x="0" y="0"/>
            <a:ext cx="684084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573089" y="1881721"/>
            <a:ext cx="3995524" cy="2910865"/>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34" name="Right Triangle 33">
            <a:extLst>
              <a:ext uri="{FF2B5EF4-FFF2-40B4-BE49-F238E27FC236}">
                <a16:creationId xmlns:a16="http://schemas.microsoft.com/office/drawing/2014/main" xmlns="" id="{ECF76D0B-5EA2-4200-86D6-454F02D8036F}"/>
              </a:ext>
            </a:extLst>
          </p:cNvPr>
          <p:cNvSpPr/>
          <p:nvPr userDrawn="1"/>
        </p:nvSpPr>
        <p:spPr>
          <a:xfrm rot="10800000">
            <a:off x="4568622" y="-4"/>
            <a:ext cx="2289199" cy="2291790"/>
          </a:xfrm>
          <a:prstGeom prst="rtTriangle">
            <a:avLst/>
          </a:prstGeom>
          <a:blipFill dpi="0" rotWithShape="0">
            <a:blip r:embed="rId2" cstate="hq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36">
            <a:extLst>
              <a:ext uri="{FF2B5EF4-FFF2-40B4-BE49-F238E27FC236}">
                <a16:creationId xmlns:a16="http://schemas.microsoft.com/office/drawing/2014/main" xmlns="" id="{F11013BF-1AA0-4770-8964-D20F4E39F373}"/>
              </a:ext>
            </a:extLst>
          </p:cNvPr>
          <p:cNvSpPr>
            <a:spLocks noGrp="1"/>
          </p:cNvSpPr>
          <p:nvPr>
            <p:ph type="body" sz="quarter" idx="10"/>
          </p:nvPr>
        </p:nvSpPr>
        <p:spPr>
          <a:xfrm>
            <a:off x="7423169" y="2006340"/>
            <a:ext cx="1147763" cy="849589"/>
          </a:xfrm>
        </p:spPr>
        <p:txBody>
          <a:bodyPr lIns="0" tIns="0" rIns="0" bIns="0">
            <a:noAutofit/>
          </a:bodyPr>
          <a:lstStyle>
            <a:lvl1pPr marL="0" indent="0">
              <a:buNone/>
              <a:defRPr sz="800">
                <a:solidFill>
                  <a:schemeClr val="bg1"/>
                </a:solidFill>
                <a:latin typeface="Santral" pitchFamily="50" charset="0"/>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dirty="0"/>
              <a:t>Edit Master text styles</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82" y="1349311"/>
            <a:ext cx="3992047" cy="298106"/>
          </a:xfrm>
          <a:prstGeom prst="rect">
            <a:avLst/>
          </a:prstGeom>
        </p:spPr>
        <p:txBody>
          <a:bodyPr vert="horz" lIns="0" tIns="0" rIns="36000" bIns="0" rtlCol="0" anchor="t" anchorCtr="0">
            <a:normAutofit/>
          </a:bodyPr>
          <a:lstStyle>
            <a:lvl1pPr>
              <a:defRPr>
                <a:solidFill>
                  <a:schemeClr val="bg1"/>
                </a:solidFill>
              </a:defRPr>
            </a:lvl1pPr>
          </a:lstStyle>
          <a:p>
            <a:pPr lvl="0"/>
            <a:r>
              <a:rPr lang="en-US" dirty="0"/>
              <a:t>Click to edit Master title style</a:t>
            </a:r>
          </a:p>
        </p:txBody>
      </p:sp>
      <p:grpSp>
        <p:nvGrpSpPr>
          <p:cNvPr id="18" name="Group 17">
            <a:extLst>
              <a:ext uri="{FF2B5EF4-FFF2-40B4-BE49-F238E27FC236}">
                <a16:creationId xmlns:a16="http://schemas.microsoft.com/office/drawing/2014/main" xmlns="" id="{A678F30C-18A1-4018-8E31-C3D4205FEF53}"/>
              </a:ext>
            </a:extLst>
          </p:cNvPr>
          <p:cNvGrpSpPr/>
          <p:nvPr userDrawn="1"/>
        </p:nvGrpSpPr>
        <p:grpSpPr>
          <a:xfrm>
            <a:off x="589767" y="579439"/>
            <a:ext cx="1550987" cy="292100"/>
            <a:chOff x="2508250" y="577850"/>
            <a:chExt cx="3101975" cy="584200"/>
          </a:xfrm>
        </p:grpSpPr>
        <p:sp>
          <p:nvSpPr>
            <p:cNvPr id="19" name="Freeform 5">
              <a:extLst>
                <a:ext uri="{FF2B5EF4-FFF2-40B4-BE49-F238E27FC236}">
                  <a16:creationId xmlns:a16="http://schemas.microsoft.com/office/drawing/2014/main" xmlns="" id="{55CB422A-5363-4283-B0C5-430D92163619}"/>
                </a:ext>
              </a:extLst>
            </p:cNvPr>
            <p:cNvSpPr>
              <a:spLocks noEditPoints="1"/>
            </p:cNvSpPr>
            <p:nvPr/>
          </p:nvSpPr>
          <p:spPr bwMode="auto">
            <a:xfrm>
              <a:off x="2508250" y="577850"/>
              <a:ext cx="449263" cy="584200"/>
            </a:xfrm>
            <a:custGeom>
              <a:avLst/>
              <a:gdLst>
                <a:gd name="T0" fmla="*/ 624 w 1134"/>
                <a:gd name="T1" fmla="*/ 0 h 1474"/>
                <a:gd name="T2" fmla="*/ 624 w 1134"/>
                <a:gd name="T3" fmla="*/ 0 h 1474"/>
                <a:gd name="T4" fmla="*/ 340 w 1134"/>
                <a:gd name="T5" fmla="*/ 0 h 1474"/>
                <a:gd name="T6" fmla="*/ 0 w 1134"/>
                <a:gd name="T7" fmla="*/ 0 h 1474"/>
                <a:gd name="T8" fmla="*/ 0 w 1134"/>
                <a:gd name="T9" fmla="*/ 340 h 1474"/>
                <a:gd name="T10" fmla="*/ 0 w 1134"/>
                <a:gd name="T11" fmla="*/ 1021 h 1474"/>
                <a:gd name="T12" fmla="*/ 0 w 1134"/>
                <a:gd name="T13" fmla="*/ 1474 h 1474"/>
                <a:gd name="T14" fmla="*/ 340 w 1134"/>
                <a:gd name="T15" fmla="*/ 1134 h 1474"/>
                <a:gd name="T16" fmla="*/ 340 w 1134"/>
                <a:gd name="T17" fmla="*/ 1021 h 1474"/>
                <a:gd name="T18" fmla="*/ 624 w 1134"/>
                <a:gd name="T19" fmla="*/ 1021 h 1474"/>
                <a:gd name="T20" fmla="*/ 1134 w 1134"/>
                <a:gd name="T21" fmla="*/ 511 h 1474"/>
                <a:gd name="T22" fmla="*/ 624 w 1134"/>
                <a:gd name="T23" fmla="*/ 0 h 1474"/>
                <a:gd name="T24" fmla="*/ 624 w 1134"/>
                <a:gd name="T25" fmla="*/ 681 h 1474"/>
                <a:gd name="T26" fmla="*/ 340 w 1134"/>
                <a:gd name="T27" fmla="*/ 681 h 1474"/>
                <a:gd name="T28" fmla="*/ 340 w 1134"/>
                <a:gd name="T29" fmla="*/ 681 h 1474"/>
                <a:gd name="T30" fmla="*/ 340 w 1134"/>
                <a:gd name="T31" fmla="*/ 340 h 1474"/>
                <a:gd name="T32" fmla="*/ 340 w 1134"/>
                <a:gd name="T33" fmla="*/ 340 h 1474"/>
                <a:gd name="T34" fmla="*/ 624 w 1134"/>
                <a:gd name="T35" fmla="*/ 340 h 1474"/>
                <a:gd name="T36" fmla="*/ 794 w 1134"/>
                <a:gd name="T37" fmla="*/ 511 h 1474"/>
                <a:gd name="T38" fmla="*/ 624 w 1134"/>
                <a:gd name="T39" fmla="*/ 68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4" h="1474">
                  <a:moveTo>
                    <a:pt x="624" y="0"/>
                  </a:moveTo>
                  <a:cubicBezTo>
                    <a:pt x="624" y="0"/>
                    <a:pt x="624" y="0"/>
                    <a:pt x="624" y="0"/>
                  </a:cubicBezTo>
                  <a:cubicBezTo>
                    <a:pt x="340" y="0"/>
                    <a:pt x="340" y="0"/>
                    <a:pt x="340" y="0"/>
                  </a:cubicBezTo>
                  <a:cubicBezTo>
                    <a:pt x="0" y="0"/>
                    <a:pt x="0" y="0"/>
                    <a:pt x="0" y="0"/>
                  </a:cubicBezTo>
                  <a:cubicBezTo>
                    <a:pt x="0" y="340"/>
                    <a:pt x="0" y="340"/>
                    <a:pt x="0" y="340"/>
                  </a:cubicBezTo>
                  <a:cubicBezTo>
                    <a:pt x="0" y="1021"/>
                    <a:pt x="0" y="1021"/>
                    <a:pt x="0" y="1021"/>
                  </a:cubicBezTo>
                  <a:cubicBezTo>
                    <a:pt x="0" y="1474"/>
                    <a:pt x="0" y="1474"/>
                    <a:pt x="0" y="1474"/>
                  </a:cubicBezTo>
                  <a:cubicBezTo>
                    <a:pt x="188" y="1474"/>
                    <a:pt x="340" y="1322"/>
                    <a:pt x="340" y="1134"/>
                  </a:cubicBezTo>
                  <a:cubicBezTo>
                    <a:pt x="340" y="1021"/>
                    <a:pt x="340" y="1021"/>
                    <a:pt x="340" y="1021"/>
                  </a:cubicBezTo>
                  <a:cubicBezTo>
                    <a:pt x="624" y="1021"/>
                    <a:pt x="624" y="1021"/>
                    <a:pt x="624" y="1021"/>
                  </a:cubicBezTo>
                  <a:cubicBezTo>
                    <a:pt x="906" y="1021"/>
                    <a:pt x="1134" y="792"/>
                    <a:pt x="1134" y="511"/>
                  </a:cubicBezTo>
                  <a:cubicBezTo>
                    <a:pt x="1134" y="229"/>
                    <a:pt x="906" y="0"/>
                    <a:pt x="624" y="0"/>
                  </a:cubicBezTo>
                  <a:close/>
                  <a:moveTo>
                    <a:pt x="624" y="681"/>
                  </a:moveTo>
                  <a:cubicBezTo>
                    <a:pt x="340" y="681"/>
                    <a:pt x="340" y="681"/>
                    <a:pt x="340" y="681"/>
                  </a:cubicBezTo>
                  <a:cubicBezTo>
                    <a:pt x="340" y="681"/>
                    <a:pt x="340" y="681"/>
                    <a:pt x="340" y="681"/>
                  </a:cubicBezTo>
                  <a:cubicBezTo>
                    <a:pt x="340" y="340"/>
                    <a:pt x="340" y="340"/>
                    <a:pt x="340" y="340"/>
                  </a:cubicBezTo>
                  <a:cubicBezTo>
                    <a:pt x="340" y="340"/>
                    <a:pt x="340" y="340"/>
                    <a:pt x="340" y="340"/>
                  </a:cubicBezTo>
                  <a:cubicBezTo>
                    <a:pt x="624" y="340"/>
                    <a:pt x="624" y="340"/>
                    <a:pt x="624" y="340"/>
                  </a:cubicBezTo>
                  <a:cubicBezTo>
                    <a:pt x="718" y="340"/>
                    <a:pt x="794" y="417"/>
                    <a:pt x="794" y="511"/>
                  </a:cubicBezTo>
                  <a:cubicBezTo>
                    <a:pt x="794" y="604"/>
                    <a:pt x="718" y="681"/>
                    <a:pt x="624" y="6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xmlns="" id="{346D689C-3C59-4BC2-AC1A-D80C43B059A3}"/>
                </a:ext>
              </a:extLst>
            </p:cNvPr>
            <p:cNvSpPr>
              <a:spLocks/>
            </p:cNvSpPr>
            <p:nvPr/>
          </p:nvSpPr>
          <p:spPr bwMode="auto">
            <a:xfrm>
              <a:off x="3074988" y="577850"/>
              <a:ext cx="493713" cy="584200"/>
            </a:xfrm>
            <a:custGeom>
              <a:avLst/>
              <a:gdLst>
                <a:gd name="T0" fmla="*/ 1114 w 1247"/>
                <a:gd name="T1" fmla="*/ 700 h 1474"/>
                <a:gd name="T2" fmla="*/ 793 w 1247"/>
                <a:gd name="T3" fmla="*/ 567 h 1474"/>
                <a:gd name="T4" fmla="*/ 793 w 1247"/>
                <a:gd name="T5" fmla="*/ 567 h 1474"/>
                <a:gd name="T6" fmla="*/ 453 w 1247"/>
                <a:gd name="T7" fmla="*/ 567 h 1474"/>
                <a:gd name="T8" fmla="*/ 373 w 1247"/>
                <a:gd name="T9" fmla="*/ 534 h 1474"/>
                <a:gd name="T10" fmla="*/ 340 w 1247"/>
                <a:gd name="T11" fmla="*/ 454 h 1474"/>
                <a:gd name="T12" fmla="*/ 453 w 1247"/>
                <a:gd name="T13" fmla="*/ 340 h 1474"/>
                <a:gd name="T14" fmla="*/ 793 w 1247"/>
                <a:gd name="T15" fmla="*/ 340 h 1474"/>
                <a:gd name="T16" fmla="*/ 1134 w 1247"/>
                <a:gd name="T17" fmla="*/ 0 h 1474"/>
                <a:gd name="T18" fmla="*/ 793 w 1247"/>
                <a:gd name="T19" fmla="*/ 0 h 1474"/>
                <a:gd name="T20" fmla="*/ 453 w 1247"/>
                <a:gd name="T21" fmla="*/ 0 h 1474"/>
                <a:gd name="T22" fmla="*/ 0 w 1247"/>
                <a:gd name="T23" fmla="*/ 454 h 1474"/>
                <a:gd name="T24" fmla="*/ 133 w 1247"/>
                <a:gd name="T25" fmla="*/ 775 h 1474"/>
                <a:gd name="T26" fmla="*/ 453 w 1247"/>
                <a:gd name="T27" fmla="*/ 907 h 1474"/>
                <a:gd name="T28" fmla="*/ 793 w 1247"/>
                <a:gd name="T29" fmla="*/ 907 h 1474"/>
                <a:gd name="T30" fmla="*/ 793 w 1247"/>
                <a:gd name="T31" fmla="*/ 907 h 1474"/>
                <a:gd name="T32" fmla="*/ 874 w 1247"/>
                <a:gd name="T33" fmla="*/ 941 h 1474"/>
                <a:gd name="T34" fmla="*/ 907 w 1247"/>
                <a:gd name="T35" fmla="*/ 1021 h 1474"/>
                <a:gd name="T36" fmla="*/ 793 w 1247"/>
                <a:gd name="T37" fmla="*/ 1134 h 1474"/>
                <a:gd name="T38" fmla="*/ 340 w 1247"/>
                <a:gd name="T39" fmla="*/ 1134 h 1474"/>
                <a:gd name="T40" fmla="*/ 0 w 1247"/>
                <a:gd name="T41" fmla="*/ 1474 h 1474"/>
                <a:gd name="T42" fmla="*/ 340 w 1247"/>
                <a:gd name="T43" fmla="*/ 1474 h 1474"/>
                <a:gd name="T44" fmla="*/ 793 w 1247"/>
                <a:gd name="T45" fmla="*/ 1474 h 1474"/>
                <a:gd name="T46" fmla="*/ 1247 w 1247"/>
                <a:gd name="T47" fmla="*/ 1021 h 1474"/>
                <a:gd name="T48" fmla="*/ 1114 w 1247"/>
                <a:gd name="T49" fmla="*/ 70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7" h="1474">
                  <a:moveTo>
                    <a:pt x="1114" y="700"/>
                  </a:moveTo>
                  <a:cubicBezTo>
                    <a:pt x="1032" y="618"/>
                    <a:pt x="919" y="567"/>
                    <a:pt x="793" y="567"/>
                  </a:cubicBezTo>
                  <a:cubicBezTo>
                    <a:pt x="793" y="567"/>
                    <a:pt x="793" y="567"/>
                    <a:pt x="793" y="567"/>
                  </a:cubicBezTo>
                  <a:cubicBezTo>
                    <a:pt x="453" y="567"/>
                    <a:pt x="453" y="567"/>
                    <a:pt x="453" y="567"/>
                  </a:cubicBezTo>
                  <a:cubicBezTo>
                    <a:pt x="422" y="567"/>
                    <a:pt x="394" y="555"/>
                    <a:pt x="373" y="534"/>
                  </a:cubicBezTo>
                  <a:cubicBezTo>
                    <a:pt x="353" y="514"/>
                    <a:pt x="340" y="485"/>
                    <a:pt x="340" y="454"/>
                  </a:cubicBez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215" y="857"/>
                    <a:pt x="328" y="907"/>
                    <a:pt x="453" y="907"/>
                  </a:cubicBezTo>
                  <a:cubicBezTo>
                    <a:pt x="793" y="907"/>
                    <a:pt x="793" y="907"/>
                    <a:pt x="793" y="907"/>
                  </a:cubicBezTo>
                  <a:cubicBezTo>
                    <a:pt x="793" y="907"/>
                    <a:pt x="793" y="907"/>
                    <a:pt x="793" y="907"/>
                  </a:cubicBezTo>
                  <a:cubicBezTo>
                    <a:pt x="825" y="907"/>
                    <a:pt x="853" y="920"/>
                    <a:pt x="874" y="941"/>
                  </a:cubicBezTo>
                  <a:cubicBezTo>
                    <a:pt x="894" y="961"/>
                    <a:pt x="907" y="989"/>
                    <a:pt x="907" y="1021"/>
                  </a:cubicBezTo>
                  <a:cubicBezTo>
                    <a:pt x="907" y="1083"/>
                    <a:pt x="856" y="1134"/>
                    <a:pt x="793" y="1134"/>
                  </a:cubicBezTo>
                  <a:cubicBezTo>
                    <a:pt x="340" y="1134"/>
                    <a:pt x="340" y="1134"/>
                    <a:pt x="340" y="1134"/>
                  </a:cubicBezTo>
                  <a:cubicBezTo>
                    <a:pt x="152" y="1134"/>
                    <a:pt x="0" y="1286"/>
                    <a:pt x="0" y="1474"/>
                  </a:cubicBezTo>
                  <a:cubicBezTo>
                    <a:pt x="340" y="1474"/>
                    <a:pt x="340" y="1474"/>
                    <a:pt x="340" y="1474"/>
                  </a:cubicBezTo>
                  <a:cubicBezTo>
                    <a:pt x="793" y="1474"/>
                    <a:pt x="793" y="1474"/>
                    <a:pt x="793" y="1474"/>
                  </a:cubicBezTo>
                  <a:cubicBezTo>
                    <a:pt x="1044" y="1474"/>
                    <a:pt x="1247" y="1271"/>
                    <a:pt x="1247" y="1021"/>
                  </a:cubicBezTo>
                  <a:cubicBezTo>
                    <a:pt x="1247" y="896"/>
                    <a:pt x="1196" y="782"/>
                    <a:pt x="1114" y="7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xmlns="" id="{426645D3-4582-4A96-99FA-54020534EFBE}"/>
                </a:ext>
              </a:extLst>
            </p:cNvPr>
            <p:cNvSpPr>
              <a:spLocks/>
            </p:cNvSpPr>
            <p:nvPr/>
          </p:nvSpPr>
          <p:spPr bwMode="auto">
            <a:xfrm>
              <a:off x="3654425" y="577850"/>
              <a:ext cx="584200" cy="584200"/>
            </a:xfrm>
            <a:custGeom>
              <a:avLst/>
              <a:gdLst>
                <a:gd name="T0" fmla="*/ 308 w 368"/>
                <a:gd name="T1" fmla="*/ 0 h 368"/>
                <a:gd name="T2" fmla="*/ 184 w 368"/>
                <a:gd name="T3" fmla="*/ 124 h 368"/>
                <a:gd name="T4" fmla="*/ 59 w 368"/>
                <a:gd name="T5" fmla="*/ 0 h 368"/>
                <a:gd name="T6" fmla="*/ 0 w 368"/>
                <a:gd name="T7" fmla="*/ 0 h 368"/>
                <a:gd name="T8" fmla="*/ 0 w 368"/>
                <a:gd name="T9" fmla="*/ 0 h 368"/>
                <a:gd name="T10" fmla="*/ 0 w 368"/>
                <a:gd name="T11" fmla="*/ 59 h 368"/>
                <a:gd name="T12" fmla="*/ 141 w 368"/>
                <a:gd name="T13" fmla="*/ 201 h 368"/>
                <a:gd name="T14" fmla="*/ 141 w 368"/>
                <a:gd name="T15" fmla="*/ 167 h 368"/>
                <a:gd name="T16" fmla="*/ 141 w 368"/>
                <a:gd name="T17" fmla="*/ 283 h 368"/>
                <a:gd name="T18" fmla="*/ 141 w 368"/>
                <a:gd name="T19" fmla="*/ 283 h 368"/>
                <a:gd name="T20" fmla="*/ 141 w 368"/>
                <a:gd name="T21" fmla="*/ 326 h 368"/>
                <a:gd name="T22" fmla="*/ 184 w 368"/>
                <a:gd name="T23" fmla="*/ 368 h 368"/>
                <a:gd name="T24" fmla="*/ 227 w 368"/>
                <a:gd name="T25" fmla="*/ 326 h 368"/>
                <a:gd name="T26" fmla="*/ 227 w 368"/>
                <a:gd name="T27" fmla="*/ 283 h 368"/>
                <a:gd name="T28" fmla="*/ 227 w 368"/>
                <a:gd name="T29" fmla="*/ 283 h 368"/>
                <a:gd name="T30" fmla="*/ 227 w 368"/>
                <a:gd name="T31" fmla="*/ 167 h 368"/>
                <a:gd name="T32" fmla="*/ 227 w 368"/>
                <a:gd name="T33" fmla="*/ 201 h 368"/>
                <a:gd name="T34" fmla="*/ 368 w 368"/>
                <a:gd name="T35" fmla="*/ 59 h 368"/>
                <a:gd name="T36" fmla="*/ 368 w 368"/>
                <a:gd name="T37" fmla="*/ 0 h 368"/>
                <a:gd name="T38" fmla="*/ 308 w 368"/>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68">
                  <a:moveTo>
                    <a:pt x="308" y="0"/>
                  </a:moveTo>
                  <a:lnTo>
                    <a:pt x="184" y="124"/>
                  </a:lnTo>
                  <a:lnTo>
                    <a:pt x="59" y="0"/>
                  </a:lnTo>
                  <a:lnTo>
                    <a:pt x="0" y="0"/>
                  </a:lnTo>
                  <a:lnTo>
                    <a:pt x="0" y="0"/>
                  </a:lnTo>
                  <a:lnTo>
                    <a:pt x="0" y="59"/>
                  </a:lnTo>
                  <a:lnTo>
                    <a:pt x="141" y="201"/>
                  </a:lnTo>
                  <a:lnTo>
                    <a:pt x="141" y="167"/>
                  </a:lnTo>
                  <a:lnTo>
                    <a:pt x="141" y="283"/>
                  </a:lnTo>
                  <a:lnTo>
                    <a:pt x="141" y="283"/>
                  </a:lnTo>
                  <a:lnTo>
                    <a:pt x="141" y="326"/>
                  </a:lnTo>
                  <a:lnTo>
                    <a:pt x="184" y="368"/>
                  </a:lnTo>
                  <a:lnTo>
                    <a:pt x="227" y="326"/>
                  </a:lnTo>
                  <a:lnTo>
                    <a:pt x="227" y="283"/>
                  </a:lnTo>
                  <a:lnTo>
                    <a:pt x="227" y="283"/>
                  </a:lnTo>
                  <a:lnTo>
                    <a:pt x="227" y="167"/>
                  </a:lnTo>
                  <a:lnTo>
                    <a:pt x="227" y="201"/>
                  </a:lnTo>
                  <a:lnTo>
                    <a:pt x="368" y="59"/>
                  </a:lnTo>
                  <a:lnTo>
                    <a:pt x="368" y="0"/>
                  </a:lnTo>
                  <a:lnTo>
                    <a:pt x="3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xmlns="" id="{8A8FA1EC-0018-45BE-87AA-67BFAF431684}"/>
                </a:ext>
              </a:extLst>
            </p:cNvPr>
            <p:cNvSpPr>
              <a:spLocks noEditPoints="1"/>
            </p:cNvSpPr>
            <p:nvPr/>
          </p:nvSpPr>
          <p:spPr bwMode="auto">
            <a:xfrm>
              <a:off x="4302125" y="577850"/>
              <a:ext cx="584200" cy="584200"/>
            </a:xfrm>
            <a:custGeom>
              <a:avLst/>
              <a:gdLst>
                <a:gd name="T0" fmla="*/ 1258 w 1474"/>
                <a:gd name="T1" fmla="*/ 216 h 1474"/>
                <a:gd name="T2" fmla="*/ 737 w 1474"/>
                <a:gd name="T3" fmla="*/ 0 h 1474"/>
                <a:gd name="T4" fmla="*/ 0 w 1474"/>
                <a:gd name="T5" fmla="*/ 737 h 1474"/>
                <a:gd name="T6" fmla="*/ 216 w 1474"/>
                <a:gd name="T7" fmla="*/ 1258 h 1474"/>
                <a:gd name="T8" fmla="*/ 737 w 1474"/>
                <a:gd name="T9" fmla="*/ 1474 h 1474"/>
                <a:gd name="T10" fmla="*/ 1258 w 1474"/>
                <a:gd name="T11" fmla="*/ 1258 h 1474"/>
                <a:gd name="T12" fmla="*/ 1474 w 1474"/>
                <a:gd name="T13" fmla="*/ 737 h 1474"/>
                <a:gd name="T14" fmla="*/ 1258 w 1474"/>
                <a:gd name="T15" fmla="*/ 216 h 1474"/>
                <a:gd name="T16" fmla="*/ 737 w 1474"/>
                <a:gd name="T17" fmla="*/ 1134 h 1474"/>
                <a:gd name="T18" fmla="*/ 457 w 1474"/>
                <a:gd name="T19" fmla="*/ 1018 h 1474"/>
                <a:gd name="T20" fmla="*/ 340 w 1474"/>
                <a:gd name="T21" fmla="*/ 737 h 1474"/>
                <a:gd name="T22" fmla="*/ 737 w 1474"/>
                <a:gd name="T23" fmla="*/ 340 h 1474"/>
                <a:gd name="T24" fmla="*/ 1018 w 1474"/>
                <a:gd name="T25" fmla="*/ 457 h 1474"/>
                <a:gd name="T26" fmla="*/ 1134 w 1474"/>
                <a:gd name="T27" fmla="*/ 737 h 1474"/>
                <a:gd name="T28" fmla="*/ 1018 w 1474"/>
                <a:gd name="T29" fmla="*/ 1018 h 1474"/>
                <a:gd name="T30" fmla="*/ 737 w 1474"/>
                <a:gd name="T31" fmla="*/ 1134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4" h="1474">
                  <a:moveTo>
                    <a:pt x="1258" y="216"/>
                  </a:moveTo>
                  <a:cubicBezTo>
                    <a:pt x="1125" y="83"/>
                    <a:pt x="941" y="0"/>
                    <a:pt x="737" y="0"/>
                  </a:cubicBezTo>
                  <a:cubicBezTo>
                    <a:pt x="330" y="0"/>
                    <a:pt x="0" y="330"/>
                    <a:pt x="0" y="737"/>
                  </a:cubicBezTo>
                  <a:cubicBezTo>
                    <a:pt x="0" y="941"/>
                    <a:pt x="83" y="1125"/>
                    <a:pt x="216" y="1258"/>
                  </a:cubicBezTo>
                  <a:cubicBezTo>
                    <a:pt x="349" y="1392"/>
                    <a:pt x="534" y="1474"/>
                    <a:pt x="737" y="1474"/>
                  </a:cubicBezTo>
                  <a:cubicBezTo>
                    <a:pt x="941" y="1474"/>
                    <a:pt x="1125" y="1392"/>
                    <a:pt x="1258" y="1258"/>
                  </a:cubicBezTo>
                  <a:cubicBezTo>
                    <a:pt x="1392" y="1125"/>
                    <a:pt x="1474" y="941"/>
                    <a:pt x="1474" y="737"/>
                  </a:cubicBezTo>
                  <a:cubicBezTo>
                    <a:pt x="1474" y="534"/>
                    <a:pt x="1392" y="350"/>
                    <a:pt x="1258" y="216"/>
                  </a:cubicBezTo>
                  <a:close/>
                  <a:moveTo>
                    <a:pt x="737" y="1134"/>
                  </a:moveTo>
                  <a:cubicBezTo>
                    <a:pt x="628" y="1134"/>
                    <a:pt x="528" y="1090"/>
                    <a:pt x="457" y="1018"/>
                  </a:cubicBezTo>
                  <a:cubicBezTo>
                    <a:pt x="385" y="946"/>
                    <a:pt x="340" y="847"/>
                    <a:pt x="340" y="737"/>
                  </a:cubicBezTo>
                  <a:cubicBezTo>
                    <a:pt x="340" y="518"/>
                    <a:pt x="518" y="340"/>
                    <a:pt x="737" y="340"/>
                  </a:cubicBezTo>
                  <a:cubicBezTo>
                    <a:pt x="847" y="340"/>
                    <a:pt x="946" y="385"/>
                    <a:pt x="1018" y="457"/>
                  </a:cubicBezTo>
                  <a:cubicBezTo>
                    <a:pt x="1090" y="529"/>
                    <a:pt x="1134" y="628"/>
                    <a:pt x="1134" y="737"/>
                  </a:cubicBezTo>
                  <a:cubicBezTo>
                    <a:pt x="1134" y="847"/>
                    <a:pt x="1090" y="946"/>
                    <a:pt x="1018" y="1018"/>
                  </a:cubicBezTo>
                  <a:cubicBezTo>
                    <a:pt x="946" y="1090"/>
                    <a:pt x="847" y="1134"/>
                    <a:pt x="737" y="1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xmlns="" id="{1783114D-7C72-4A00-B35F-82873EBDFA63}"/>
                </a:ext>
              </a:extLst>
            </p:cNvPr>
            <p:cNvSpPr>
              <a:spLocks/>
            </p:cNvSpPr>
            <p:nvPr/>
          </p:nvSpPr>
          <p:spPr bwMode="auto">
            <a:xfrm>
              <a:off x="5026025" y="577850"/>
              <a:ext cx="584200" cy="584200"/>
            </a:xfrm>
            <a:custGeom>
              <a:avLst/>
              <a:gdLst>
                <a:gd name="T0" fmla="*/ 1474 w 1474"/>
                <a:gd name="T1" fmla="*/ 0 h 1474"/>
                <a:gd name="T2" fmla="*/ 1134 w 1474"/>
                <a:gd name="T3" fmla="*/ 340 h 1474"/>
                <a:gd name="T4" fmla="*/ 1133 w 1474"/>
                <a:gd name="T5" fmla="*/ 895 h 1474"/>
                <a:gd name="T6" fmla="*/ 686 w 1474"/>
                <a:gd name="T7" fmla="*/ 448 h 1474"/>
                <a:gd name="T8" fmla="*/ 238 w 1474"/>
                <a:gd name="T9" fmla="*/ 0 h 1474"/>
                <a:gd name="T10" fmla="*/ 0 w 1474"/>
                <a:gd name="T11" fmla="*/ 0 h 1474"/>
                <a:gd name="T12" fmla="*/ 0 w 1474"/>
                <a:gd name="T13" fmla="*/ 0 h 1474"/>
                <a:gd name="T14" fmla="*/ 0 w 1474"/>
                <a:gd name="T15" fmla="*/ 238 h 1474"/>
                <a:gd name="T16" fmla="*/ 0 w 1474"/>
                <a:gd name="T17" fmla="*/ 1474 h 1474"/>
                <a:gd name="T18" fmla="*/ 340 w 1474"/>
                <a:gd name="T19" fmla="*/ 1134 h 1474"/>
                <a:gd name="T20" fmla="*/ 340 w 1474"/>
                <a:gd name="T21" fmla="*/ 579 h 1474"/>
                <a:gd name="T22" fmla="*/ 340 w 1474"/>
                <a:gd name="T23" fmla="*/ 578 h 1474"/>
                <a:gd name="T24" fmla="*/ 454 w 1474"/>
                <a:gd name="T25" fmla="*/ 691 h 1474"/>
                <a:gd name="T26" fmla="*/ 454 w 1474"/>
                <a:gd name="T27" fmla="*/ 692 h 1474"/>
                <a:gd name="T28" fmla="*/ 454 w 1474"/>
                <a:gd name="T29" fmla="*/ 692 h 1474"/>
                <a:gd name="T30" fmla="*/ 1236 w 1474"/>
                <a:gd name="T31" fmla="*/ 1474 h 1474"/>
                <a:gd name="T32" fmla="*/ 1474 w 1474"/>
                <a:gd name="T33" fmla="*/ 1474 h 1474"/>
                <a:gd name="T34" fmla="*/ 1474 w 1474"/>
                <a:gd name="T35" fmla="*/ 1237 h 1474"/>
                <a:gd name="T36" fmla="*/ 1474 w 1474"/>
                <a:gd name="T37" fmla="*/ 1237 h 1474"/>
                <a:gd name="T38" fmla="*/ 1474 w 1474"/>
                <a:gd name="T39"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4" h="1474">
                  <a:moveTo>
                    <a:pt x="1474" y="0"/>
                  </a:moveTo>
                  <a:cubicBezTo>
                    <a:pt x="1286" y="0"/>
                    <a:pt x="1134" y="153"/>
                    <a:pt x="1134" y="340"/>
                  </a:cubicBezTo>
                  <a:cubicBezTo>
                    <a:pt x="1133" y="895"/>
                    <a:pt x="1133" y="895"/>
                    <a:pt x="1133" y="895"/>
                  </a:cubicBezTo>
                  <a:cubicBezTo>
                    <a:pt x="686" y="448"/>
                    <a:pt x="686" y="448"/>
                    <a:pt x="686" y="448"/>
                  </a:cubicBezTo>
                  <a:cubicBezTo>
                    <a:pt x="238" y="0"/>
                    <a:pt x="238" y="0"/>
                    <a:pt x="238" y="0"/>
                  </a:cubicBezTo>
                  <a:cubicBezTo>
                    <a:pt x="0" y="0"/>
                    <a:pt x="0" y="0"/>
                    <a:pt x="0" y="0"/>
                  </a:cubicBezTo>
                  <a:cubicBezTo>
                    <a:pt x="0" y="0"/>
                    <a:pt x="0" y="0"/>
                    <a:pt x="0" y="0"/>
                  </a:cubicBezTo>
                  <a:cubicBezTo>
                    <a:pt x="0" y="238"/>
                    <a:pt x="0" y="238"/>
                    <a:pt x="0" y="238"/>
                  </a:cubicBezTo>
                  <a:cubicBezTo>
                    <a:pt x="0" y="1474"/>
                    <a:pt x="0" y="1474"/>
                    <a:pt x="0" y="1474"/>
                  </a:cubicBezTo>
                  <a:cubicBezTo>
                    <a:pt x="187" y="1474"/>
                    <a:pt x="340" y="1322"/>
                    <a:pt x="340" y="1134"/>
                  </a:cubicBezTo>
                  <a:cubicBezTo>
                    <a:pt x="340" y="579"/>
                    <a:pt x="340" y="579"/>
                    <a:pt x="340" y="579"/>
                  </a:cubicBezTo>
                  <a:cubicBezTo>
                    <a:pt x="340" y="578"/>
                    <a:pt x="340" y="578"/>
                    <a:pt x="340" y="578"/>
                  </a:cubicBezTo>
                  <a:cubicBezTo>
                    <a:pt x="454" y="691"/>
                    <a:pt x="454" y="691"/>
                    <a:pt x="454" y="691"/>
                  </a:cubicBezTo>
                  <a:cubicBezTo>
                    <a:pt x="454" y="692"/>
                    <a:pt x="454" y="692"/>
                    <a:pt x="454" y="692"/>
                  </a:cubicBezTo>
                  <a:cubicBezTo>
                    <a:pt x="454" y="692"/>
                    <a:pt x="454" y="692"/>
                    <a:pt x="454" y="692"/>
                  </a:cubicBezTo>
                  <a:cubicBezTo>
                    <a:pt x="1236" y="1474"/>
                    <a:pt x="1236" y="1474"/>
                    <a:pt x="1236" y="1474"/>
                  </a:cubicBezTo>
                  <a:cubicBezTo>
                    <a:pt x="1474" y="1474"/>
                    <a:pt x="1474" y="1474"/>
                    <a:pt x="1474" y="1474"/>
                  </a:cubicBezTo>
                  <a:cubicBezTo>
                    <a:pt x="1474" y="1237"/>
                    <a:pt x="1474" y="1237"/>
                    <a:pt x="1474" y="1237"/>
                  </a:cubicBezTo>
                  <a:cubicBezTo>
                    <a:pt x="1474" y="1237"/>
                    <a:pt x="1474" y="1237"/>
                    <a:pt x="1474" y="1237"/>
                  </a:cubicBezTo>
                  <a:lnTo>
                    <a:pt x="14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xmlns="" id="{01F6D2C7-4D2F-4918-8229-E52BE4581CE6}"/>
              </a:ext>
            </a:extLst>
          </p:cNvPr>
          <p:cNvGrpSpPr/>
          <p:nvPr userDrawn="1"/>
        </p:nvGrpSpPr>
        <p:grpSpPr>
          <a:xfrm>
            <a:off x="6838950" y="2835267"/>
            <a:ext cx="2305050" cy="2308249"/>
            <a:chOff x="2166937" y="166687"/>
            <a:chExt cx="4803458" cy="4810125"/>
          </a:xfrm>
        </p:grpSpPr>
        <p:sp>
          <p:nvSpPr>
            <p:cNvPr id="25" name="Freeform: Shape 24">
              <a:extLst>
                <a:ext uri="{FF2B5EF4-FFF2-40B4-BE49-F238E27FC236}">
                  <a16:creationId xmlns:a16="http://schemas.microsoft.com/office/drawing/2014/main" xmlns="" id="{C47918C9-4963-41FD-9EA2-C691BD9B2A47}"/>
                </a:ext>
              </a:extLst>
            </p:cNvPr>
            <p:cNvSpPr/>
            <p:nvPr/>
          </p:nvSpPr>
          <p:spPr>
            <a:xfrm>
              <a:off x="2166937" y="166687"/>
              <a:ext cx="3400425" cy="2686050"/>
            </a:xfrm>
            <a:custGeom>
              <a:avLst/>
              <a:gdLst/>
              <a:ahLst/>
              <a:cxnLst/>
              <a:rect l="0" t="0" r="0" b="0"/>
              <a:pathLst>
                <a:path w="3400425" h="2686050">
                  <a:moveTo>
                    <a:pt x="2126933" y="2686050"/>
                  </a:moveTo>
                  <a:lnTo>
                    <a:pt x="3403283" y="1409700"/>
                  </a:lnTo>
                  <a:cubicBezTo>
                    <a:pt x="2532698" y="539115"/>
                    <a:pt x="1329690" y="0"/>
                    <a:pt x="953" y="0"/>
                  </a:cubicBezTo>
                  <a:lnTo>
                    <a:pt x="0" y="0"/>
                  </a:lnTo>
                  <a:lnTo>
                    <a:pt x="0" y="1804988"/>
                  </a:lnTo>
                  <a:cubicBezTo>
                    <a:pt x="830580" y="1804988"/>
                    <a:pt x="1583055" y="2142173"/>
                    <a:pt x="2126933" y="2686050"/>
                  </a:cubicBezTo>
                </a:path>
              </a:pathLst>
            </a:custGeom>
            <a:solidFill>
              <a:srgbClr val="C81A8C"/>
            </a:solidFill>
            <a:ln w="9525" cap="flat">
              <a:noFill/>
              <a:prstDash val="solid"/>
              <a:miter/>
            </a:ln>
          </p:spPr>
          <p:txBody>
            <a:bodyPr/>
            <a:lstStyle/>
            <a:p>
              <a:endParaRPr lang="en-US"/>
            </a:p>
          </p:txBody>
        </p:sp>
        <p:sp>
          <p:nvSpPr>
            <p:cNvPr id="26" name="Freeform: Shape 25">
              <a:extLst>
                <a:ext uri="{FF2B5EF4-FFF2-40B4-BE49-F238E27FC236}">
                  <a16:creationId xmlns:a16="http://schemas.microsoft.com/office/drawing/2014/main" xmlns="" id="{F424014E-49D8-401F-B25D-F5506757FB2D}"/>
                </a:ext>
              </a:extLst>
            </p:cNvPr>
            <p:cNvSpPr/>
            <p:nvPr/>
          </p:nvSpPr>
          <p:spPr>
            <a:xfrm>
              <a:off x="4293870" y="1576387"/>
              <a:ext cx="2676525" cy="3400425"/>
            </a:xfrm>
            <a:custGeom>
              <a:avLst/>
              <a:gdLst/>
              <a:ahLst/>
              <a:cxnLst/>
              <a:rect l="0" t="0" r="0" b="0"/>
              <a:pathLst>
                <a:path w="2676525" h="3400425">
                  <a:moveTo>
                    <a:pt x="1276350" y="0"/>
                  </a:moveTo>
                  <a:lnTo>
                    <a:pt x="0" y="1276350"/>
                  </a:lnTo>
                  <a:cubicBezTo>
                    <a:pt x="544830" y="1821180"/>
                    <a:pt x="881062" y="2572703"/>
                    <a:pt x="881062" y="3403283"/>
                  </a:cubicBezTo>
                  <a:lnTo>
                    <a:pt x="2686050" y="3403283"/>
                  </a:lnTo>
                  <a:cubicBezTo>
                    <a:pt x="2686050" y="2074545"/>
                    <a:pt x="2147887" y="871538"/>
                    <a:pt x="1276350" y="0"/>
                  </a:cubicBezTo>
                </a:path>
              </a:pathLst>
            </a:custGeom>
            <a:solidFill>
              <a:srgbClr val="7ECBE9"/>
            </a:solidFill>
            <a:ln w="9525" cap="flat">
              <a:noFill/>
              <a:prstDash val="solid"/>
              <a:miter/>
            </a:ln>
          </p:spPr>
          <p:txBody>
            <a:bodyPr/>
            <a:lstStyle/>
            <a:p>
              <a:endParaRPr lang="en-US"/>
            </a:p>
          </p:txBody>
        </p:sp>
      </p:grpSp>
    </p:spTree>
    <p:extLst>
      <p:ext uri="{BB962C8B-B14F-4D97-AF65-F5344CB8AC3E}">
        <p14:creationId xmlns:p14="http://schemas.microsoft.com/office/powerpoint/2010/main" val="166160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11FE29A-BCBE-473F-BBAC-9BA805F12020}"/>
              </a:ext>
            </a:extLst>
          </p:cNvPr>
          <p:cNvSpPr/>
          <p:nvPr userDrawn="1"/>
        </p:nvSpPr>
        <p:spPr>
          <a:xfrm>
            <a:off x="7" y="0"/>
            <a:ext cx="6991519"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3088" y="1392174"/>
            <a:ext cx="5717752" cy="1175608"/>
          </a:xfrm>
        </p:spPr>
        <p:txBody>
          <a:bodyPr anchor="b">
            <a:normAutofit/>
          </a:bodyPr>
          <a:lstStyle>
            <a:lvl1pPr>
              <a:defRPr sz="3200">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573091" y="2735719"/>
            <a:ext cx="5717753" cy="1125140"/>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pic>
        <p:nvPicPr>
          <p:cNvPr id="6" name="Picture 5">
            <a:extLst>
              <a:ext uri="{FF2B5EF4-FFF2-40B4-BE49-F238E27FC236}">
                <a16:creationId xmlns:a16="http://schemas.microsoft.com/office/drawing/2014/main" xmlns="" id="{FF90E0BA-1154-4BFD-AA99-62F375DD4E7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6991529" y="-1"/>
            <a:ext cx="2152481" cy="5143501"/>
          </a:xfrm>
          <a:prstGeom prst="rect">
            <a:avLst/>
          </a:prstGeom>
        </p:spPr>
      </p:pic>
    </p:spTree>
    <p:extLst>
      <p:ext uri="{BB962C8B-B14F-4D97-AF65-F5344CB8AC3E}">
        <p14:creationId xmlns:p14="http://schemas.microsoft.com/office/powerpoint/2010/main" val="11378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73089" y="1886470"/>
            <a:ext cx="3995524" cy="2921498"/>
          </a:xfrm>
        </p:spPr>
        <p:txBody>
          <a:bodyPr lIns="0" rIns="36000">
            <a:normAutofit/>
          </a:bodyPr>
          <a:lstStyle>
            <a:lvl1pPr marL="0" indent="0">
              <a:lnSpc>
                <a:spcPct val="100000"/>
              </a:lnSpc>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82" y="1351691"/>
            <a:ext cx="3992047" cy="298106"/>
          </a:xfrm>
          <a:prstGeom prst="rect">
            <a:avLst/>
          </a:prstGeom>
        </p:spPr>
        <p:txBody>
          <a:bodyPr vert="horz" lIns="0" tIns="0" rIns="36000" bIns="0" rtlCol="0" anchor="t" anchorCtr="0">
            <a:normAutofit/>
          </a:bodyPr>
          <a:lstStyle>
            <a:lvl1pPr>
              <a:defRPr>
                <a:solidFill>
                  <a:schemeClr val="accent1"/>
                </a:solidFill>
              </a:defRPr>
            </a:lvl1pPr>
          </a:lstStyle>
          <a:p>
            <a:pPr lvl="0"/>
            <a:r>
              <a:rPr lang="en-US" dirty="0"/>
              <a:t>Click to edit Master title style</a:t>
            </a:r>
          </a:p>
        </p:txBody>
      </p:sp>
      <p:pic>
        <p:nvPicPr>
          <p:cNvPr id="52" name="Graphic 51">
            <a:extLst>
              <a:ext uri="{FF2B5EF4-FFF2-40B4-BE49-F238E27FC236}">
                <a16:creationId xmlns:a16="http://schemas.microsoft.com/office/drawing/2014/main" xmlns="" id="{706A0B94-DD22-4F5C-97C9-EC78D434E89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90550" y="577393"/>
            <a:ext cx="1540354" cy="290588"/>
          </a:xfrm>
          <a:prstGeom prst="rect">
            <a:avLst/>
          </a:prstGeom>
        </p:spPr>
      </p:pic>
    </p:spTree>
    <p:extLst>
      <p:ext uri="{BB962C8B-B14F-4D97-AF65-F5344CB8AC3E}">
        <p14:creationId xmlns:p14="http://schemas.microsoft.com/office/powerpoint/2010/main" val="304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C297C43-CE14-4778-9199-D48A1B17D36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5400000" flipV="1">
            <a:off x="5312910" y="1310140"/>
            <a:ext cx="5143500" cy="2523220"/>
          </a:xfrm>
          <a:prstGeom prst="rect">
            <a:avLst/>
          </a:prstGeom>
        </p:spPr>
      </p:pic>
      <p:sp>
        <p:nvSpPr>
          <p:cNvPr id="7" name="Rectangle 6">
            <a:extLst>
              <a:ext uri="{FF2B5EF4-FFF2-40B4-BE49-F238E27FC236}">
                <a16:creationId xmlns:a16="http://schemas.microsoft.com/office/drawing/2014/main" xmlns="" id="{211FE29A-BCBE-473F-BBAC-9BA805F12020}"/>
              </a:ext>
            </a:extLst>
          </p:cNvPr>
          <p:cNvSpPr/>
          <p:nvPr userDrawn="1"/>
        </p:nvSpPr>
        <p:spPr>
          <a:xfrm>
            <a:off x="0" y="0"/>
            <a:ext cx="6857906"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3088" y="1396941"/>
            <a:ext cx="5717752" cy="1175608"/>
          </a:xfrm>
        </p:spPr>
        <p:txBody>
          <a:bodyPr anchor="b">
            <a:normAutofit/>
          </a:bodyPr>
          <a:lstStyle>
            <a:lvl1pPr>
              <a:defRPr sz="3200">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573091" y="2738100"/>
            <a:ext cx="5717753" cy="1125140"/>
          </a:xfrm>
        </p:spPr>
        <p:txBody>
          <a:bodyPr lIns="0" rIns="36000">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grpSp>
        <p:nvGrpSpPr>
          <p:cNvPr id="12" name="Group 11">
            <a:extLst>
              <a:ext uri="{FF2B5EF4-FFF2-40B4-BE49-F238E27FC236}">
                <a16:creationId xmlns:a16="http://schemas.microsoft.com/office/drawing/2014/main" xmlns="" id="{6AC2C0EF-2C17-4408-B6EC-8CF92C9767A9}"/>
              </a:ext>
            </a:extLst>
          </p:cNvPr>
          <p:cNvGrpSpPr/>
          <p:nvPr userDrawn="1"/>
        </p:nvGrpSpPr>
        <p:grpSpPr>
          <a:xfrm>
            <a:off x="589767" y="579439"/>
            <a:ext cx="1550987" cy="292100"/>
            <a:chOff x="2508250" y="577850"/>
            <a:chExt cx="3101975" cy="584200"/>
          </a:xfrm>
        </p:grpSpPr>
        <p:sp>
          <p:nvSpPr>
            <p:cNvPr id="13" name="Freeform 5">
              <a:extLst>
                <a:ext uri="{FF2B5EF4-FFF2-40B4-BE49-F238E27FC236}">
                  <a16:creationId xmlns:a16="http://schemas.microsoft.com/office/drawing/2014/main" xmlns="" id="{09D5E703-6F20-4799-B230-72547DB3BE9E}"/>
                </a:ext>
              </a:extLst>
            </p:cNvPr>
            <p:cNvSpPr>
              <a:spLocks noEditPoints="1"/>
            </p:cNvSpPr>
            <p:nvPr/>
          </p:nvSpPr>
          <p:spPr bwMode="auto">
            <a:xfrm>
              <a:off x="2508250" y="577850"/>
              <a:ext cx="449263" cy="584200"/>
            </a:xfrm>
            <a:custGeom>
              <a:avLst/>
              <a:gdLst>
                <a:gd name="T0" fmla="*/ 624 w 1134"/>
                <a:gd name="T1" fmla="*/ 0 h 1474"/>
                <a:gd name="T2" fmla="*/ 624 w 1134"/>
                <a:gd name="T3" fmla="*/ 0 h 1474"/>
                <a:gd name="T4" fmla="*/ 340 w 1134"/>
                <a:gd name="T5" fmla="*/ 0 h 1474"/>
                <a:gd name="T6" fmla="*/ 0 w 1134"/>
                <a:gd name="T7" fmla="*/ 0 h 1474"/>
                <a:gd name="T8" fmla="*/ 0 w 1134"/>
                <a:gd name="T9" fmla="*/ 340 h 1474"/>
                <a:gd name="T10" fmla="*/ 0 w 1134"/>
                <a:gd name="T11" fmla="*/ 1021 h 1474"/>
                <a:gd name="T12" fmla="*/ 0 w 1134"/>
                <a:gd name="T13" fmla="*/ 1474 h 1474"/>
                <a:gd name="T14" fmla="*/ 340 w 1134"/>
                <a:gd name="T15" fmla="*/ 1134 h 1474"/>
                <a:gd name="T16" fmla="*/ 340 w 1134"/>
                <a:gd name="T17" fmla="*/ 1021 h 1474"/>
                <a:gd name="T18" fmla="*/ 624 w 1134"/>
                <a:gd name="T19" fmla="*/ 1021 h 1474"/>
                <a:gd name="T20" fmla="*/ 1134 w 1134"/>
                <a:gd name="T21" fmla="*/ 511 h 1474"/>
                <a:gd name="T22" fmla="*/ 624 w 1134"/>
                <a:gd name="T23" fmla="*/ 0 h 1474"/>
                <a:gd name="T24" fmla="*/ 624 w 1134"/>
                <a:gd name="T25" fmla="*/ 681 h 1474"/>
                <a:gd name="T26" fmla="*/ 340 w 1134"/>
                <a:gd name="T27" fmla="*/ 681 h 1474"/>
                <a:gd name="T28" fmla="*/ 340 w 1134"/>
                <a:gd name="T29" fmla="*/ 681 h 1474"/>
                <a:gd name="T30" fmla="*/ 340 w 1134"/>
                <a:gd name="T31" fmla="*/ 340 h 1474"/>
                <a:gd name="T32" fmla="*/ 340 w 1134"/>
                <a:gd name="T33" fmla="*/ 340 h 1474"/>
                <a:gd name="T34" fmla="*/ 624 w 1134"/>
                <a:gd name="T35" fmla="*/ 340 h 1474"/>
                <a:gd name="T36" fmla="*/ 794 w 1134"/>
                <a:gd name="T37" fmla="*/ 511 h 1474"/>
                <a:gd name="T38" fmla="*/ 624 w 1134"/>
                <a:gd name="T39" fmla="*/ 681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4" h="1474">
                  <a:moveTo>
                    <a:pt x="624" y="0"/>
                  </a:moveTo>
                  <a:cubicBezTo>
                    <a:pt x="624" y="0"/>
                    <a:pt x="624" y="0"/>
                    <a:pt x="624" y="0"/>
                  </a:cubicBezTo>
                  <a:cubicBezTo>
                    <a:pt x="340" y="0"/>
                    <a:pt x="340" y="0"/>
                    <a:pt x="340" y="0"/>
                  </a:cubicBezTo>
                  <a:cubicBezTo>
                    <a:pt x="0" y="0"/>
                    <a:pt x="0" y="0"/>
                    <a:pt x="0" y="0"/>
                  </a:cubicBezTo>
                  <a:cubicBezTo>
                    <a:pt x="0" y="340"/>
                    <a:pt x="0" y="340"/>
                    <a:pt x="0" y="340"/>
                  </a:cubicBezTo>
                  <a:cubicBezTo>
                    <a:pt x="0" y="1021"/>
                    <a:pt x="0" y="1021"/>
                    <a:pt x="0" y="1021"/>
                  </a:cubicBezTo>
                  <a:cubicBezTo>
                    <a:pt x="0" y="1474"/>
                    <a:pt x="0" y="1474"/>
                    <a:pt x="0" y="1474"/>
                  </a:cubicBezTo>
                  <a:cubicBezTo>
                    <a:pt x="188" y="1474"/>
                    <a:pt x="340" y="1322"/>
                    <a:pt x="340" y="1134"/>
                  </a:cubicBezTo>
                  <a:cubicBezTo>
                    <a:pt x="340" y="1021"/>
                    <a:pt x="340" y="1021"/>
                    <a:pt x="340" y="1021"/>
                  </a:cubicBezTo>
                  <a:cubicBezTo>
                    <a:pt x="624" y="1021"/>
                    <a:pt x="624" y="1021"/>
                    <a:pt x="624" y="1021"/>
                  </a:cubicBezTo>
                  <a:cubicBezTo>
                    <a:pt x="906" y="1021"/>
                    <a:pt x="1134" y="792"/>
                    <a:pt x="1134" y="511"/>
                  </a:cubicBezTo>
                  <a:cubicBezTo>
                    <a:pt x="1134" y="229"/>
                    <a:pt x="906" y="0"/>
                    <a:pt x="624" y="0"/>
                  </a:cubicBezTo>
                  <a:close/>
                  <a:moveTo>
                    <a:pt x="624" y="681"/>
                  </a:moveTo>
                  <a:cubicBezTo>
                    <a:pt x="340" y="681"/>
                    <a:pt x="340" y="681"/>
                    <a:pt x="340" y="681"/>
                  </a:cubicBezTo>
                  <a:cubicBezTo>
                    <a:pt x="340" y="681"/>
                    <a:pt x="340" y="681"/>
                    <a:pt x="340" y="681"/>
                  </a:cubicBezTo>
                  <a:cubicBezTo>
                    <a:pt x="340" y="340"/>
                    <a:pt x="340" y="340"/>
                    <a:pt x="340" y="340"/>
                  </a:cubicBezTo>
                  <a:cubicBezTo>
                    <a:pt x="340" y="340"/>
                    <a:pt x="340" y="340"/>
                    <a:pt x="340" y="340"/>
                  </a:cubicBezTo>
                  <a:cubicBezTo>
                    <a:pt x="624" y="340"/>
                    <a:pt x="624" y="340"/>
                    <a:pt x="624" y="340"/>
                  </a:cubicBezTo>
                  <a:cubicBezTo>
                    <a:pt x="718" y="340"/>
                    <a:pt x="794" y="417"/>
                    <a:pt x="794" y="511"/>
                  </a:cubicBezTo>
                  <a:cubicBezTo>
                    <a:pt x="794" y="604"/>
                    <a:pt x="718" y="681"/>
                    <a:pt x="624" y="6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xmlns="" id="{F21C8D75-9702-4A8D-9783-6E59287AEAED}"/>
                </a:ext>
              </a:extLst>
            </p:cNvPr>
            <p:cNvSpPr>
              <a:spLocks/>
            </p:cNvSpPr>
            <p:nvPr/>
          </p:nvSpPr>
          <p:spPr bwMode="auto">
            <a:xfrm>
              <a:off x="3074988" y="577850"/>
              <a:ext cx="493713" cy="584200"/>
            </a:xfrm>
            <a:custGeom>
              <a:avLst/>
              <a:gdLst>
                <a:gd name="T0" fmla="*/ 1114 w 1247"/>
                <a:gd name="T1" fmla="*/ 700 h 1474"/>
                <a:gd name="T2" fmla="*/ 793 w 1247"/>
                <a:gd name="T3" fmla="*/ 567 h 1474"/>
                <a:gd name="T4" fmla="*/ 793 w 1247"/>
                <a:gd name="T5" fmla="*/ 567 h 1474"/>
                <a:gd name="T6" fmla="*/ 453 w 1247"/>
                <a:gd name="T7" fmla="*/ 567 h 1474"/>
                <a:gd name="T8" fmla="*/ 373 w 1247"/>
                <a:gd name="T9" fmla="*/ 534 h 1474"/>
                <a:gd name="T10" fmla="*/ 340 w 1247"/>
                <a:gd name="T11" fmla="*/ 454 h 1474"/>
                <a:gd name="T12" fmla="*/ 453 w 1247"/>
                <a:gd name="T13" fmla="*/ 340 h 1474"/>
                <a:gd name="T14" fmla="*/ 793 w 1247"/>
                <a:gd name="T15" fmla="*/ 340 h 1474"/>
                <a:gd name="T16" fmla="*/ 1134 w 1247"/>
                <a:gd name="T17" fmla="*/ 0 h 1474"/>
                <a:gd name="T18" fmla="*/ 793 w 1247"/>
                <a:gd name="T19" fmla="*/ 0 h 1474"/>
                <a:gd name="T20" fmla="*/ 453 w 1247"/>
                <a:gd name="T21" fmla="*/ 0 h 1474"/>
                <a:gd name="T22" fmla="*/ 0 w 1247"/>
                <a:gd name="T23" fmla="*/ 454 h 1474"/>
                <a:gd name="T24" fmla="*/ 133 w 1247"/>
                <a:gd name="T25" fmla="*/ 775 h 1474"/>
                <a:gd name="T26" fmla="*/ 453 w 1247"/>
                <a:gd name="T27" fmla="*/ 907 h 1474"/>
                <a:gd name="T28" fmla="*/ 793 w 1247"/>
                <a:gd name="T29" fmla="*/ 907 h 1474"/>
                <a:gd name="T30" fmla="*/ 793 w 1247"/>
                <a:gd name="T31" fmla="*/ 907 h 1474"/>
                <a:gd name="T32" fmla="*/ 874 w 1247"/>
                <a:gd name="T33" fmla="*/ 941 h 1474"/>
                <a:gd name="T34" fmla="*/ 907 w 1247"/>
                <a:gd name="T35" fmla="*/ 1021 h 1474"/>
                <a:gd name="T36" fmla="*/ 793 w 1247"/>
                <a:gd name="T37" fmla="*/ 1134 h 1474"/>
                <a:gd name="T38" fmla="*/ 340 w 1247"/>
                <a:gd name="T39" fmla="*/ 1134 h 1474"/>
                <a:gd name="T40" fmla="*/ 0 w 1247"/>
                <a:gd name="T41" fmla="*/ 1474 h 1474"/>
                <a:gd name="T42" fmla="*/ 340 w 1247"/>
                <a:gd name="T43" fmla="*/ 1474 h 1474"/>
                <a:gd name="T44" fmla="*/ 793 w 1247"/>
                <a:gd name="T45" fmla="*/ 1474 h 1474"/>
                <a:gd name="T46" fmla="*/ 1247 w 1247"/>
                <a:gd name="T47" fmla="*/ 1021 h 1474"/>
                <a:gd name="T48" fmla="*/ 1114 w 1247"/>
                <a:gd name="T49" fmla="*/ 70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7" h="1474">
                  <a:moveTo>
                    <a:pt x="1114" y="700"/>
                  </a:moveTo>
                  <a:cubicBezTo>
                    <a:pt x="1032" y="618"/>
                    <a:pt x="919" y="567"/>
                    <a:pt x="793" y="567"/>
                  </a:cubicBezTo>
                  <a:cubicBezTo>
                    <a:pt x="793" y="567"/>
                    <a:pt x="793" y="567"/>
                    <a:pt x="793" y="567"/>
                  </a:cubicBezTo>
                  <a:cubicBezTo>
                    <a:pt x="453" y="567"/>
                    <a:pt x="453" y="567"/>
                    <a:pt x="453" y="567"/>
                  </a:cubicBezTo>
                  <a:cubicBezTo>
                    <a:pt x="422" y="567"/>
                    <a:pt x="394" y="555"/>
                    <a:pt x="373" y="534"/>
                  </a:cubicBezTo>
                  <a:cubicBezTo>
                    <a:pt x="353" y="514"/>
                    <a:pt x="340" y="485"/>
                    <a:pt x="340" y="454"/>
                  </a:cubicBezTo>
                  <a:cubicBezTo>
                    <a:pt x="340" y="391"/>
                    <a:pt x="391" y="340"/>
                    <a:pt x="453" y="340"/>
                  </a:cubicBezTo>
                  <a:cubicBezTo>
                    <a:pt x="793" y="340"/>
                    <a:pt x="793" y="340"/>
                    <a:pt x="793" y="340"/>
                  </a:cubicBezTo>
                  <a:cubicBezTo>
                    <a:pt x="981" y="340"/>
                    <a:pt x="1134" y="188"/>
                    <a:pt x="1134" y="0"/>
                  </a:cubicBezTo>
                  <a:cubicBezTo>
                    <a:pt x="793" y="0"/>
                    <a:pt x="793" y="0"/>
                    <a:pt x="793" y="0"/>
                  </a:cubicBezTo>
                  <a:cubicBezTo>
                    <a:pt x="453" y="0"/>
                    <a:pt x="453" y="0"/>
                    <a:pt x="453" y="0"/>
                  </a:cubicBezTo>
                  <a:cubicBezTo>
                    <a:pt x="203" y="0"/>
                    <a:pt x="0" y="203"/>
                    <a:pt x="0" y="454"/>
                  </a:cubicBezTo>
                  <a:cubicBezTo>
                    <a:pt x="0" y="579"/>
                    <a:pt x="51" y="692"/>
                    <a:pt x="133" y="775"/>
                  </a:cubicBezTo>
                  <a:cubicBezTo>
                    <a:pt x="215" y="857"/>
                    <a:pt x="328" y="907"/>
                    <a:pt x="453" y="907"/>
                  </a:cubicBezTo>
                  <a:cubicBezTo>
                    <a:pt x="793" y="907"/>
                    <a:pt x="793" y="907"/>
                    <a:pt x="793" y="907"/>
                  </a:cubicBezTo>
                  <a:cubicBezTo>
                    <a:pt x="793" y="907"/>
                    <a:pt x="793" y="907"/>
                    <a:pt x="793" y="907"/>
                  </a:cubicBezTo>
                  <a:cubicBezTo>
                    <a:pt x="825" y="907"/>
                    <a:pt x="853" y="920"/>
                    <a:pt x="874" y="941"/>
                  </a:cubicBezTo>
                  <a:cubicBezTo>
                    <a:pt x="894" y="961"/>
                    <a:pt x="907" y="989"/>
                    <a:pt x="907" y="1021"/>
                  </a:cubicBezTo>
                  <a:cubicBezTo>
                    <a:pt x="907" y="1083"/>
                    <a:pt x="856" y="1134"/>
                    <a:pt x="793" y="1134"/>
                  </a:cubicBezTo>
                  <a:cubicBezTo>
                    <a:pt x="340" y="1134"/>
                    <a:pt x="340" y="1134"/>
                    <a:pt x="340" y="1134"/>
                  </a:cubicBezTo>
                  <a:cubicBezTo>
                    <a:pt x="152" y="1134"/>
                    <a:pt x="0" y="1286"/>
                    <a:pt x="0" y="1474"/>
                  </a:cubicBezTo>
                  <a:cubicBezTo>
                    <a:pt x="340" y="1474"/>
                    <a:pt x="340" y="1474"/>
                    <a:pt x="340" y="1474"/>
                  </a:cubicBezTo>
                  <a:cubicBezTo>
                    <a:pt x="793" y="1474"/>
                    <a:pt x="793" y="1474"/>
                    <a:pt x="793" y="1474"/>
                  </a:cubicBezTo>
                  <a:cubicBezTo>
                    <a:pt x="1044" y="1474"/>
                    <a:pt x="1247" y="1271"/>
                    <a:pt x="1247" y="1021"/>
                  </a:cubicBezTo>
                  <a:cubicBezTo>
                    <a:pt x="1247" y="896"/>
                    <a:pt x="1196" y="782"/>
                    <a:pt x="1114" y="7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5C53D8AE-DFE6-498D-AE65-52FF8B84CB3D}"/>
                </a:ext>
              </a:extLst>
            </p:cNvPr>
            <p:cNvSpPr>
              <a:spLocks/>
            </p:cNvSpPr>
            <p:nvPr/>
          </p:nvSpPr>
          <p:spPr bwMode="auto">
            <a:xfrm>
              <a:off x="3654425" y="577850"/>
              <a:ext cx="584200" cy="584200"/>
            </a:xfrm>
            <a:custGeom>
              <a:avLst/>
              <a:gdLst>
                <a:gd name="T0" fmla="*/ 308 w 368"/>
                <a:gd name="T1" fmla="*/ 0 h 368"/>
                <a:gd name="T2" fmla="*/ 184 w 368"/>
                <a:gd name="T3" fmla="*/ 124 h 368"/>
                <a:gd name="T4" fmla="*/ 59 w 368"/>
                <a:gd name="T5" fmla="*/ 0 h 368"/>
                <a:gd name="T6" fmla="*/ 0 w 368"/>
                <a:gd name="T7" fmla="*/ 0 h 368"/>
                <a:gd name="T8" fmla="*/ 0 w 368"/>
                <a:gd name="T9" fmla="*/ 0 h 368"/>
                <a:gd name="T10" fmla="*/ 0 w 368"/>
                <a:gd name="T11" fmla="*/ 59 h 368"/>
                <a:gd name="T12" fmla="*/ 141 w 368"/>
                <a:gd name="T13" fmla="*/ 201 h 368"/>
                <a:gd name="T14" fmla="*/ 141 w 368"/>
                <a:gd name="T15" fmla="*/ 167 h 368"/>
                <a:gd name="T16" fmla="*/ 141 w 368"/>
                <a:gd name="T17" fmla="*/ 283 h 368"/>
                <a:gd name="T18" fmla="*/ 141 w 368"/>
                <a:gd name="T19" fmla="*/ 283 h 368"/>
                <a:gd name="T20" fmla="*/ 141 w 368"/>
                <a:gd name="T21" fmla="*/ 326 h 368"/>
                <a:gd name="T22" fmla="*/ 184 w 368"/>
                <a:gd name="T23" fmla="*/ 368 h 368"/>
                <a:gd name="T24" fmla="*/ 227 w 368"/>
                <a:gd name="T25" fmla="*/ 326 h 368"/>
                <a:gd name="T26" fmla="*/ 227 w 368"/>
                <a:gd name="T27" fmla="*/ 283 h 368"/>
                <a:gd name="T28" fmla="*/ 227 w 368"/>
                <a:gd name="T29" fmla="*/ 283 h 368"/>
                <a:gd name="T30" fmla="*/ 227 w 368"/>
                <a:gd name="T31" fmla="*/ 167 h 368"/>
                <a:gd name="T32" fmla="*/ 227 w 368"/>
                <a:gd name="T33" fmla="*/ 201 h 368"/>
                <a:gd name="T34" fmla="*/ 368 w 368"/>
                <a:gd name="T35" fmla="*/ 59 h 368"/>
                <a:gd name="T36" fmla="*/ 368 w 368"/>
                <a:gd name="T37" fmla="*/ 0 h 368"/>
                <a:gd name="T38" fmla="*/ 308 w 368"/>
                <a:gd name="T3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368">
                  <a:moveTo>
                    <a:pt x="308" y="0"/>
                  </a:moveTo>
                  <a:lnTo>
                    <a:pt x="184" y="124"/>
                  </a:lnTo>
                  <a:lnTo>
                    <a:pt x="59" y="0"/>
                  </a:lnTo>
                  <a:lnTo>
                    <a:pt x="0" y="0"/>
                  </a:lnTo>
                  <a:lnTo>
                    <a:pt x="0" y="0"/>
                  </a:lnTo>
                  <a:lnTo>
                    <a:pt x="0" y="59"/>
                  </a:lnTo>
                  <a:lnTo>
                    <a:pt x="141" y="201"/>
                  </a:lnTo>
                  <a:lnTo>
                    <a:pt x="141" y="167"/>
                  </a:lnTo>
                  <a:lnTo>
                    <a:pt x="141" y="283"/>
                  </a:lnTo>
                  <a:lnTo>
                    <a:pt x="141" y="283"/>
                  </a:lnTo>
                  <a:lnTo>
                    <a:pt x="141" y="326"/>
                  </a:lnTo>
                  <a:lnTo>
                    <a:pt x="184" y="368"/>
                  </a:lnTo>
                  <a:lnTo>
                    <a:pt x="227" y="326"/>
                  </a:lnTo>
                  <a:lnTo>
                    <a:pt x="227" y="283"/>
                  </a:lnTo>
                  <a:lnTo>
                    <a:pt x="227" y="283"/>
                  </a:lnTo>
                  <a:lnTo>
                    <a:pt x="227" y="167"/>
                  </a:lnTo>
                  <a:lnTo>
                    <a:pt x="227" y="201"/>
                  </a:lnTo>
                  <a:lnTo>
                    <a:pt x="368" y="59"/>
                  </a:lnTo>
                  <a:lnTo>
                    <a:pt x="368" y="0"/>
                  </a:lnTo>
                  <a:lnTo>
                    <a:pt x="3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xmlns="" id="{11540B13-9C5D-4608-9E05-CCF253832AFD}"/>
                </a:ext>
              </a:extLst>
            </p:cNvPr>
            <p:cNvSpPr>
              <a:spLocks noEditPoints="1"/>
            </p:cNvSpPr>
            <p:nvPr/>
          </p:nvSpPr>
          <p:spPr bwMode="auto">
            <a:xfrm>
              <a:off x="4302125" y="577850"/>
              <a:ext cx="584200" cy="584200"/>
            </a:xfrm>
            <a:custGeom>
              <a:avLst/>
              <a:gdLst>
                <a:gd name="T0" fmla="*/ 1258 w 1474"/>
                <a:gd name="T1" fmla="*/ 216 h 1474"/>
                <a:gd name="T2" fmla="*/ 737 w 1474"/>
                <a:gd name="T3" fmla="*/ 0 h 1474"/>
                <a:gd name="T4" fmla="*/ 0 w 1474"/>
                <a:gd name="T5" fmla="*/ 737 h 1474"/>
                <a:gd name="T6" fmla="*/ 216 w 1474"/>
                <a:gd name="T7" fmla="*/ 1258 h 1474"/>
                <a:gd name="T8" fmla="*/ 737 w 1474"/>
                <a:gd name="T9" fmla="*/ 1474 h 1474"/>
                <a:gd name="T10" fmla="*/ 1258 w 1474"/>
                <a:gd name="T11" fmla="*/ 1258 h 1474"/>
                <a:gd name="T12" fmla="*/ 1474 w 1474"/>
                <a:gd name="T13" fmla="*/ 737 h 1474"/>
                <a:gd name="T14" fmla="*/ 1258 w 1474"/>
                <a:gd name="T15" fmla="*/ 216 h 1474"/>
                <a:gd name="T16" fmla="*/ 737 w 1474"/>
                <a:gd name="T17" fmla="*/ 1134 h 1474"/>
                <a:gd name="T18" fmla="*/ 457 w 1474"/>
                <a:gd name="T19" fmla="*/ 1018 h 1474"/>
                <a:gd name="T20" fmla="*/ 340 w 1474"/>
                <a:gd name="T21" fmla="*/ 737 h 1474"/>
                <a:gd name="T22" fmla="*/ 737 w 1474"/>
                <a:gd name="T23" fmla="*/ 340 h 1474"/>
                <a:gd name="T24" fmla="*/ 1018 w 1474"/>
                <a:gd name="T25" fmla="*/ 457 h 1474"/>
                <a:gd name="T26" fmla="*/ 1134 w 1474"/>
                <a:gd name="T27" fmla="*/ 737 h 1474"/>
                <a:gd name="T28" fmla="*/ 1018 w 1474"/>
                <a:gd name="T29" fmla="*/ 1018 h 1474"/>
                <a:gd name="T30" fmla="*/ 737 w 1474"/>
                <a:gd name="T31" fmla="*/ 1134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4" h="1474">
                  <a:moveTo>
                    <a:pt x="1258" y="216"/>
                  </a:moveTo>
                  <a:cubicBezTo>
                    <a:pt x="1125" y="83"/>
                    <a:pt x="941" y="0"/>
                    <a:pt x="737" y="0"/>
                  </a:cubicBezTo>
                  <a:cubicBezTo>
                    <a:pt x="330" y="0"/>
                    <a:pt x="0" y="330"/>
                    <a:pt x="0" y="737"/>
                  </a:cubicBezTo>
                  <a:cubicBezTo>
                    <a:pt x="0" y="941"/>
                    <a:pt x="83" y="1125"/>
                    <a:pt x="216" y="1258"/>
                  </a:cubicBezTo>
                  <a:cubicBezTo>
                    <a:pt x="349" y="1392"/>
                    <a:pt x="534" y="1474"/>
                    <a:pt x="737" y="1474"/>
                  </a:cubicBezTo>
                  <a:cubicBezTo>
                    <a:pt x="941" y="1474"/>
                    <a:pt x="1125" y="1392"/>
                    <a:pt x="1258" y="1258"/>
                  </a:cubicBezTo>
                  <a:cubicBezTo>
                    <a:pt x="1392" y="1125"/>
                    <a:pt x="1474" y="941"/>
                    <a:pt x="1474" y="737"/>
                  </a:cubicBezTo>
                  <a:cubicBezTo>
                    <a:pt x="1474" y="534"/>
                    <a:pt x="1392" y="350"/>
                    <a:pt x="1258" y="216"/>
                  </a:cubicBezTo>
                  <a:close/>
                  <a:moveTo>
                    <a:pt x="737" y="1134"/>
                  </a:moveTo>
                  <a:cubicBezTo>
                    <a:pt x="628" y="1134"/>
                    <a:pt x="528" y="1090"/>
                    <a:pt x="457" y="1018"/>
                  </a:cubicBezTo>
                  <a:cubicBezTo>
                    <a:pt x="385" y="946"/>
                    <a:pt x="340" y="847"/>
                    <a:pt x="340" y="737"/>
                  </a:cubicBezTo>
                  <a:cubicBezTo>
                    <a:pt x="340" y="518"/>
                    <a:pt x="518" y="340"/>
                    <a:pt x="737" y="340"/>
                  </a:cubicBezTo>
                  <a:cubicBezTo>
                    <a:pt x="847" y="340"/>
                    <a:pt x="946" y="385"/>
                    <a:pt x="1018" y="457"/>
                  </a:cubicBezTo>
                  <a:cubicBezTo>
                    <a:pt x="1090" y="529"/>
                    <a:pt x="1134" y="628"/>
                    <a:pt x="1134" y="737"/>
                  </a:cubicBezTo>
                  <a:cubicBezTo>
                    <a:pt x="1134" y="847"/>
                    <a:pt x="1090" y="946"/>
                    <a:pt x="1018" y="1018"/>
                  </a:cubicBezTo>
                  <a:cubicBezTo>
                    <a:pt x="946" y="1090"/>
                    <a:pt x="847" y="1134"/>
                    <a:pt x="737" y="1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xmlns="" id="{47CE13BE-8B6B-493E-86F2-E6C257F9B869}"/>
                </a:ext>
              </a:extLst>
            </p:cNvPr>
            <p:cNvSpPr>
              <a:spLocks/>
            </p:cNvSpPr>
            <p:nvPr/>
          </p:nvSpPr>
          <p:spPr bwMode="auto">
            <a:xfrm>
              <a:off x="5026025" y="577850"/>
              <a:ext cx="584200" cy="584200"/>
            </a:xfrm>
            <a:custGeom>
              <a:avLst/>
              <a:gdLst>
                <a:gd name="T0" fmla="*/ 1474 w 1474"/>
                <a:gd name="T1" fmla="*/ 0 h 1474"/>
                <a:gd name="T2" fmla="*/ 1134 w 1474"/>
                <a:gd name="T3" fmla="*/ 340 h 1474"/>
                <a:gd name="T4" fmla="*/ 1133 w 1474"/>
                <a:gd name="T5" fmla="*/ 895 h 1474"/>
                <a:gd name="T6" fmla="*/ 686 w 1474"/>
                <a:gd name="T7" fmla="*/ 448 h 1474"/>
                <a:gd name="T8" fmla="*/ 238 w 1474"/>
                <a:gd name="T9" fmla="*/ 0 h 1474"/>
                <a:gd name="T10" fmla="*/ 0 w 1474"/>
                <a:gd name="T11" fmla="*/ 0 h 1474"/>
                <a:gd name="T12" fmla="*/ 0 w 1474"/>
                <a:gd name="T13" fmla="*/ 0 h 1474"/>
                <a:gd name="T14" fmla="*/ 0 w 1474"/>
                <a:gd name="T15" fmla="*/ 238 h 1474"/>
                <a:gd name="T16" fmla="*/ 0 w 1474"/>
                <a:gd name="T17" fmla="*/ 1474 h 1474"/>
                <a:gd name="T18" fmla="*/ 340 w 1474"/>
                <a:gd name="T19" fmla="*/ 1134 h 1474"/>
                <a:gd name="T20" fmla="*/ 340 w 1474"/>
                <a:gd name="T21" fmla="*/ 579 h 1474"/>
                <a:gd name="T22" fmla="*/ 340 w 1474"/>
                <a:gd name="T23" fmla="*/ 578 h 1474"/>
                <a:gd name="T24" fmla="*/ 454 w 1474"/>
                <a:gd name="T25" fmla="*/ 691 h 1474"/>
                <a:gd name="T26" fmla="*/ 454 w 1474"/>
                <a:gd name="T27" fmla="*/ 692 h 1474"/>
                <a:gd name="T28" fmla="*/ 454 w 1474"/>
                <a:gd name="T29" fmla="*/ 692 h 1474"/>
                <a:gd name="T30" fmla="*/ 1236 w 1474"/>
                <a:gd name="T31" fmla="*/ 1474 h 1474"/>
                <a:gd name="T32" fmla="*/ 1474 w 1474"/>
                <a:gd name="T33" fmla="*/ 1474 h 1474"/>
                <a:gd name="T34" fmla="*/ 1474 w 1474"/>
                <a:gd name="T35" fmla="*/ 1237 h 1474"/>
                <a:gd name="T36" fmla="*/ 1474 w 1474"/>
                <a:gd name="T37" fmla="*/ 1237 h 1474"/>
                <a:gd name="T38" fmla="*/ 1474 w 1474"/>
                <a:gd name="T39"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4" h="1474">
                  <a:moveTo>
                    <a:pt x="1474" y="0"/>
                  </a:moveTo>
                  <a:cubicBezTo>
                    <a:pt x="1286" y="0"/>
                    <a:pt x="1134" y="153"/>
                    <a:pt x="1134" y="340"/>
                  </a:cubicBezTo>
                  <a:cubicBezTo>
                    <a:pt x="1133" y="895"/>
                    <a:pt x="1133" y="895"/>
                    <a:pt x="1133" y="895"/>
                  </a:cubicBezTo>
                  <a:cubicBezTo>
                    <a:pt x="686" y="448"/>
                    <a:pt x="686" y="448"/>
                    <a:pt x="686" y="448"/>
                  </a:cubicBezTo>
                  <a:cubicBezTo>
                    <a:pt x="238" y="0"/>
                    <a:pt x="238" y="0"/>
                    <a:pt x="238" y="0"/>
                  </a:cubicBezTo>
                  <a:cubicBezTo>
                    <a:pt x="0" y="0"/>
                    <a:pt x="0" y="0"/>
                    <a:pt x="0" y="0"/>
                  </a:cubicBezTo>
                  <a:cubicBezTo>
                    <a:pt x="0" y="0"/>
                    <a:pt x="0" y="0"/>
                    <a:pt x="0" y="0"/>
                  </a:cubicBezTo>
                  <a:cubicBezTo>
                    <a:pt x="0" y="238"/>
                    <a:pt x="0" y="238"/>
                    <a:pt x="0" y="238"/>
                  </a:cubicBezTo>
                  <a:cubicBezTo>
                    <a:pt x="0" y="1474"/>
                    <a:pt x="0" y="1474"/>
                    <a:pt x="0" y="1474"/>
                  </a:cubicBezTo>
                  <a:cubicBezTo>
                    <a:pt x="187" y="1474"/>
                    <a:pt x="340" y="1322"/>
                    <a:pt x="340" y="1134"/>
                  </a:cubicBezTo>
                  <a:cubicBezTo>
                    <a:pt x="340" y="579"/>
                    <a:pt x="340" y="579"/>
                    <a:pt x="340" y="579"/>
                  </a:cubicBezTo>
                  <a:cubicBezTo>
                    <a:pt x="340" y="578"/>
                    <a:pt x="340" y="578"/>
                    <a:pt x="340" y="578"/>
                  </a:cubicBezTo>
                  <a:cubicBezTo>
                    <a:pt x="454" y="691"/>
                    <a:pt x="454" y="691"/>
                    <a:pt x="454" y="691"/>
                  </a:cubicBezTo>
                  <a:cubicBezTo>
                    <a:pt x="454" y="692"/>
                    <a:pt x="454" y="692"/>
                    <a:pt x="454" y="692"/>
                  </a:cubicBezTo>
                  <a:cubicBezTo>
                    <a:pt x="454" y="692"/>
                    <a:pt x="454" y="692"/>
                    <a:pt x="454" y="692"/>
                  </a:cubicBezTo>
                  <a:cubicBezTo>
                    <a:pt x="1236" y="1474"/>
                    <a:pt x="1236" y="1474"/>
                    <a:pt x="1236" y="1474"/>
                  </a:cubicBezTo>
                  <a:cubicBezTo>
                    <a:pt x="1474" y="1474"/>
                    <a:pt x="1474" y="1474"/>
                    <a:pt x="1474" y="1474"/>
                  </a:cubicBezTo>
                  <a:cubicBezTo>
                    <a:pt x="1474" y="1237"/>
                    <a:pt x="1474" y="1237"/>
                    <a:pt x="1474" y="1237"/>
                  </a:cubicBezTo>
                  <a:cubicBezTo>
                    <a:pt x="1474" y="1237"/>
                    <a:pt x="1474" y="1237"/>
                    <a:pt x="1474" y="1237"/>
                  </a:cubicBezTo>
                  <a:lnTo>
                    <a:pt x="14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3896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73089" y="1884088"/>
            <a:ext cx="3995524" cy="2921498"/>
          </a:xfrm>
        </p:spPr>
        <p:txBody>
          <a:bodyPr lIns="0" rIns="36000">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or short description</a:t>
            </a:r>
          </a:p>
        </p:txBody>
      </p:sp>
      <p:sp>
        <p:nvSpPr>
          <p:cNvPr id="17" name="Title Placeholder 1">
            <a:extLst>
              <a:ext uri="{FF2B5EF4-FFF2-40B4-BE49-F238E27FC236}">
                <a16:creationId xmlns:a16="http://schemas.microsoft.com/office/drawing/2014/main" xmlns="" id="{4BDE9573-5B74-4B86-A13B-CBBD780669DD}"/>
              </a:ext>
            </a:extLst>
          </p:cNvPr>
          <p:cNvSpPr>
            <a:spLocks noGrp="1"/>
          </p:cNvSpPr>
          <p:nvPr>
            <p:ph type="title"/>
          </p:nvPr>
        </p:nvSpPr>
        <p:spPr>
          <a:xfrm>
            <a:off x="576582" y="1354074"/>
            <a:ext cx="3992047" cy="298106"/>
          </a:xfrm>
          <a:prstGeom prst="rect">
            <a:avLst/>
          </a:prstGeom>
        </p:spPr>
        <p:txBody>
          <a:bodyPr vert="horz" lIns="0" tIns="0" rIns="36000" bIns="0" rtlCol="0" anchor="t" anchorCtr="0">
            <a:normAutofit/>
          </a:bodyPr>
          <a:lstStyle>
            <a:lvl1pPr>
              <a:defRPr>
                <a:solidFill>
                  <a:schemeClr val="bg2"/>
                </a:solidFill>
              </a:defRPr>
            </a:lvl1pPr>
          </a:lstStyle>
          <a:p>
            <a:pPr lvl="0"/>
            <a:r>
              <a:rPr lang="en-US" dirty="0"/>
              <a:t>Click to edit Master title style</a:t>
            </a:r>
          </a:p>
        </p:txBody>
      </p:sp>
      <p:pic>
        <p:nvPicPr>
          <p:cNvPr id="52" name="Graphic 51">
            <a:extLst>
              <a:ext uri="{FF2B5EF4-FFF2-40B4-BE49-F238E27FC236}">
                <a16:creationId xmlns:a16="http://schemas.microsoft.com/office/drawing/2014/main" xmlns="" id="{83465F23-A642-4A77-B64F-1FC7074F34A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90550" y="577393"/>
            <a:ext cx="1540354" cy="290588"/>
          </a:xfrm>
          <a:prstGeom prst="rect">
            <a:avLst/>
          </a:prstGeom>
        </p:spPr>
      </p:pic>
    </p:spTree>
    <p:extLst>
      <p:ext uri="{BB962C8B-B14F-4D97-AF65-F5344CB8AC3E}">
        <p14:creationId xmlns:p14="http://schemas.microsoft.com/office/powerpoint/2010/main" val="56855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2.sv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4D4E6D6D-B4F8-422C-BD18-8436464EB12D}"/>
              </a:ext>
            </a:extLst>
          </p:cNvPr>
          <p:cNvGrpSpPr/>
          <p:nvPr userDrawn="1"/>
        </p:nvGrpSpPr>
        <p:grpSpPr>
          <a:xfrm>
            <a:off x="0" y="4828019"/>
            <a:ext cx="9144000" cy="315913"/>
            <a:chOff x="0" y="4828003"/>
            <a:chExt cx="9144000" cy="315913"/>
          </a:xfrm>
        </p:grpSpPr>
        <p:sp>
          <p:nvSpPr>
            <p:cNvPr id="14" name="Rectangle 13">
              <a:extLst>
                <a:ext uri="{FF2B5EF4-FFF2-40B4-BE49-F238E27FC236}">
                  <a16:creationId xmlns:a16="http://schemas.microsoft.com/office/drawing/2014/main" xmlns="" id="{EAB295FC-3646-4231-A674-FDD8A39AD919}"/>
                </a:ext>
              </a:extLst>
            </p:cNvPr>
            <p:cNvSpPr/>
            <p:nvPr userDrawn="1"/>
          </p:nvSpPr>
          <p:spPr>
            <a:xfrm>
              <a:off x="0" y="4828003"/>
              <a:ext cx="4433888" cy="3154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8A29F33A-EF16-48CB-94C8-7C439F04293D}"/>
                </a:ext>
              </a:extLst>
            </p:cNvPr>
            <p:cNvGrpSpPr/>
            <p:nvPr userDrawn="1"/>
          </p:nvGrpSpPr>
          <p:grpSpPr>
            <a:xfrm>
              <a:off x="4165600" y="4828003"/>
              <a:ext cx="4978400" cy="315913"/>
              <a:chOff x="4165600" y="4825622"/>
              <a:chExt cx="4978400" cy="315913"/>
            </a:xfrm>
          </p:grpSpPr>
          <p:sp>
            <p:nvSpPr>
              <p:cNvPr id="10" name="Rectangle 5">
                <a:extLst>
                  <a:ext uri="{FF2B5EF4-FFF2-40B4-BE49-F238E27FC236}">
                    <a16:creationId xmlns:a16="http://schemas.microsoft.com/office/drawing/2014/main" xmlns="" id="{CB409230-A44E-4550-B4EC-E2AC520FC2AE}"/>
                  </a:ext>
                </a:extLst>
              </p:cNvPr>
              <p:cNvSpPr>
                <a:spLocks noChangeArrowheads="1"/>
              </p:cNvSpPr>
              <p:nvPr userDrawn="1"/>
            </p:nvSpPr>
            <p:spPr bwMode="auto">
              <a:xfrm>
                <a:off x="7277100" y="4825622"/>
                <a:ext cx="1866900" cy="315913"/>
              </a:xfrm>
              <a:prstGeom prst="rect">
                <a:avLst/>
              </a:prstGeom>
              <a:solidFill>
                <a:srgbClr val="2C30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xmlns="" id="{EE633A94-8CA9-4892-9145-8D8023C009D4}"/>
                  </a:ext>
                </a:extLst>
              </p:cNvPr>
              <p:cNvSpPr>
                <a:spLocks/>
              </p:cNvSpPr>
              <p:nvPr userDrawn="1"/>
            </p:nvSpPr>
            <p:spPr bwMode="auto">
              <a:xfrm>
                <a:off x="4165600" y="4825622"/>
                <a:ext cx="3422650" cy="315913"/>
              </a:xfrm>
              <a:custGeom>
                <a:avLst/>
                <a:gdLst>
                  <a:gd name="T0" fmla="*/ 0 w 1980"/>
                  <a:gd name="T1" fmla="*/ 0 h 180"/>
                  <a:gd name="T2" fmla="*/ 0 w 1980"/>
                  <a:gd name="T3" fmla="*/ 180 h 180"/>
                  <a:gd name="T4" fmla="*/ 1814 w 1980"/>
                  <a:gd name="T5" fmla="*/ 180 h 180"/>
                  <a:gd name="T6" fmla="*/ 1980 w 1980"/>
                  <a:gd name="T7" fmla="*/ 14 h 180"/>
                  <a:gd name="T8" fmla="*/ 1980 w 1980"/>
                  <a:gd name="T9" fmla="*/ 0 h 180"/>
                  <a:gd name="T10" fmla="*/ 0 w 1980"/>
                  <a:gd name="T11" fmla="*/ 0 h 180"/>
                </a:gdLst>
                <a:ahLst/>
                <a:cxnLst>
                  <a:cxn ang="0">
                    <a:pos x="T0" y="T1"/>
                  </a:cxn>
                  <a:cxn ang="0">
                    <a:pos x="T2" y="T3"/>
                  </a:cxn>
                  <a:cxn ang="0">
                    <a:pos x="T4" y="T5"/>
                  </a:cxn>
                  <a:cxn ang="0">
                    <a:pos x="T6" y="T7"/>
                  </a:cxn>
                  <a:cxn ang="0">
                    <a:pos x="T8" y="T9"/>
                  </a:cxn>
                  <a:cxn ang="0">
                    <a:pos x="T10" y="T11"/>
                  </a:cxn>
                </a:cxnLst>
                <a:rect l="0" t="0" r="r" b="b"/>
                <a:pathLst>
                  <a:path w="1980" h="180">
                    <a:moveTo>
                      <a:pt x="0" y="0"/>
                    </a:moveTo>
                    <a:cubicBezTo>
                      <a:pt x="0" y="180"/>
                      <a:pt x="0" y="180"/>
                      <a:pt x="0" y="180"/>
                    </a:cubicBezTo>
                    <a:cubicBezTo>
                      <a:pt x="1814" y="180"/>
                      <a:pt x="1814" y="180"/>
                      <a:pt x="1814" y="180"/>
                    </a:cubicBezTo>
                    <a:cubicBezTo>
                      <a:pt x="1906" y="180"/>
                      <a:pt x="1980" y="106"/>
                      <a:pt x="1980" y="14"/>
                    </a:cubicBezTo>
                    <a:cubicBezTo>
                      <a:pt x="1980" y="0"/>
                      <a:pt x="1980" y="0"/>
                      <a:pt x="1980" y="0"/>
                    </a:cubicBez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xmlns="" id="{B708760D-FD41-4A71-B0A3-DA84B13AA942}"/>
                  </a:ext>
                </a:extLst>
              </p:cNvPr>
              <p:cNvSpPr>
                <a:spLocks noChangeArrowheads="1"/>
              </p:cNvSpPr>
              <p:nvPr userDrawn="1"/>
            </p:nvSpPr>
            <p:spPr bwMode="auto">
              <a:xfrm>
                <a:off x="8832850" y="4825622"/>
                <a:ext cx="311150" cy="315913"/>
              </a:xfrm>
              <a:prstGeom prst="rect">
                <a:avLst/>
              </a:prstGeom>
              <a:solidFill>
                <a:srgbClr val="BE3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27" name="Graphic 26">
            <a:extLst>
              <a:ext uri="{FF2B5EF4-FFF2-40B4-BE49-F238E27FC236}">
                <a16:creationId xmlns:a16="http://schemas.microsoft.com/office/drawing/2014/main" xmlns="" id="{C956CBB6-A840-48AF-8246-B0D359620438}"/>
              </a:ext>
            </a:extLst>
          </p:cNvPr>
          <p:cNvPicPr>
            <a:picLocks noChangeAspect="1"/>
          </p:cNvPicPr>
          <p:nvPr userDrawn="1"/>
        </p:nvPicPr>
        <p:blipFill>
          <a:blip r:embed="rId22">
            <a:extLst>
              <a:ext uri="{96DAC541-7B7A-43D3-8B79-37D633B846F1}">
                <asvg:svgBlip xmlns:asvg="http://schemas.microsoft.com/office/drawing/2016/SVG/main" xmlns="" r:embed="rId23"/>
              </a:ext>
            </a:extLst>
          </a:blip>
          <a:stretch>
            <a:fillRect/>
          </a:stretch>
        </p:blipFill>
        <p:spPr>
          <a:xfrm>
            <a:off x="7013096" y="286807"/>
            <a:ext cx="1540354" cy="290588"/>
          </a:xfrm>
          <a:prstGeom prst="rect">
            <a:avLst/>
          </a:prstGeom>
        </p:spPr>
      </p:pic>
      <p:sp>
        <p:nvSpPr>
          <p:cNvPr id="2" name="Title Placeholder 1"/>
          <p:cNvSpPr>
            <a:spLocks noGrp="1"/>
          </p:cNvSpPr>
          <p:nvPr>
            <p:ph type="title"/>
          </p:nvPr>
        </p:nvSpPr>
        <p:spPr>
          <a:xfrm>
            <a:off x="592748" y="289663"/>
            <a:ext cx="5906786" cy="298106"/>
          </a:xfrm>
          <a:prstGeom prst="rect">
            <a:avLst/>
          </a:prstGeom>
        </p:spPr>
        <p:txBody>
          <a:bodyPr vert="horz" lIns="0" tIns="0" rIns="36000" bIns="0" rtlCol="0" anchor="t" anchorCtr="0">
            <a:normAutofit/>
          </a:bodyPr>
          <a:lstStyle/>
          <a:p>
            <a:pPr lvl="0"/>
            <a:r>
              <a:rPr lang="en-US" dirty="0"/>
              <a:t>Click to edit Master title style</a:t>
            </a:r>
          </a:p>
        </p:txBody>
      </p:sp>
      <p:sp>
        <p:nvSpPr>
          <p:cNvPr id="3" name="Text Placeholder 2"/>
          <p:cNvSpPr>
            <a:spLocks noGrp="1"/>
          </p:cNvSpPr>
          <p:nvPr>
            <p:ph type="body" idx="1"/>
          </p:nvPr>
        </p:nvSpPr>
        <p:spPr>
          <a:xfrm>
            <a:off x="576564" y="1154113"/>
            <a:ext cx="7976886" cy="3411994"/>
          </a:xfrm>
          <a:prstGeom prst="rect">
            <a:avLst/>
          </a:prstGeom>
        </p:spPr>
        <p:txBody>
          <a:bodyPr vert="horz" lIns="0" tIns="45720" rIns="91440" bIns="45720" rtlCol="0">
            <a:normAutofit/>
          </a:bodyPr>
          <a:lstStyle/>
          <a:p>
            <a:pPr marL="266700" lvl="0" indent="-266700"/>
            <a:r>
              <a:rPr lang="en-US" dirty="0"/>
              <a:t>Edit Master text styles</a:t>
            </a:r>
          </a:p>
          <a:p>
            <a:pPr marL="447675" lvl="1" indent="-180975"/>
            <a:r>
              <a:rPr lang="en-US" dirty="0"/>
              <a:t>Second level</a:t>
            </a:r>
          </a:p>
          <a:p>
            <a:pPr marL="623888" lvl="2" indent="-176213">
              <a:buClr>
                <a:schemeClr val="bg2"/>
              </a:buClr>
            </a:pPr>
            <a:r>
              <a:rPr lang="en-US" dirty="0"/>
              <a:t>Third level</a:t>
            </a:r>
          </a:p>
          <a:p>
            <a:pPr marL="804863" lvl="3" indent="-176213">
              <a:buClr>
                <a:schemeClr val="bg2"/>
              </a:buClr>
            </a:pPr>
            <a:r>
              <a:rPr lang="en-US" dirty="0"/>
              <a:t>Fourth level</a:t>
            </a:r>
          </a:p>
        </p:txBody>
      </p:sp>
      <p:sp>
        <p:nvSpPr>
          <p:cNvPr id="4" name="Date Placeholder 3"/>
          <p:cNvSpPr>
            <a:spLocks noGrp="1"/>
          </p:cNvSpPr>
          <p:nvPr>
            <p:ph type="dt" sz="half" idx="2"/>
          </p:nvPr>
        </p:nvSpPr>
        <p:spPr>
          <a:xfrm>
            <a:off x="6544286" y="4871369"/>
            <a:ext cx="2057400" cy="176088"/>
          </a:xfrm>
          <a:prstGeom prst="rect">
            <a:avLst/>
          </a:prstGeom>
        </p:spPr>
        <p:txBody>
          <a:bodyPr vert="horz" lIns="91440" tIns="45720" rIns="91440" bIns="45720" rtlCol="0" anchor="ctr"/>
          <a:lstStyle>
            <a:lvl1pPr algn="r">
              <a:defRPr sz="900">
                <a:solidFill>
                  <a:schemeClr val="bg1"/>
                </a:solidFill>
              </a:defRPr>
            </a:lvl1pPr>
          </a:lstStyle>
          <a:p>
            <a:endParaRPr lang="en-US"/>
          </a:p>
        </p:txBody>
      </p:sp>
      <p:sp>
        <p:nvSpPr>
          <p:cNvPr id="5" name="Footer Placeholder 4"/>
          <p:cNvSpPr>
            <a:spLocks noGrp="1"/>
          </p:cNvSpPr>
          <p:nvPr>
            <p:ph type="ftr" sz="quarter" idx="3"/>
          </p:nvPr>
        </p:nvSpPr>
        <p:spPr>
          <a:xfrm>
            <a:off x="584200" y="4851415"/>
            <a:ext cx="3086100" cy="196057"/>
          </a:xfrm>
          <a:prstGeom prst="rect">
            <a:avLst/>
          </a:prstGeom>
        </p:spPr>
        <p:txBody>
          <a:bodyPr vert="horz" lIns="0" tIns="45720" rIns="91440" bIns="45720" rtlCol="0" anchor="ctr"/>
          <a:lstStyle>
            <a:lvl1pPr algn="l">
              <a:defRPr sz="900">
                <a:solidFill>
                  <a:schemeClr val="bg1"/>
                </a:solidFill>
              </a:defRPr>
            </a:lvl1pPr>
          </a:lstStyle>
          <a:p>
            <a:endParaRPr lang="en-US"/>
          </a:p>
        </p:txBody>
      </p:sp>
      <p:sp>
        <p:nvSpPr>
          <p:cNvPr id="6" name="Slide Number Placeholder 5"/>
          <p:cNvSpPr>
            <a:spLocks noGrp="1"/>
          </p:cNvSpPr>
          <p:nvPr>
            <p:ph type="sldNum" sz="quarter" idx="4"/>
          </p:nvPr>
        </p:nvSpPr>
        <p:spPr>
          <a:xfrm>
            <a:off x="8720448" y="4871385"/>
            <a:ext cx="369586" cy="176087"/>
          </a:xfrm>
          <a:prstGeom prst="rect">
            <a:avLst/>
          </a:prstGeom>
        </p:spPr>
        <p:txBody>
          <a:bodyPr vert="horz" lIns="91440" tIns="45720" rIns="0" bIns="45720" rtlCol="0" anchor="ctr"/>
          <a:lstStyle>
            <a:lvl1pPr algn="r">
              <a:defRPr sz="900">
                <a:solidFill>
                  <a:schemeClr val="bg1"/>
                </a:solidFill>
              </a:defRPr>
            </a:lvl1pPr>
          </a:lstStyle>
          <a:p>
            <a:fld id="{352D579F-8FE6-4B90-A50B-E35017BB6BBD}" type="slidenum">
              <a:rPr lang="en-US" smtClean="0"/>
              <a:pPr/>
              <a:t>‹#›</a:t>
            </a:fld>
            <a:endParaRPr lang="en-US"/>
          </a:p>
        </p:txBody>
      </p:sp>
      <p:sp>
        <p:nvSpPr>
          <p:cNvPr id="8" name="AutoShape 3">
            <a:extLst>
              <a:ext uri="{FF2B5EF4-FFF2-40B4-BE49-F238E27FC236}">
                <a16:creationId xmlns:a16="http://schemas.microsoft.com/office/drawing/2014/main" xmlns="" id="{D6BB44B6-2498-49ED-9EC6-346B6A510B18}"/>
              </a:ext>
            </a:extLst>
          </p:cNvPr>
          <p:cNvSpPr>
            <a:spLocks noChangeAspect="1" noChangeArrowheads="1" noTextEdit="1"/>
          </p:cNvSpPr>
          <p:nvPr userDrawn="1"/>
        </p:nvSpPr>
        <p:spPr bwMode="auto">
          <a:xfrm>
            <a:off x="4165600" y="4838716"/>
            <a:ext cx="4978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699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4" r:id="rId3"/>
    <p:sldLayoutId id="2147483675" r:id="rId4"/>
    <p:sldLayoutId id="2147483663" r:id="rId5"/>
    <p:sldLayoutId id="2147483674" r:id="rId6"/>
    <p:sldLayoutId id="2147483676" r:id="rId7"/>
    <p:sldLayoutId id="2147483672" r:id="rId8"/>
    <p:sldLayoutId id="2147483677" r:id="rId9"/>
    <p:sldLayoutId id="2147483673" r:id="rId10"/>
    <p:sldLayoutId id="2147483678" r:id="rId11"/>
    <p:sldLayoutId id="2147483679" r:id="rId12"/>
    <p:sldLayoutId id="2147483680" r:id="rId13"/>
    <p:sldLayoutId id="2147483686" r:id="rId14"/>
    <p:sldLayoutId id="2147483687" r:id="rId15"/>
    <p:sldLayoutId id="2147483681" r:id="rId16"/>
    <p:sldLayoutId id="2147483682" r:id="rId17"/>
    <p:sldLayoutId id="2147483683" r:id="rId18"/>
    <p:sldLayoutId id="2147483667" r:id="rId19"/>
    <p:sldLayoutId id="2147483685" r:id="rId20"/>
  </p:sldLayoutIdLst>
  <p:hf hdr="0" ftr="0" dt="0"/>
  <p:txStyles>
    <p:titleStyle>
      <a:lvl1pPr algn="l" defTabSz="685800" rtl="0" eaLnBrk="1" latinLnBrk="0" hangingPunct="1">
        <a:lnSpc>
          <a:spcPct val="90000"/>
        </a:lnSpc>
        <a:spcBef>
          <a:spcPct val="0"/>
        </a:spcBef>
        <a:buNone/>
        <a:defRPr lang="en-US" sz="2000" kern="1200" dirty="0">
          <a:solidFill>
            <a:schemeClr val="accent1"/>
          </a:solidFill>
          <a:latin typeface="Santral" pitchFamily="50" charset="0"/>
          <a:ea typeface="+mj-ea"/>
          <a:cs typeface="+mj-cs"/>
        </a:defRPr>
      </a:lvl1pPr>
    </p:titleStyle>
    <p:bodyStyle>
      <a:lvl1pPr marL="171450" indent="-171450" algn="l" defTabSz="685800" rtl="0" eaLnBrk="1" latinLnBrk="0" hangingPunct="1">
        <a:lnSpc>
          <a:spcPct val="100000"/>
        </a:lnSpc>
        <a:spcBef>
          <a:spcPts val="750"/>
        </a:spcBef>
        <a:buClr>
          <a:schemeClr val="bg2"/>
        </a:buClr>
        <a:buSzPct val="75000"/>
        <a:buFont typeface="Wingdings" panose="05000000000000000000" pitchFamily="2" charset="2"/>
        <a:buChar char=""/>
        <a:defRPr lang="en-US" sz="2000" kern="1200" dirty="0">
          <a:solidFill>
            <a:schemeClr val="tx1"/>
          </a:solidFill>
          <a:latin typeface="Santral" pitchFamily="50" charset="0"/>
          <a:ea typeface="+mn-ea"/>
          <a:cs typeface="+mn-cs"/>
        </a:defRPr>
      </a:lvl1pPr>
      <a:lvl2pPr marL="361950" indent="-184150" algn="l" defTabSz="685800" rtl="0" eaLnBrk="1" latinLnBrk="0" hangingPunct="1">
        <a:lnSpc>
          <a:spcPct val="100000"/>
        </a:lnSpc>
        <a:spcBef>
          <a:spcPts val="375"/>
        </a:spcBef>
        <a:buClr>
          <a:schemeClr val="bg2"/>
        </a:buClr>
        <a:buFont typeface="Santral" pitchFamily="50" charset="0"/>
        <a:buChar char="−"/>
        <a:defRPr lang="en-US" sz="1800" kern="1200" dirty="0">
          <a:solidFill>
            <a:schemeClr val="tx1"/>
          </a:solidFill>
          <a:latin typeface="Santral" pitchFamily="50" charset="0"/>
          <a:ea typeface="+mn-ea"/>
          <a:cs typeface="+mn-cs"/>
        </a:defRPr>
      </a:lvl2pPr>
      <a:lvl3pPr marL="539750" indent="-177800" algn="l" defTabSz="685800" rtl="0" eaLnBrk="1" latinLnBrk="0" hangingPunct="1">
        <a:lnSpc>
          <a:spcPct val="100000"/>
        </a:lnSpc>
        <a:spcBef>
          <a:spcPts val="375"/>
        </a:spcBef>
        <a:buFont typeface="Arial" panose="020B0604020202020204" pitchFamily="34" charset="0"/>
        <a:buChar char="•"/>
        <a:defRPr lang="en-US" sz="1600" kern="1200" dirty="0">
          <a:solidFill>
            <a:schemeClr val="tx1"/>
          </a:solidFill>
          <a:latin typeface="Santral" pitchFamily="50" charset="0"/>
          <a:ea typeface="+mn-ea"/>
          <a:cs typeface="+mn-cs"/>
        </a:defRPr>
      </a:lvl3pPr>
      <a:lvl4pPr marL="717550" indent="-177800" algn="l" defTabSz="685800" rtl="0" eaLnBrk="1" latinLnBrk="0" hangingPunct="1">
        <a:lnSpc>
          <a:spcPct val="10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4pPr>
      <a:lvl5pPr marL="895350" indent="-177800" algn="l" defTabSz="685800" rtl="0" eaLnBrk="1" latinLnBrk="0" hangingPunct="1">
        <a:lnSpc>
          <a:spcPct val="9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2" pos="372" userDrawn="1">
          <p15:clr>
            <a:srgbClr val="F26B43"/>
          </p15:clr>
        </p15:guide>
        <p15:guide id="3" orient="horz" pos="546" userDrawn="1">
          <p15:clr>
            <a:srgbClr val="F26B43"/>
          </p15:clr>
        </p15:guide>
        <p15:guide id="4" pos="5388" userDrawn="1">
          <p15:clr>
            <a:srgbClr val="F26B43"/>
          </p15:clr>
        </p15:guide>
        <p15:guide id="5" orient="horz" pos="2876" userDrawn="1">
          <p15:clr>
            <a:srgbClr val="F26B43"/>
          </p15:clr>
        </p15:guide>
        <p15:guide id="6" orient="horz" pos="727" userDrawn="1">
          <p15:clr>
            <a:srgbClr val="F26B43"/>
          </p15:clr>
        </p15:guide>
        <p15:guide id="7" orient="horz" pos="9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4D4E6D6D-B4F8-422C-BD18-8436464EB12D}"/>
              </a:ext>
            </a:extLst>
          </p:cNvPr>
          <p:cNvGrpSpPr/>
          <p:nvPr userDrawn="1"/>
        </p:nvGrpSpPr>
        <p:grpSpPr>
          <a:xfrm>
            <a:off x="0" y="4828003"/>
            <a:ext cx="9144000" cy="315913"/>
            <a:chOff x="0" y="4828003"/>
            <a:chExt cx="9144000" cy="315913"/>
          </a:xfrm>
        </p:grpSpPr>
        <p:sp>
          <p:nvSpPr>
            <p:cNvPr id="14" name="Rectangle 13">
              <a:extLst>
                <a:ext uri="{FF2B5EF4-FFF2-40B4-BE49-F238E27FC236}">
                  <a16:creationId xmlns:a16="http://schemas.microsoft.com/office/drawing/2014/main" xmlns="" id="{EAB295FC-3646-4231-A674-FDD8A39AD919}"/>
                </a:ext>
              </a:extLst>
            </p:cNvPr>
            <p:cNvSpPr/>
            <p:nvPr userDrawn="1"/>
          </p:nvSpPr>
          <p:spPr>
            <a:xfrm>
              <a:off x="0" y="4828003"/>
              <a:ext cx="4433888" cy="3154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3" name="Group 12">
              <a:extLst>
                <a:ext uri="{FF2B5EF4-FFF2-40B4-BE49-F238E27FC236}">
                  <a16:creationId xmlns:a16="http://schemas.microsoft.com/office/drawing/2014/main" xmlns="" id="{8A29F33A-EF16-48CB-94C8-7C439F04293D}"/>
                </a:ext>
              </a:extLst>
            </p:cNvPr>
            <p:cNvGrpSpPr/>
            <p:nvPr userDrawn="1"/>
          </p:nvGrpSpPr>
          <p:grpSpPr>
            <a:xfrm>
              <a:off x="4165600" y="4828003"/>
              <a:ext cx="4978400" cy="315913"/>
              <a:chOff x="4165600" y="4825622"/>
              <a:chExt cx="4978400" cy="315913"/>
            </a:xfrm>
          </p:grpSpPr>
          <p:sp>
            <p:nvSpPr>
              <p:cNvPr id="10" name="Rectangle 5">
                <a:extLst>
                  <a:ext uri="{FF2B5EF4-FFF2-40B4-BE49-F238E27FC236}">
                    <a16:creationId xmlns:a16="http://schemas.microsoft.com/office/drawing/2014/main" xmlns="" id="{CB409230-A44E-4550-B4EC-E2AC520FC2AE}"/>
                  </a:ext>
                </a:extLst>
              </p:cNvPr>
              <p:cNvSpPr>
                <a:spLocks noChangeArrowheads="1"/>
              </p:cNvSpPr>
              <p:nvPr userDrawn="1"/>
            </p:nvSpPr>
            <p:spPr bwMode="auto">
              <a:xfrm>
                <a:off x="7277100" y="4825622"/>
                <a:ext cx="1866900" cy="315913"/>
              </a:xfrm>
              <a:prstGeom prst="rect">
                <a:avLst/>
              </a:prstGeom>
              <a:solidFill>
                <a:srgbClr val="2C30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6">
                <a:extLst>
                  <a:ext uri="{FF2B5EF4-FFF2-40B4-BE49-F238E27FC236}">
                    <a16:creationId xmlns:a16="http://schemas.microsoft.com/office/drawing/2014/main" xmlns="" id="{EE633A94-8CA9-4892-9145-8D8023C009D4}"/>
                  </a:ext>
                </a:extLst>
              </p:cNvPr>
              <p:cNvSpPr>
                <a:spLocks/>
              </p:cNvSpPr>
              <p:nvPr userDrawn="1"/>
            </p:nvSpPr>
            <p:spPr bwMode="auto">
              <a:xfrm>
                <a:off x="4165600" y="4825622"/>
                <a:ext cx="3422650" cy="315913"/>
              </a:xfrm>
              <a:custGeom>
                <a:avLst/>
                <a:gdLst>
                  <a:gd name="T0" fmla="*/ 0 w 1980"/>
                  <a:gd name="T1" fmla="*/ 0 h 180"/>
                  <a:gd name="T2" fmla="*/ 0 w 1980"/>
                  <a:gd name="T3" fmla="*/ 180 h 180"/>
                  <a:gd name="T4" fmla="*/ 1814 w 1980"/>
                  <a:gd name="T5" fmla="*/ 180 h 180"/>
                  <a:gd name="T6" fmla="*/ 1980 w 1980"/>
                  <a:gd name="T7" fmla="*/ 14 h 180"/>
                  <a:gd name="T8" fmla="*/ 1980 w 1980"/>
                  <a:gd name="T9" fmla="*/ 0 h 180"/>
                  <a:gd name="T10" fmla="*/ 0 w 1980"/>
                  <a:gd name="T11" fmla="*/ 0 h 180"/>
                </a:gdLst>
                <a:ahLst/>
                <a:cxnLst>
                  <a:cxn ang="0">
                    <a:pos x="T0" y="T1"/>
                  </a:cxn>
                  <a:cxn ang="0">
                    <a:pos x="T2" y="T3"/>
                  </a:cxn>
                  <a:cxn ang="0">
                    <a:pos x="T4" y="T5"/>
                  </a:cxn>
                  <a:cxn ang="0">
                    <a:pos x="T6" y="T7"/>
                  </a:cxn>
                  <a:cxn ang="0">
                    <a:pos x="T8" y="T9"/>
                  </a:cxn>
                  <a:cxn ang="0">
                    <a:pos x="T10" y="T11"/>
                  </a:cxn>
                </a:cxnLst>
                <a:rect l="0" t="0" r="r" b="b"/>
                <a:pathLst>
                  <a:path w="1980" h="180">
                    <a:moveTo>
                      <a:pt x="0" y="0"/>
                    </a:moveTo>
                    <a:cubicBezTo>
                      <a:pt x="0" y="180"/>
                      <a:pt x="0" y="180"/>
                      <a:pt x="0" y="180"/>
                    </a:cubicBezTo>
                    <a:cubicBezTo>
                      <a:pt x="1814" y="180"/>
                      <a:pt x="1814" y="180"/>
                      <a:pt x="1814" y="180"/>
                    </a:cubicBezTo>
                    <a:cubicBezTo>
                      <a:pt x="1906" y="180"/>
                      <a:pt x="1980" y="106"/>
                      <a:pt x="1980" y="14"/>
                    </a:cubicBezTo>
                    <a:cubicBezTo>
                      <a:pt x="1980" y="0"/>
                      <a:pt x="1980" y="0"/>
                      <a:pt x="1980" y="0"/>
                    </a:cubicBez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Rectangle 7">
                <a:extLst>
                  <a:ext uri="{FF2B5EF4-FFF2-40B4-BE49-F238E27FC236}">
                    <a16:creationId xmlns:a16="http://schemas.microsoft.com/office/drawing/2014/main" xmlns="" id="{B708760D-FD41-4A71-B0A3-DA84B13AA942}"/>
                  </a:ext>
                </a:extLst>
              </p:cNvPr>
              <p:cNvSpPr>
                <a:spLocks noChangeArrowheads="1"/>
              </p:cNvSpPr>
              <p:nvPr userDrawn="1"/>
            </p:nvSpPr>
            <p:spPr bwMode="auto">
              <a:xfrm>
                <a:off x="8832850" y="4825622"/>
                <a:ext cx="311150" cy="315913"/>
              </a:xfrm>
              <a:prstGeom prst="rect">
                <a:avLst/>
              </a:prstGeom>
              <a:solidFill>
                <a:srgbClr val="BE3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pic>
        <p:nvPicPr>
          <p:cNvPr id="27" name="Graphic 26">
            <a:extLst>
              <a:ext uri="{FF2B5EF4-FFF2-40B4-BE49-F238E27FC236}">
                <a16:creationId xmlns:a16="http://schemas.microsoft.com/office/drawing/2014/main" xmlns="" id="{C956CBB6-A840-48AF-8246-B0D359620438}"/>
              </a:ext>
            </a:extLst>
          </p:cNvPr>
          <p:cNvPicPr>
            <a:picLocks noChangeAspect="1"/>
          </p:cNvPicPr>
          <p:nvPr userDrawn="1"/>
        </p:nvPicPr>
        <p:blipFill>
          <a:blip r:embed="rId22">
            <a:extLst>
              <a:ext uri="{96DAC541-7B7A-43D3-8B79-37D633B846F1}">
                <asvg:svgBlip xmlns:asvg="http://schemas.microsoft.com/office/drawing/2016/SVG/main" xmlns="" r:embed="rId23"/>
              </a:ext>
            </a:extLst>
          </a:blip>
          <a:stretch>
            <a:fillRect/>
          </a:stretch>
        </p:blipFill>
        <p:spPr>
          <a:xfrm>
            <a:off x="7013096" y="286805"/>
            <a:ext cx="1540354" cy="290588"/>
          </a:xfrm>
          <a:prstGeom prst="rect">
            <a:avLst/>
          </a:prstGeom>
        </p:spPr>
      </p:pic>
      <p:sp>
        <p:nvSpPr>
          <p:cNvPr id="2" name="Title Placeholder 1"/>
          <p:cNvSpPr>
            <a:spLocks noGrp="1"/>
          </p:cNvSpPr>
          <p:nvPr>
            <p:ph type="title"/>
          </p:nvPr>
        </p:nvSpPr>
        <p:spPr>
          <a:xfrm>
            <a:off x="592748" y="289663"/>
            <a:ext cx="5906786" cy="298106"/>
          </a:xfrm>
          <a:prstGeom prst="rect">
            <a:avLst/>
          </a:prstGeom>
        </p:spPr>
        <p:txBody>
          <a:bodyPr vert="horz" lIns="0" tIns="0" rIns="36000" bIns="0" rtlCol="0" anchor="t" anchorCtr="0">
            <a:normAutofit/>
          </a:bodyPr>
          <a:lstStyle/>
          <a:p>
            <a:pPr lvl="0"/>
            <a:r>
              <a:rPr lang="en-US" dirty="0"/>
              <a:t>Click to edit Master title style</a:t>
            </a:r>
          </a:p>
        </p:txBody>
      </p:sp>
      <p:sp>
        <p:nvSpPr>
          <p:cNvPr id="3" name="Text Placeholder 2"/>
          <p:cNvSpPr>
            <a:spLocks noGrp="1"/>
          </p:cNvSpPr>
          <p:nvPr>
            <p:ph type="body" idx="1"/>
          </p:nvPr>
        </p:nvSpPr>
        <p:spPr>
          <a:xfrm>
            <a:off x="576564" y="1154113"/>
            <a:ext cx="7976886" cy="3411994"/>
          </a:xfrm>
          <a:prstGeom prst="rect">
            <a:avLst/>
          </a:prstGeom>
        </p:spPr>
        <p:txBody>
          <a:bodyPr vert="horz" lIns="0" tIns="45720" rIns="91440" bIns="45720" rtlCol="0">
            <a:normAutofit/>
          </a:bodyPr>
          <a:lstStyle/>
          <a:p>
            <a:pPr marL="266700" lvl="0" indent="-266700"/>
            <a:r>
              <a:rPr lang="en-US" dirty="0"/>
              <a:t>Edit Master text styles</a:t>
            </a:r>
          </a:p>
          <a:p>
            <a:pPr marL="447675" lvl="1" indent="-180975"/>
            <a:r>
              <a:rPr lang="en-US" dirty="0"/>
              <a:t>Second level</a:t>
            </a:r>
          </a:p>
          <a:p>
            <a:pPr marL="623888" lvl="2" indent="-176213">
              <a:buClr>
                <a:schemeClr val="bg2"/>
              </a:buClr>
            </a:pPr>
            <a:r>
              <a:rPr lang="en-US" dirty="0"/>
              <a:t>Third level</a:t>
            </a:r>
          </a:p>
          <a:p>
            <a:pPr marL="804863" lvl="3" indent="-176213">
              <a:buClr>
                <a:schemeClr val="bg2"/>
              </a:buClr>
            </a:pPr>
            <a:r>
              <a:rPr lang="en-US" dirty="0"/>
              <a:t>Fourth level</a:t>
            </a:r>
          </a:p>
        </p:txBody>
      </p:sp>
      <p:sp>
        <p:nvSpPr>
          <p:cNvPr id="4" name="Date Placeholder 3"/>
          <p:cNvSpPr>
            <a:spLocks noGrp="1"/>
          </p:cNvSpPr>
          <p:nvPr>
            <p:ph type="dt" sz="half" idx="2"/>
          </p:nvPr>
        </p:nvSpPr>
        <p:spPr>
          <a:xfrm>
            <a:off x="6544286" y="4871369"/>
            <a:ext cx="2057400" cy="176088"/>
          </a:xfrm>
          <a:prstGeom prst="rect">
            <a:avLst/>
          </a:prstGeom>
        </p:spPr>
        <p:txBody>
          <a:bodyPr vert="horz" lIns="91440" tIns="45720" rIns="91440" bIns="45720" rtlCol="0" anchor="ctr"/>
          <a:lstStyle>
            <a:lvl1pPr algn="r">
              <a:defRPr sz="900">
                <a:solidFill>
                  <a:schemeClr val="bg1"/>
                </a:solidFill>
              </a:defRPr>
            </a:lvl1pPr>
          </a:lstStyle>
          <a:p>
            <a:endParaRPr lang="en-US">
              <a:solidFill>
                <a:srgbClr val="FFFFFF"/>
              </a:solidFill>
            </a:endParaRPr>
          </a:p>
        </p:txBody>
      </p:sp>
      <p:sp>
        <p:nvSpPr>
          <p:cNvPr id="5" name="Footer Placeholder 4"/>
          <p:cNvSpPr>
            <a:spLocks noGrp="1"/>
          </p:cNvSpPr>
          <p:nvPr>
            <p:ph type="ftr" sz="quarter" idx="3"/>
          </p:nvPr>
        </p:nvSpPr>
        <p:spPr>
          <a:xfrm>
            <a:off x="584200" y="4851399"/>
            <a:ext cx="3086100" cy="196057"/>
          </a:xfrm>
          <a:prstGeom prst="rect">
            <a:avLst/>
          </a:prstGeom>
        </p:spPr>
        <p:txBody>
          <a:bodyPr vert="horz" lIns="0" tIns="45720" rIns="91440" bIns="45720" rtlCol="0" anchor="ctr"/>
          <a:lstStyle>
            <a:lvl1pPr algn="l">
              <a:defRPr sz="900">
                <a:solidFill>
                  <a:schemeClr val="bg1"/>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8720448" y="4871369"/>
            <a:ext cx="369586" cy="176087"/>
          </a:xfrm>
          <a:prstGeom prst="rect">
            <a:avLst/>
          </a:prstGeom>
        </p:spPr>
        <p:txBody>
          <a:bodyPr vert="horz" lIns="91440" tIns="45720" rIns="0" bIns="45720" rtlCol="0" anchor="ctr"/>
          <a:lstStyle>
            <a:lvl1pPr algn="r">
              <a:defRPr sz="900">
                <a:solidFill>
                  <a:schemeClr val="bg1"/>
                </a:solidFill>
              </a:defRPr>
            </a:lvl1pPr>
          </a:lstStyle>
          <a:p>
            <a:fld id="{352D579F-8FE6-4B90-A50B-E35017BB6BBD}" type="slidenum">
              <a:rPr lang="en-US" smtClean="0">
                <a:solidFill>
                  <a:srgbClr val="FFFFFF"/>
                </a:solidFill>
              </a:rPr>
              <a:pPr/>
              <a:t>‹#›</a:t>
            </a:fld>
            <a:endParaRPr lang="en-US">
              <a:solidFill>
                <a:srgbClr val="FFFFFF"/>
              </a:solidFill>
            </a:endParaRPr>
          </a:p>
        </p:txBody>
      </p:sp>
      <p:sp>
        <p:nvSpPr>
          <p:cNvPr id="8" name="AutoShape 3">
            <a:extLst>
              <a:ext uri="{FF2B5EF4-FFF2-40B4-BE49-F238E27FC236}">
                <a16:creationId xmlns:a16="http://schemas.microsoft.com/office/drawing/2014/main" xmlns="" id="{D6BB44B6-2498-49ED-9EC6-346B6A510B18}"/>
              </a:ext>
            </a:extLst>
          </p:cNvPr>
          <p:cNvSpPr>
            <a:spLocks noChangeAspect="1" noChangeArrowheads="1" noTextEdit="1"/>
          </p:cNvSpPr>
          <p:nvPr userDrawn="1"/>
        </p:nvSpPr>
        <p:spPr bwMode="auto">
          <a:xfrm>
            <a:off x="4165600" y="4838700"/>
            <a:ext cx="4978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54030732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p:hf hdr="0" ftr="0" dt="0"/>
  <p:txStyles>
    <p:titleStyle>
      <a:lvl1pPr algn="l" defTabSz="685800" rtl="0" eaLnBrk="1" latinLnBrk="0" hangingPunct="1">
        <a:lnSpc>
          <a:spcPct val="90000"/>
        </a:lnSpc>
        <a:spcBef>
          <a:spcPct val="0"/>
        </a:spcBef>
        <a:buNone/>
        <a:defRPr lang="en-US" sz="2000" kern="1200" dirty="0">
          <a:solidFill>
            <a:schemeClr val="accent1"/>
          </a:solidFill>
          <a:latin typeface="Santral" pitchFamily="50" charset="0"/>
          <a:ea typeface="+mj-ea"/>
          <a:cs typeface="+mj-cs"/>
        </a:defRPr>
      </a:lvl1pPr>
    </p:titleStyle>
    <p:bodyStyle>
      <a:lvl1pPr marL="171450" indent="-171450" algn="l" defTabSz="685800" rtl="0" eaLnBrk="1" latinLnBrk="0" hangingPunct="1">
        <a:lnSpc>
          <a:spcPct val="100000"/>
        </a:lnSpc>
        <a:spcBef>
          <a:spcPts val="750"/>
        </a:spcBef>
        <a:buClr>
          <a:schemeClr val="bg2"/>
        </a:buClr>
        <a:buSzPct val="75000"/>
        <a:buFont typeface="Wingdings" panose="05000000000000000000" pitchFamily="2" charset="2"/>
        <a:buChar char=""/>
        <a:defRPr lang="en-US" sz="2000" kern="1200" dirty="0">
          <a:solidFill>
            <a:schemeClr val="tx1"/>
          </a:solidFill>
          <a:latin typeface="Santral" pitchFamily="50" charset="0"/>
          <a:ea typeface="+mn-ea"/>
          <a:cs typeface="+mn-cs"/>
        </a:defRPr>
      </a:lvl1pPr>
      <a:lvl2pPr marL="361950" indent="-184150" algn="l" defTabSz="685800" rtl="0" eaLnBrk="1" latinLnBrk="0" hangingPunct="1">
        <a:lnSpc>
          <a:spcPct val="100000"/>
        </a:lnSpc>
        <a:spcBef>
          <a:spcPts val="375"/>
        </a:spcBef>
        <a:buClr>
          <a:schemeClr val="bg2"/>
        </a:buClr>
        <a:buFont typeface="Santral" pitchFamily="50" charset="0"/>
        <a:buChar char="−"/>
        <a:defRPr lang="en-US" sz="1800" kern="1200" dirty="0">
          <a:solidFill>
            <a:schemeClr val="tx1"/>
          </a:solidFill>
          <a:latin typeface="Santral" pitchFamily="50" charset="0"/>
          <a:ea typeface="+mn-ea"/>
          <a:cs typeface="+mn-cs"/>
        </a:defRPr>
      </a:lvl2pPr>
      <a:lvl3pPr marL="539750" indent="-177800" algn="l" defTabSz="685800" rtl="0" eaLnBrk="1" latinLnBrk="0" hangingPunct="1">
        <a:lnSpc>
          <a:spcPct val="100000"/>
        </a:lnSpc>
        <a:spcBef>
          <a:spcPts val="375"/>
        </a:spcBef>
        <a:buFont typeface="Arial" panose="020B0604020202020204" pitchFamily="34" charset="0"/>
        <a:buChar char="•"/>
        <a:defRPr lang="en-US" sz="1600" kern="1200" dirty="0">
          <a:solidFill>
            <a:schemeClr val="tx1"/>
          </a:solidFill>
          <a:latin typeface="Santral" pitchFamily="50" charset="0"/>
          <a:ea typeface="+mn-ea"/>
          <a:cs typeface="+mn-cs"/>
        </a:defRPr>
      </a:lvl3pPr>
      <a:lvl4pPr marL="717550" indent="-177800" algn="l" defTabSz="685800" rtl="0" eaLnBrk="1" latinLnBrk="0" hangingPunct="1">
        <a:lnSpc>
          <a:spcPct val="10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4pPr>
      <a:lvl5pPr marL="895350" indent="-177800" algn="l" defTabSz="685800" rtl="0" eaLnBrk="1" latinLnBrk="0" hangingPunct="1">
        <a:lnSpc>
          <a:spcPct val="9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2" pos="372" userDrawn="1">
          <p15:clr>
            <a:srgbClr val="F26B43"/>
          </p15:clr>
        </p15:guide>
        <p15:guide id="3" orient="horz" pos="546" userDrawn="1">
          <p15:clr>
            <a:srgbClr val="F26B43"/>
          </p15:clr>
        </p15:guide>
        <p15:guide id="4" pos="5388" userDrawn="1">
          <p15:clr>
            <a:srgbClr val="F26B43"/>
          </p15:clr>
        </p15:guide>
        <p15:guide id="5" orient="horz" pos="2876" userDrawn="1">
          <p15:clr>
            <a:srgbClr val="F26B43"/>
          </p15:clr>
        </p15:guide>
        <p15:guide id="6" orient="horz" pos="727" userDrawn="1">
          <p15:clr>
            <a:srgbClr val="F26B43"/>
          </p15:clr>
        </p15:guide>
        <p15:guide id="7" orient="horz" pos="95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7A662CE-DC54-4A18-B205-D0A95F63035B}"/>
              </a:ext>
            </a:extLst>
          </p:cNvPr>
          <p:cNvSpPr>
            <a:spLocks noGrp="1"/>
          </p:cNvSpPr>
          <p:nvPr>
            <p:ph type="ctrTitle"/>
          </p:nvPr>
        </p:nvSpPr>
        <p:spPr>
          <a:xfrm>
            <a:off x="529151" y="1247484"/>
            <a:ext cx="6085778" cy="1500914"/>
          </a:xfrm>
        </p:spPr>
        <p:txBody>
          <a:bodyPr>
            <a:noAutofit/>
          </a:bodyPr>
          <a:lstStyle/>
          <a:p>
            <a:r>
              <a:rPr lang="en-GB" sz="2400" dirty="0" smtClean="0">
                <a:latin typeface="Calibri" pitchFamily="34" charset="0"/>
                <a:cs typeface="Calibri" pitchFamily="34" charset="0"/>
              </a:rPr>
              <a:t>Online Analytics Proposition</a:t>
            </a:r>
            <a:endParaRPr lang="en-GB" sz="2400" dirty="0">
              <a:latin typeface="Calibri" pitchFamily="34" charset="0"/>
              <a:cs typeface="Calibri" pitchFamily="34" charset="0"/>
            </a:endParaRPr>
          </a:p>
        </p:txBody>
      </p:sp>
      <p:sp>
        <p:nvSpPr>
          <p:cNvPr id="5" name="Subtitle 4">
            <a:extLst>
              <a:ext uri="{FF2B5EF4-FFF2-40B4-BE49-F238E27FC236}">
                <a16:creationId xmlns:a16="http://schemas.microsoft.com/office/drawing/2014/main" xmlns="" id="{98406EFF-50C4-45E3-8083-ABBE5B47D35C}"/>
              </a:ext>
            </a:extLst>
          </p:cNvPr>
          <p:cNvSpPr>
            <a:spLocks noGrp="1"/>
          </p:cNvSpPr>
          <p:nvPr>
            <p:ph type="subTitle" idx="1"/>
          </p:nvPr>
        </p:nvSpPr>
        <p:spPr>
          <a:xfrm>
            <a:off x="567194" y="3282332"/>
            <a:ext cx="4574540" cy="965199"/>
          </a:xfrm>
        </p:spPr>
        <p:txBody>
          <a:bodyPr/>
          <a:lstStyle/>
          <a:p>
            <a:r>
              <a:rPr lang="en-GB" dirty="0" smtClean="0">
                <a:latin typeface="Calibri" pitchFamily="34" charset="0"/>
                <a:cs typeface="Calibri" pitchFamily="34" charset="0"/>
              </a:rPr>
              <a:t>Annabel Francis	</a:t>
            </a:r>
          </a:p>
          <a:p>
            <a:r>
              <a:rPr lang="en-GB" dirty="0" smtClean="0">
                <a:latin typeface="Calibri" pitchFamily="34" charset="0"/>
                <a:cs typeface="Calibri" pitchFamily="34" charset="0"/>
              </a:rPr>
              <a:t>Analytics Proposition &amp; Technical Lead</a:t>
            </a:r>
            <a:endParaRPr lang="en-GB" dirty="0">
              <a:latin typeface="Calibri" pitchFamily="34" charset="0"/>
              <a:cs typeface="Calibri" pitchFamily="34" charset="0"/>
            </a:endParaRPr>
          </a:p>
        </p:txBody>
      </p:sp>
      <p:grpSp>
        <p:nvGrpSpPr>
          <p:cNvPr id="583" name="Group 582" hidden="1">
            <a:extLst>
              <a:ext uri="{FF2B5EF4-FFF2-40B4-BE49-F238E27FC236}">
                <a16:creationId xmlns:a16="http://schemas.microsoft.com/office/drawing/2014/main" xmlns="" id="{5358A1E8-C0E1-41AA-9C1F-86282DCCC5C2}"/>
              </a:ext>
            </a:extLst>
          </p:cNvPr>
          <p:cNvGrpSpPr/>
          <p:nvPr/>
        </p:nvGrpSpPr>
        <p:grpSpPr>
          <a:xfrm>
            <a:off x="12700" y="-1"/>
            <a:ext cx="9105570" cy="5137564"/>
            <a:chOff x="12700" y="-1"/>
            <a:chExt cx="9105570" cy="5137564"/>
          </a:xfrm>
        </p:grpSpPr>
        <p:grpSp>
          <p:nvGrpSpPr>
            <p:cNvPr id="108" name="Group 107">
              <a:extLst>
                <a:ext uri="{FF2B5EF4-FFF2-40B4-BE49-F238E27FC236}">
                  <a16:creationId xmlns:a16="http://schemas.microsoft.com/office/drawing/2014/main" xmlns="" id="{CC7FD232-1B6C-4D5B-9065-EA0C213F324A}"/>
                </a:ext>
              </a:extLst>
            </p:cNvPr>
            <p:cNvGrpSpPr/>
            <p:nvPr/>
          </p:nvGrpSpPr>
          <p:grpSpPr>
            <a:xfrm>
              <a:off x="12700" y="-1"/>
              <a:ext cx="1143000" cy="5137564"/>
              <a:chOff x="12700" y="-1"/>
              <a:chExt cx="1143000" cy="5137564"/>
            </a:xfrm>
          </p:grpSpPr>
          <p:grpSp>
            <p:nvGrpSpPr>
              <p:cNvPr id="68" name="Group 67">
                <a:extLst>
                  <a:ext uri="{FF2B5EF4-FFF2-40B4-BE49-F238E27FC236}">
                    <a16:creationId xmlns:a16="http://schemas.microsoft.com/office/drawing/2014/main" xmlns="" id="{55B5F0A7-D218-4505-A6D6-8FCC9C70AD3C}"/>
                  </a:ext>
                </a:extLst>
              </p:cNvPr>
              <p:cNvGrpSpPr/>
              <p:nvPr/>
            </p:nvGrpSpPr>
            <p:grpSpPr>
              <a:xfrm>
                <a:off x="12700" y="-1"/>
                <a:ext cx="571170" cy="5137564"/>
                <a:chOff x="12700" y="-1"/>
                <a:chExt cx="571170" cy="5137564"/>
              </a:xfrm>
            </p:grpSpPr>
            <p:grpSp>
              <p:nvGrpSpPr>
                <p:cNvPr id="48" name="Group 47">
                  <a:extLst>
                    <a:ext uri="{FF2B5EF4-FFF2-40B4-BE49-F238E27FC236}">
                      <a16:creationId xmlns:a16="http://schemas.microsoft.com/office/drawing/2014/main" xmlns="" id="{3DAACC2E-B08B-4A66-863A-F7C06A1E130B}"/>
                    </a:ext>
                  </a:extLst>
                </p:cNvPr>
                <p:cNvGrpSpPr/>
                <p:nvPr/>
              </p:nvGrpSpPr>
              <p:grpSpPr>
                <a:xfrm>
                  <a:off x="12700" y="-1"/>
                  <a:ext cx="285420" cy="5137564"/>
                  <a:chOff x="0" y="-1"/>
                  <a:chExt cx="285420" cy="5137564"/>
                </a:xfrm>
                <a:noFill/>
              </p:grpSpPr>
              <p:sp>
                <p:nvSpPr>
                  <p:cNvPr id="32" name="Rectangle 31">
                    <a:extLst>
                      <a:ext uri="{FF2B5EF4-FFF2-40B4-BE49-F238E27FC236}">
                        <a16:creationId xmlns:a16="http://schemas.microsoft.com/office/drawing/2014/main" xmlns="" id="{37E91D2C-A0EC-47CF-A185-CB0026DD3B75}"/>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7653ECE4-D190-41C9-9FF1-485BF7B227F1}"/>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BEC3CCAE-E4FA-4767-A12E-4CF62E8CB4D2}"/>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F9D9A9D0-6335-4190-9412-443AF067A8B6}"/>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B97F627B-7D96-49F1-BDAB-07501B15204B}"/>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B2562411-1D6D-4F9D-B68B-82D359FEDEF0}"/>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072F7B00-AEBE-44D0-8D26-014440EB508D}"/>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C5EF989D-456B-4BA3-8A4E-70DDF9770469}"/>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0D566F32-C64B-4F86-863C-5D741DC35303}"/>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531AAE10-7F8F-486F-84A8-0C9A678ECCE1}"/>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xmlns="" id="{C2DDB62F-B97F-4AA4-97A5-0C26AD5B5B4C}"/>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6354859A-4FB3-437B-BBDC-4FCB33371270}"/>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E8CDB6C6-A2AA-45AE-8585-5648892BFF04}"/>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EA8E1D8B-CADB-43D4-BF63-E1675B0CDFDD}"/>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xmlns="" id="{9DB4CB4E-941D-45A7-B52C-1650665EB95B}"/>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DB9F2125-C5F1-4D6B-BDB6-8D7E2F4A811D}"/>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1F6DEC44-E2C0-4A2D-A471-22AA51233711}"/>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6E31DEE2-0F6A-46CC-8CA4-62C69C62E162}"/>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a:extLst>
                    <a:ext uri="{FF2B5EF4-FFF2-40B4-BE49-F238E27FC236}">
                      <a16:creationId xmlns:a16="http://schemas.microsoft.com/office/drawing/2014/main" xmlns="" id="{91512584-5817-44E2-AB19-7B22E6A9C495}"/>
                    </a:ext>
                  </a:extLst>
                </p:cNvPr>
                <p:cNvGrpSpPr/>
                <p:nvPr/>
              </p:nvGrpSpPr>
              <p:grpSpPr>
                <a:xfrm>
                  <a:off x="298450" y="-1"/>
                  <a:ext cx="285420" cy="5137564"/>
                  <a:chOff x="0" y="-1"/>
                  <a:chExt cx="285420" cy="5137564"/>
                </a:xfrm>
                <a:noFill/>
              </p:grpSpPr>
              <p:sp>
                <p:nvSpPr>
                  <p:cNvPr id="50" name="Rectangle 49">
                    <a:extLst>
                      <a:ext uri="{FF2B5EF4-FFF2-40B4-BE49-F238E27FC236}">
                        <a16:creationId xmlns:a16="http://schemas.microsoft.com/office/drawing/2014/main" xmlns="" id="{F9558260-03F8-44A2-8540-14C7B5F2E0CF}"/>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xmlns="" id="{298AD53B-29C1-4F97-A6D2-883321A11A2A}"/>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xmlns="" id="{74349219-104A-4A77-B7EE-C3C8B7B3FD1B}"/>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xmlns="" id="{463F16C3-BF4E-4626-8CAD-258FDAF75D51}"/>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xmlns="" id="{86704C7F-59EF-4E16-8F56-CAB286F9E8A3}"/>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xmlns="" id="{84EA4460-972C-4343-9E25-C527254BB9B2}"/>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xmlns="" id="{AA7639A2-7247-4D13-9FAD-D7EA7CFD2EC7}"/>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xmlns="" id="{40658F36-054A-42F1-ADF0-D9113AABE22B}"/>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450F9FA7-F0E8-4252-B49B-BDED00DC1803}"/>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xmlns="" id="{F5062FB2-5C43-49F1-909E-033269C6BDC4}"/>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xmlns="" id="{F4BB1C22-787C-4E72-A991-8E86152EF37B}"/>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xmlns="" id="{1A586C66-28D1-4952-A7DF-931BD7256B56}"/>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xmlns="" id="{5345C4AA-E0C5-4F61-8511-B99E247FCBC2}"/>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xmlns="" id="{5798ED1D-09B7-4459-8F37-D2A13B7F9907}"/>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xmlns="" id="{EFDBB07F-EB58-42AD-A9AA-34F672828703}"/>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xmlns="" id="{DEB10A1B-B8CF-4A3E-BE84-533ECE3DAFEA}"/>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xmlns="" id="{DE95E47B-7171-474F-B8BA-B9E00465E0F5}"/>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xmlns="" id="{A03C00C4-28E9-4E87-AFEE-1716AE75FAFE}"/>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9" name="Group 68">
                <a:extLst>
                  <a:ext uri="{FF2B5EF4-FFF2-40B4-BE49-F238E27FC236}">
                    <a16:creationId xmlns:a16="http://schemas.microsoft.com/office/drawing/2014/main" xmlns="" id="{33C09E72-F692-4E5A-ABAC-F090FBB4767F}"/>
                  </a:ext>
                </a:extLst>
              </p:cNvPr>
              <p:cNvGrpSpPr/>
              <p:nvPr/>
            </p:nvGrpSpPr>
            <p:grpSpPr>
              <a:xfrm>
                <a:off x="584530" y="-1"/>
                <a:ext cx="571170" cy="5137564"/>
                <a:chOff x="12700" y="-1"/>
                <a:chExt cx="571170" cy="5137564"/>
              </a:xfrm>
            </p:grpSpPr>
            <p:grpSp>
              <p:nvGrpSpPr>
                <p:cNvPr id="70" name="Group 69">
                  <a:extLst>
                    <a:ext uri="{FF2B5EF4-FFF2-40B4-BE49-F238E27FC236}">
                      <a16:creationId xmlns:a16="http://schemas.microsoft.com/office/drawing/2014/main" xmlns="" id="{F873943D-D3BA-44D4-911A-E81154484CE8}"/>
                    </a:ext>
                  </a:extLst>
                </p:cNvPr>
                <p:cNvGrpSpPr/>
                <p:nvPr/>
              </p:nvGrpSpPr>
              <p:grpSpPr>
                <a:xfrm>
                  <a:off x="12700" y="-1"/>
                  <a:ext cx="285420" cy="5137564"/>
                  <a:chOff x="0" y="-1"/>
                  <a:chExt cx="285420" cy="5137564"/>
                </a:xfrm>
                <a:noFill/>
              </p:grpSpPr>
              <p:sp>
                <p:nvSpPr>
                  <p:cNvPr id="90" name="Rectangle 89">
                    <a:extLst>
                      <a:ext uri="{FF2B5EF4-FFF2-40B4-BE49-F238E27FC236}">
                        <a16:creationId xmlns:a16="http://schemas.microsoft.com/office/drawing/2014/main" xmlns="" id="{44C750D0-3440-4F52-8206-777CA6066A93}"/>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xmlns="" id="{BB9C10F0-6DE9-4E33-98EE-76237A89AC25}"/>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xmlns="" id="{27DC63A2-7A57-4EC3-9607-C35DF8B81B7C}"/>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xmlns="" id="{BB78B7ED-CAF9-41FA-9772-0DAB8ECAB6B1}"/>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xmlns="" id="{601D4211-16AD-4E7C-87D4-6A5136914802}"/>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xmlns="" id="{94CB7850-CC41-42FE-8099-48562180984E}"/>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xmlns="" id="{60FA5986-59D7-44BF-8A88-7F3F16585068}"/>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xmlns="" id="{5826028F-C859-4FDF-9B29-6EEEC7AF679E}"/>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xmlns="" id="{9E45EBAA-3227-4978-98F9-15489C095836}"/>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xmlns="" id="{39E85883-3BB3-4219-81B7-AA1CEA1EADC5}"/>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xmlns="" id="{A45F1BCC-4F57-4392-AE01-B9F88A088338}"/>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xmlns="" id="{1A32C631-83E0-439E-8411-4840E93204BB}"/>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xmlns="" id="{89E7D1CB-707F-4BA3-9C8C-C30F940DE62C}"/>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xmlns="" id="{EFC2F652-CD59-44F2-979D-D5B6A9BB1013}"/>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xmlns="" id="{2E117E2D-570F-45BE-A36E-E2396FB354B4}"/>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xmlns="" id="{C92D6201-2F02-47C4-BD92-32005C124BFA}"/>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xmlns="" id="{674971E8-C66A-48A2-8C3F-3DFAF1D6E636}"/>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xmlns="" id="{EAA48F66-C5D6-4428-9575-D925F6CD23F9}"/>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a:extLst>
                    <a:ext uri="{FF2B5EF4-FFF2-40B4-BE49-F238E27FC236}">
                      <a16:creationId xmlns:a16="http://schemas.microsoft.com/office/drawing/2014/main" xmlns="" id="{B3C9B304-C130-4044-B576-32462FA4358E}"/>
                    </a:ext>
                  </a:extLst>
                </p:cNvPr>
                <p:cNvGrpSpPr/>
                <p:nvPr/>
              </p:nvGrpSpPr>
              <p:grpSpPr>
                <a:xfrm>
                  <a:off x="298450" y="-1"/>
                  <a:ext cx="285420" cy="5137564"/>
                  <a:chOff x="0" y="-1"/>
                  <a:chExt cx="285420" cy="5137564"/>
                </a:xfrm>
                <a:noFill/>
              </p:grpSpPr>
              <p:sp>
                <p:nvSpPr>
                  <p:cNvPr id="72" name="Rectangle 71">
                    <a:extLst>
                      <a:ext uri="{FF2B5EF4-FFF2-40B4-BE49-F238E27FC236}">
                        <a16:creationId xmlns:a16="http://schemas.microsoft.com/office/drawing/2014/main" xmlns="" id="{46A52E9E-705E-47BE-BFA7-9529B3C426A8}"/>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xmlns="" id="{6B50E3A7-E41F-4332-9AF8-3BD97658D7FF}"/>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xmlns="" id="{B6CBED89-1524-4172-BFD0-A7954823E6A1}"/>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xmlns="" id="{A8C28112-969A-4274-B7DA-12E6BB90FBD5}"/>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xmlns="" id="{14AAB747-9147-431C-80BC-EC59F1A8C42A}"/>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xmlns="" id="{04888022-EAFF-4AB0-A478-5C4204315C9F}"/>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xmlns="" id="{74625247-180F-4766-848C-A8EFDA7CAD2A}"/>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xmlns="" id="{266A2934-47F4-4F91-9E55-9F9E71426E98}"/>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xmlns="" id="{F5EC5F77-B246-4E21-A90F-09D33CCDCB27}"/>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xmlns="" id="{1B6849EB-DFE2-42CA-82A3-3DEFC2692587}"/>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xmlns="" id="{CA196F37-08CF-4583-B74B-EDA5C4CB902D}"/>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xmlns="" id="{1D0B6DA8-AD82-430E-A9D5-C5C150A04718}"/>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xmlns="" id="{9D3746E9-F6A1-4D51-AB41-7F127317D3C2}"/>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xmlns="" id="{9041BEE8-350F-45CA-A61C-A5C0FD371026}"/>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xmlns="" id="{44CDD274-68B5-4C8A-B236-9FE2B6786CE5}"/>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xmlns="" id="{C49BDB77-A8BA-4F50-89B2-722ACF935146}"/>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xmlns="" id="{A59F7A1C-F23E-4C36-9B3E-3BAD5738325F}"/>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xmlns="" id="{0EE0A694-8435-4DD4-BE3D-D53350591BD9}"/>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09" name="Group 108">
              <a:extLst>
                <a:ext uri="{FF2B5EF4-FFF2-40B4-BE49-F238E27FC236}">
                  <a16:creationId xmlns:a16="http://schemas.microsoft.com/office/drawing/2014/main" xmlns="" id="{3A2489A4-D3C2-453C-A332-E60700CC4203}"/>
                </a:ext>
              </a:extLst>
            </p:cNvPr>
            <p:cNvGrpSpPr/>
            <p:nvPr/>
          </p:nvGrpSpPr>
          <p:grpSpPr>
            <a:xfrm>
              <a:off x="1441450" y="-1"/>
              <a:ext cx="1143000" cy="5137564"/>
              <a:chOff x="12700" y="-1"/>
              <a:chExt cx="1143000" cy="5137564"/>
            </a:xfrm>
          </p:grpSpPr>
          <p:grpSp>
            <p:nvGrpSpPr>
              <p:cNvPr id="110" name="Group 109">
                <a:extLst>
                  <a:ext uri="{FF2B5EF4-FFF2-40B4-BE49-F238E27FC236}">
                    <a16:creationId xmlns:a16="http://schemas.microsoft.com/office/drawing/2014/main" xmlns="" id="{614CDE45-786D-44BA-A25D-A08BA8C11D02}"/>
                  </a:ext>
                </a:extLst>
              </p:cNvPr>
              <p:cNvGrpSpPr/>
              <p:nvPr/>
            </p:nvGrpSpPr>
            <p:grpSpPr>
              <a:xfrm>
                <a:off x="12700" y="-1"/>
                <a:ext cx="571170" cy="5137564"/>
                <a:chOff x="12700" y="-1"/>
                <a:chExt cx="571170" cy="5137564"/>
              </a:xfrm>
            </p:grpSpPr>
            <p:grpSp>
              <p:nvGrpSpPr>
                <p:cNvPr id="150" name="Group 149">
                  <a:extLst>
                    <a:ext uri="{FF2B5EF4-FFF2-40B4-BE49-F238E27FC236}">
                      <a16:creationId xmlns:a16="http://schemas.microsoft.com/office/drawing/2014/main" xmlns="" id="{87AD92A2-1342-4EC5-9954-4834DB2E30E0}"/>
                    </a:ext>
                  </a:extLst>
                </p:cNvPr>
                <p:cNvGrpSpPr/>
                <p:nvPr/>
              </p:nvGrpSpPr>
              <p:grpSpPr>
                <a:xfrm>
                  <a:off x="12700" y="-1"/>
                  <a:ext cx="285420" cy="5137564"/>
                  <a:chOff x="0" y="-1"/>
                  <a:chExt cx="285420" cy="5137564"/>
                </a:xfrm>
                <a:noFill/>
              </p:grpSpPr>
              <p:sp>
                <p:nvSpPr>
                  <p:cNvPr id="170" name="Rectangle 169">
                    <a:extLst>
                      <a:ext uri="{FF2B5EF4-FFF2-40B4-BE49-F238E27FC236}">
                        <a16:creationId xmlns:a16="http://schemas.microsoft.com/office/drawing/2014/main" xmlns="" id="{75599AD8-4CC4-4A44-A47B-E7EE0F81D3BA}"/>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xmlns="" id="{A87ABCAC-DFD8-4DE8-9FC7-E620552A40EF}"/>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171">
                    <a:extLst>
                      <a:ext uri="{FF2B5EF4-FFF2-40B4-BE49-F238E27FC236}">
                        <a16:creationId xmlns:a16="http://schemas.microsoft.com/office/drawing/2014/main" xmlns="" id="{E7200D02-18F4-47EA-96A8-5753B5E8D536}"/>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xmlns="" id="{15788FEF-8743-4132-8169-E56DD1452BB4}"/>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xmlns="" id="{F8057A9B-EF4D-4C2B-A70B-EC0D33CFF714}"/>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a:extLst>
                      <a:ext uri="{FF2B5EF4-FFF2-40B4-BE49-F238E27FC236}">
                        <a16:creationId xmlns:a16="http://schemas.microsoft.com/office/drawing/2014/main" xmlns="" id="{2B4DE81F-C247-4413-B3F0-4C5E7F7EF3DE}"/>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a:extLst>
                      <a:ext uri="{FF2B5EF4-FFF2-40B4-BE49-F238E27FC236}">
                        <a16:creationId xmlns:a16="http://schemas.microsoft.com/office/drawing/2014/main" xmlns="" id="{D21EB1FD-4B5B-44F7-B542-52223C2A58A7}"/>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a:extLst>
                      <a:ext uri="{FF2B5EF4-FFF2-40B4-BE49-F238E27FC236}">
                        <a16:creationId xmlns:a16="http://schemas.microsoft.com/office/drawing/2014/main" xmlns="" id="{6426AD0B-E127-4270-A3DD-0FDB67E0C38F}"/>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xmlns="" id="{C2026DA6-0150-4238-B44D-7B8BB05EBBBD}"/>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xmlns="" id="{9D2AD76E-D315-4A3B-8256-2B1E8784586A}"/>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a:extLst>
                      <a:ext uri="{FF2B5EF4-FFF2-40B4-BE49-F238E27FC236}">
                        <a16:creationId xmlns:a16="http://schemas.microsoft.com/office/drawing/2014/main" xmlns="" id="{39037505-677C-4AE4-BEC6-4A1B8748FA01}"/>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a:extLst>
                      <a:ext uri="{FF2B5EF4-FFF2-40B4-BE49-F238E27FC236}">
                        <a16:creationId xmlns:a16="http://schemas.microsoft.com/office/drawing/2014/main" xmlns="" id="{D9943E69-A4D9-40D0-95E9-274A8CB0793A}"/>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xmlns="" id="{AEDBE619-ED78-4868-8DA5-A9D4AEA3C08A}"/>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FF2B5EF4-FFF2-40B4-BE49-F238E27FC236}">
                        <a16:creationId xmlns:a16="http://schemas.microsoft.com/office/drawing/2014/main" xmlns="" id="{AC1884B4-0C3C-4FE3-9A05-3293D0B6D4BF}"/>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xmlns="" id="{F9788779-310D-44E1-AC44-01BAE066CD3E}"/>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a:extLst>
                      <a:ext uri="{FF2B5EF4-FFF2-40B4-BE49-F238E27FC236}">
                        <a16:creationId xmlns:a16="http://schemas.microsoft.com/office/drawing/2014/main" xmlns="" id="{6ED9479C-B9D4-4F57-8033-471A1F9C8A10}"/>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xmlns="" id="{0FC01CF7-6188-4CDB-896F-6A8516A0C7DC}"/>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a:extLst>
                      <a:ext uri="{FF2B5EF4-FFF2-40B4-BE49-F238E27FC236}">
                        <a16:creationId xmlns:a16="http://schemas.microsoft.com/office/drawing/2014/main" xmlns="" id="{C5A83117-72F1-4723-A69B-CB45F551692C}"/>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1" name="Group 150">
                  <a:extLst>
                    <a:ext uri="{FF2B5EF4-FFF2-40B4-BE49-F238E27FC236}">
                      <a16:creationId xmlns:a16="http://schemas.microsoft.com/office/drawing/2014/main" xmlns="" id="{7646ACA9-8E51-49EE-95BE-5F39A7BF281A}"/>
                    </a:ext>
                  </a:extLst>
                </p:cNvPr>
                <p:cNvGrpSpPr/>
                <p:nvPr/>
              </p:nvGrpSpPr>
              <p:grpSpPr>
                <a:xfrm>
                  <a:off x="298450" y="-1"/>
                  <a:ext cx="285420" cy="5137564"/>
                  <a:chOff x="0" y="-1"/>
                  <a:chExt cx="285420" cy="5137564"/>
                </a:xfrm>
                <a:noFill/>
              </p:grpSpPr>
              <p:sp>
                <p:nvSpPr>
                  <p:cNvPr id="152" name="Rectangle 151">
                    <a:extLst>
                      <a:ext uri="{FF2B5EF4-FFF2-40B4-BE49-F238E27FC236}">
                        <a16:creationId xmlns:a16="http://schemas.microsoft.com/office/drawing/2014/main" xmlns="" id="{C92A60C2-C54F-49A0-9E25-79FC22D8C831}"/>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a:extLst>
                      <a:ext uri="{FF2B5EF4-FFF2-40B4-BE49-F238E27FC236}">
                        <a16:creationId xmlns:a16="http://schemas.microsoft.com/office/drawing/2014/main" xmlns="" id="{6AA024D5-B469-4A1B-9C30-49677B7A9466}"/>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a:extLst>
                      <a:ext uri="{FF2B5EF4-FFF2-40B4-BE49-F238E27FC236}">
                        <a16:creationId xmlns:a16="http://schemas.microsoft.com/office/drawing/2014/main" xmlns="" id="{D444F45C-6BB1-4A60-830E-957F34F251BD}"/>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xmlns="" id="{7B883BEF-6C00-432F-B198-4CEA6FABFF80}"/>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xmlns="" id="{AD662588-A588-4148-A85A-2E24973A8F26}"/>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xmlns="" id="{4FBC9784-FF3B-47CB-89FF-ADCFFF2F12C4}"/>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xmlns="" id="{D13C12FE-C0C6-4136-B87F-6E140AD6AFB9}"/>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a:extLst>
                      <a:ext uri="{FF2B5EF4-FFF2-40B4-BE49-F238E27FC236}">
                        <a16:creationId xmlns:a16="http://schemas.microsoft.com/office/drawing/2014/main" xmlns="" id="{91276A11-C522-46EC-9EF8-6150288DE613}"/>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Rectangle 159">
                    <a:extLst>
                      <a:ext uri="{FF2B5EF4-FFF2-40B4-BE49-F238E27FC236}">
                        <a16:creationId xmlns:a16="http://schemas.microsoft.com/office/drawing/2014/main" xmlns="" id="{A1CF7FEE-8A2D-4263-8411-A6981B3B5850}"/>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xmlns="" id="{E0C8995B-B3C4-43FF-9F69-5DB9D42ED111}"/>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a:extLst>
                      <a:ext uri="{FF2B5EF4-FFF2-40B4-BE49-F238E27FC236}">
                        <a16:creationId xmlns:a16="http://schemas.microsoft.com/office/drawing/2014/main" xmlns="" id="{61B882B9-F31A-433E-A53D-8D1F219825BE}"/>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162">
                    <a:extLst>
                      <a:ext uri="{FF2B5EF4-FFF2-40B4-BE49-F238E27FC236}">
                        <a16:creationId xmlns:a16="http://schemas.microsoft.com/office/drawing/2014/main" xmlns="" id="{241372EF-8923-4ABF-AFA6-3FA7DDE7BEF8}"/>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a:extLst>
                      <a:ext uri="{FF2B5EF4-FFF2-40B4-BE49-F238E27FC236}">
                        <a16:creationId xmlns:a16="http://schemas.microsoft.com/office/drawing/2014/main" xmlns="" id="{8A7BE0C0-F5F7-4280-8D28-4999BFCE7BD1}"/>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xmlns="" id="{26BCB47A-D7F4-4538-A933-E15867244B02}"/>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a:extLst>
                      <a:ext uri="{FF2B5EF4-FFF2-40B4-BE49-F238E27FC236}">
                        <a16:creationId xmlns:a16="http://schemas.microsoft.com/office/drawing/2014/main" xmlns="" id="{47E5E5E0-540B-4F64-BBD2-46FF04584EA4}"/>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xmlns="" id="{45D2019A-53AD-45C6-B56A-57317F898F51}"/>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xmlns="" id="{53C05A06-834D-4F96-9AB2-453632001767}"/>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xmlns="" id="{FBEBF41F-1D3F-4C62-B2B8-FF4797D02595}"/>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1" name="Group 110">
                <a:extLst>
                  <a:ext uri="{FF2B5EF4-FFF2-40B4-BE49-F238E27FC236}">
                    <a16:creationId xmlns:a16="http://schemas.microsoft.com/office/drawing/2014/main" xmlns="" id="{85724015-7774-4897-BB99-A3429FCD1A9D}"/>
                  </a:ext>
                </a:extLst>
              </p:cNvPr>
              <p:cNvGrpSpPr/>
              <p:nvPr/>
            </p:nvGrpSpPr>
            <p:grpSpPr>
              <a:xfrm>
                <a:off x="584530" y="-1"/>
                <a:ext cx="571170" cy="5137564"/>
                <a:chOff x="12700" y="-1"/>
                <a:chExt cx="571170" cy="5137564"/>
              </a:xfrm>
            </p:grpSpPr>
            <p:grpSp>
              <p:nvGrpSpPr>
                <p:cNvPr id="112" name="Group 111">
                  <a:extLst>
                    <a:ext uri="{FF2B5EF4-FFF2-40B4-BE49-F238E27FC236}">
                      <a16:creationId xmlns:a16="http://schemas.microsoft.com/office/drawing/2014/main" xmlns="" id="{9DA2D137-80FD-4C9F-8C42-210D9D5F4A20}"/>
                    </a:ext>
                  </a:extLst>
                </p:cNvPr>
                <p:cNvGrpSpPr/>
                <p:nvPr/>
              </p:nvGrpSpPr>
              <p:grpSpPr>
                <a:xfrm>
                  <a:off x="12700" y="-1"/>
                  <a:ext cx="285420" cy="5137564"/>
                  <a:chOff x="0" y="-1"/>
                  <a:chExt cx="285420" cy="5137564"/>
                </a:xfrm>
                <a:noFill/>
              </p:grpSpPr>
              <p:sp>
                <p:nvSpPr>
                  <p:cNvPr id="132" name="Rectangle 131">
                    <a:extLst>
                      <a:ext uri="{FF2B5EF4-FFF2-40B4-BE49-F238E27FC236}">
                        <a16:creationId xmlns:a16="http://schemas.microsoft.com/office/drawing/2014/main" xmlns="" id="{E9B3330A-0212-492F-9CCD-CE058FF6F33A}"/>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xmlns="" id="{A9B67C54-96BC-461B-9D0C-CC52C220F2B4}"/>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xmlns="" id="{BCB733BA-45BF-4E80-A4F7-9035AB4F9A6F}"/>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xmlns="" id="{3ADC14EB-4B0D-436B-A748-9C3AB92A187A}"/>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xmlns="" id="{74727465-3384-466E-94CE-13B06EC10BB6}"/>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xmlns="" id="{F2BB4A41-30B7-4FE7-A70D-1D5E322BFDD3}"/>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xmlns="" id="{B070CAA5-5E06-4B35-869C-47D44A585974}"/>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xmlns="" id="{B4C5550D-A1A0-4EC6-B02E-F25D4869A081}"/>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xmlns="" id="{454F3F1B-5E7A-47DD-B370-3595ADF17877}"/>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xmlns="" id="{98B6CED8-4E2C-4A4D-8B6E-6FD790960D40}"/>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xmlns="" id="{C4073BA4-5A91-4CD8-AF59-DDF79E31A591}"/>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xmlns="" id="{1F230C6F-1A03-4BA0-AF55-632935BE7864}"/>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xmlns="" id="{B9363239-D798-4955-9E15-28A0B49564E3}"/>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xmlns="" id="{522C4811-8908-47DB-BE5C-E495FF7DD80F}"/>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xmlns="" id="{CF2B5B6A-2EC0-42B2-8DD8-6EBEA1073B12}"/>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xmlns="" id="{54C8F621-F691-4143-9DCA-CA7BAA5B531D}"/>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xmlns="" id="{0D7D997E-46A4-4B6D-838E-E713BE28EC51}"/>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Rectangle 148">
                    <a:extLst>
                      <a:ext uri="{FF2B5EF4-FFF2-40B4-BE49-F238E27FC236}">
                        <a16:creationId xmlns:a16="http://schemas.microsoft.com/office/drawing/2014/main" xmlns="" id="{7F7196DA-729F-40B1-BEB7-8C48AC8B3817}"/>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3" name="Group 112">
                  <a:extLst>
                    <a:ext uri="{FF2B5EF4-FFF2-40B4-BE49-F238E27FC236}">
                      <a16:creationId xmlns:a16="http://schemas.microsoft.com/office/drawing/2014/main" xmlns="" id="{45F639CF-E98F-4419-B9DC-AF45B682E597}"/>
                    </a:ext>
                  </a:extLst>
                </p:cNvPr>
                <p:cNvGrpSpPr/>
                <p:nvPr/>
              </p:nvGrpSpPr>
              <p:grpSpPr>
                <a:xfrm>
                  <a:off x="298450" y="-1"/>
                  <a:ext cx="285420" cy="5137564"/>
                  <a:chOff x="0" y="-1"/>
                  <a:chExt cx="285420" cy="5137564"/>
                </a:xfrm>
                <a:noFill/>
              </p:grpSpPr>
              <p:sp>
                <p:nvSpPr>
                  <p:cNvPr id="114" name="Rectangle 113">
                    <a:extLst>
                      <a:ext uri="{FF2B5EF4-FFF2-40B4-BE49-F238E27FC236}">
                        <a16:creationId xmlns:a16="http://schemas.microsoft.com/office/drawing/2014/main" xmlns="" id="{81C1DC36-7F82-45B0-AB90-61708719FD6F}"/>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xmlns="" id="{DBE9D7C6-2704-4513-A505-F485721FE840}"/>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xmlns="" id="{17C030FB-F104-4700-959D-80F8AD740FA5}"/>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xmlns="" id="{16C4374C-59A8-46D3-A560-7E1F75F53B7A}"/>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xmlns="" id="{D37651F4-2C2A-434A-A9E8-87D79E35376C}"/>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xmlns="" id="{F8E0E15F-1976-44EB-B11B-8FE988A1A466}"/>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xmlns="" id="{FC3F8EA6-A70C-46CB-87D1-7A8F56CF0FCA}"/>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xmlns="" id="{8E4BEC44-EF96-428C-92FE-34397C9FE0DB}"/>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xmlns="" id="{6DC0B606-4E81-4A76-A41B-907CE653C480}"/>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xmlns="" id="{B3219310-A61F-4FB0-8BA3-00EC0ED3741A}"/>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xmlns="" id="{56DFF3D4-5D0D-4A86-9BBD-A3C5AD81DE2F}"/>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xmlns="" id="{25DAFD3D-C17A-4AFA-85BF-0096024BBB22}"/>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xmlns="" id="{3E84189B-1CD6-40A3-977A-9EA5B1249AA6}"/>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xmlns="" id="{4C6DFACE-8493-4082-B787-DEA455C93AF8}"/>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xmlns="" id="{8F15C3E7-470E-490E-BE00-A192AE689043}"/>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xmlns="" id="{1398DB11-267A-4436-9D92-F93B76C48A25}"/>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xmlns="" id="{5F79CFF0-B3DD-40F3-A52D-6D1AEDC8AE50}"/>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xmlns="" id="{9CC9BEDD-497B-4E88-BF3F-D6004BB682C5}"/>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88" name="Group 187">
              <a:extLst>
                <a:ext uri="{FF2B5EF4-FFF2-40B4-BE49-F238E27FC236}">
                  <a16:creationId xmlns:a16="http://schemas.microsoft.com/office/drawing/2014/main" xmlns="" id="{775AFD83-1C65-474D-B970-CD4059C618D5}"/>
                </a:ext>
              </a:extLst>
            </p:cNvPr>
            <p:cNvGrpSpPr/>
            <p:nvPr/>
          </p:nvGrpSpPr>
          <p:grpSpPr>
            <a:xfrm>
              <a:off x="2857500" y="-1"/>
              <a:ext cx="1143000" cy="5137564"/>
              <a:chOff x="12700" y="-1"/>
              <a:chExt cx="1143000" cy="5137564"/>
            </a:xfrm>
          </p:grpSpPr>
          <p:grpSp>
            <p:nvGrpSpPr>
              <p:cNvPr id="189" name="Group 188">
                <a:extLst>
                  <a:ext uri="{FF2B5EF4-FFF2-40B4-BE49-F238E27FC236}">
                    <a16:creationId xmlns:a16="http://schemas.microsoft.com/office/drawing/2014/main" xmlns="" id="{85A1DAC1-8255-4874-AF9F-EA313E4E6C7C}"/>
                  </a:ext>
                </a:extLst>
              </p:cNvPr>
              <p:cNvGrpSpPr/>
              <p:nvPr/>
            </p:nvGrpSpPr>
            <p:grpSpPr>
              <a:xfrm>
                <a:off x="12700" y="-1"/>
                <a:ext cx="571170" cy="5137564"/>
                <a:chOff x="12700" y="-1"/>
                <a:chExt cx="571170" cy="5137564"/>
              </a:xfrm>
            </p:grpSpPr>
            <p:grpSp>
              <p:nvGrpSpPr>
                <p:cNvPr id="229" name="Group 228">
                  <a:extLst>
                    <a:ext uri="{FF2B5EF4-FFF2-40B4-BE49-F238E27FC236}">
                      <a16:creationId xmlns:a16="http://schemas.microsoft.com/office/drawing/2014/main" xmlns="" id="{B96C07D6-E393-4FB3-B4C9-95016E8A3022}"/>
                    </a:ext>
                  </a:extLst>
                </p:cNvPr>
                <p:cNvGrpSpPr/>
                <p:nvPr/>
              </p:nvGrpSpPr>
              <p:grpSpPr>
                <a:xfrm>
                  <a:off x="12700" y="-1"/>
                  <a:ext cx="285420" cy="5137564"/>
                  <a:chOff x="0" y="-1"/>
                  <a:chExt cx="285420" cy="5137564"/>
                </a:xfrm>
                <a:noFill/>
              </p:grpSpPr>
              <p:sp>
                <p:nvSpPr>
                  <p:cNvPr id="249" name="Rectangle 248">
                    <a:extLst>
                      <a:ext uri="{FF2B5EF4-FFF2-40B4-BE49-F238E27FC236}">
                        <a16:creationId xmlns:a16="http://schemas.microsoft.com/office/drawing/2014/main" xmlns="" id="{9A271D89-15F9-4294-BADA-1F7D62ADB265}"/>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249">
                    <a:extLst>
                      <a:ext uri="{FF2B5EF4-FFF2-40B4-BE49-F238E27FC236}">
                        <a16:creationId xmlns:a16="http://schemas.microsoft.com/office/drawing/2014/main" xmlns="" id="{BE5CFDE4-2FD6-41C4-A284-E7F2E4177E7B}"/>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250">
                    <a:extLst>
                      <a:ext uri="{FF2B5EF4-FFF2-40B4-BE49-F238E27FC236}">
                        <a16:creationId xmlns:a16="http://schemas.microsoft.com/office/drawing/2014/main" xmlns="" id="{CC8D4D54-E9F4-4666-9E73-5557CD90F3F5}"/>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a:extLst>
                      <a:ext uri="{FF2B5EF4-FFF2-40B4-BE49-F238E27FC236}">
                        <a16:creationId xmlns:a16="http://schemas.microsoft.com/office/drawing/2014/main" xmlns="" id="{B2A344F0-47C9-4C61-8ED9-32D3C4FB63D3}"/>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a:extLst>
                      <a:ext uri="{FF2B5EF4-FFF2-40B4-BE49-F238E27FC236}">
                        <a16:creationId xmlns:a16="http://schemas.microsoft.com/office/drawing/2014/main" xmlns="" id="{C94F7990-ED4A-4F51-8351-402B975F26F0}"/>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a:extLst>
                      <a:ext uri="{FF2B5EF4-FFF2-40B4-BE49-F238E27FC236}">
                        <a16:creationId xmlns:a16="http://schemas.microsoft.com/office/drawing/2014/main" xmlns="" id="{D2CB6242-B856-465A-96DA-12D9C25A1D5C}"/>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ectangle 254">
                    <a:extLst>
                      <a:ext uri="{FF2B5EF4-FFF2-40B4-BE49-F238E27FC236}">
                        <a16:creationId xmlns:a16="http://schemas.microsoft.com/office/drawing/2014/main" xmlns="" id="{2FD3E88F-6C63-4FC1-A7F7-133E873FBE2E}"/>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Rectangle 255">
                    <a:extLst>
                      <a:ext uri="{FF2B5EF4-FFF2-40B4-BE49-F238E27FC236}">
                        <a16:creationId xmlns:a16="http://schemas.microsoft.com/office/drawing/2014/main" xmlns="" id="{40E636A4-716C-48B6-99E1-677CC0E5DE30}"/>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Rectangle 256">
                    <a:extLst>
                      <a:ext uri="{FF2B5EF4-FFF2-40B4-BE49-F238E27FC236}">
                        <a16:creationId xmlns:a16="http://schemas.microsoft.com/office/drawing/2014/main" xmlns="" id="{0F03D85E-58FD-4134-BC8F-1FD24E6808D1}"/>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Rectangle 257">
                    <a:extLst>
                      <a:ext uri="{FF2B5EF4-FFF2-40B4-BE49-F238E27FC236}">
                        <a16:creationId xmlns:a16="http://schemas.microsoft.com/office/drawing/2014/main" xmlns="" id="{C2E40B04-DE80-435A-8B45-0FAC234DD756}"/>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a:extLst>
                      <a:ext uri="{FF2B5EF4-FFF2-40B4-BE49-F238E27FC236}">
                        <a16:creationId xmlns:a16="http://schemas.microsoft.com/office/drawing/2014/main" xmlns="" id="{E0635A05-A37C-413C-B609-42F46F2FB450}"/>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Rectangle 259">
                    <a:extLst>
                      <a:ext uri="{FF2B5EF4-FFF2-40B4-BE49-F238E27FC236}">
                        <a16:creationId xmlns:a16="http://schemas.microsoft.com/office/drawing/2014/main" xmlns="" id="{22AA443B-35F7-4B3D-8286-A9B6CD90A40F}"/>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Rectangle 260">
                    <a:extLst>
                      <a:ext uri="{FF2B5EF4-FFF2-40B4-BE49-F238E27FC236}">
                        <a16:creationId xmlns:a16="http://schemas.microsoft.com/office/drawing/2014/main" xmlns="" id="{0CC1BDAD-6A74-4214-ADD3-F4E82CB5F988}"/>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Rectangle 261">
                    <a:extLst>
                      <a:ext uri="{FF2B5EF4-FFF2-40B4-BE49-F238E27FC236}">
                        <a16:creationId xmlns:a16="http://schemas.microsoft.com/office/drawing/2014/main" xmlns="" id="{C0E236A3-3122-4A77-BEE8-F9835CA6AEBF}"/>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262">
                    <a:extLst>
                      <a:ext uri="{FF2B5EF4-FFF2-40B4-BE49-F238E27FC236}">
                        <a16:creationId xmlns:a16="http://schemas.microsoft.com/office/drawing/2014/main" xmlns="" id="{AF98BC5C-7615-46B2-B121-A9D4D71A1D2A}"/>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263">
                    <a:extLst>
                      <a:ext uri="{FF2B5EF4-FFF2-40B4-BE49-F238E27FC236}">
                        <a16:creationId xmlns:a16="http://schemas.microsoft.com/office/drawing/2014/main" xmlns="" id="{38590866-E3D1-40BF-8F5A-535DC26ACD63}"/>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Rectangle 264">
                    <a:extLst>
                      <a:ext uri="{FF2B5EF4-FFF2-40B4-BE49-F238E27FC236}">
                        <a16:creationId xmlns:a16="http://schemas.microsoft.com/office/drawing/2014/main" xmlns="" id="{7B13001C-BFA4-44CD-A93C-84836F9A56FC}"/>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Rectangle 265">
                    <a:extLst>
                      <a:ext uri="{FF2B5EF4-FFF2-40B4-BE49-F238E27FC236}">
                        <a16:creationId xmlns:a16="http://schemas.microsoft.com/office/drawing/2014/main" xmlns="" id="{92DF54D1-E6D9-46B2-917B-1208C423F984}"/>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0" name="Group 229">
                  <a:extLst>
                    <a:ext uri="{FF2B5EF4-FFF2-40B4-BE49-F238E27FC236}">
                      <a16:creationId xmlns:a16="http://schemas.microsoft.com/office/drawing/2014/main" xmlns="" id="{12C54D57-FCA6-4EB6-94F5-1665D9D43937}"/>
                    </a:ext>
                  </a:extLst>
                </p:cNvPr>
                <p:cNvGrpSpPr/>
                <p:nvPr/>
              </p:nvGrpSpPr>
              <p:grpSpPr>
                <a:xfrm>
                  <a:off x="298450" y="-1"/>
                  <a:ext cx="285420" cy="5137564"/>
                  <a:chOff x="0" y="-1"/>
                  <a:chExt cx="285420" cy="5137564"/>
                </a:xfrm>
                <a:noFill/>
              </p:grpSpPr>
              <p:sp>
                <p:nvSpPr>
                  <p:cNvPr id="231" name="Rectangle 230">
                    <a:extLst>
                      <a:ext uri="{FF2B5EF4-FFF2-40B4-BE49-F238E27FC236}">
                        <a16:creationId xmlns:a16="http://schemas.microsoft.com/office/drawing/2014/main" xmlns="" id="{727B42F7-F302-4252-B977-7CD2371D7F26}"/>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xmlns="" id="{2BD2E51D-08A3-4AB0-895E-476D43F470DC}"/>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a:extLst>
                      <a:ext uri="{FF2B5EF4-FFF2-40B4-BE49-F238E27FC236}">
                        <a16:creationId xmlns:a16="http://schemas.microsoft.com/office/drawing/2014/main" xmlns="" id="{23CE76C2-6C3C-47A6-AFE9-98BA3354EC7D}"/>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a:extLst>
                      <a:ext uri="{FF2B5EF4-FFF2-40B4-BE49-F238E27FC236}">
                        <a16:creationId xmlns:a16="http://schemas.microsoft.com/office/drawing/2014/main" xmlns="" id="{AF7BB346-1605-4F8A-AE0E-6C0F16F8128E}"/>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xmlns="" id="{13F65F82-9E40-45D5-88CB-B348BD61F622}"/>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Rectangle 235">
                    <a:extLst>
                      <a:ext uri="{FF2B5EF4-FFF2-40B4-BE49-F238E27FC236}">
                        <a16:creationId xmlns:a16="http://schemas.microsoft.com/office/drawing/2014/main" xmlns="" id="{79A8C7D6-8BE3-46D1-BB40-846017C250BF}"/>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Rectangle 236">
                    <a:extLst>
                      <a:ext uri="{FF2B5EF4-FFF2-40B4-BE49-F238E27FC236}">
                        <a16:creationId xmlns:a16="http://schemas.microsoft.com/office/drawing/2014/main" xmlns="" id="{87FC51D2-6CED-43F3-A3BF-D87EFE8DE49D}"/>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a:extLst>
                      <a:ext uri="{FF2B5EF4-FFF2-40B4-BE49-F238E27FC236}">
                        <a16:creationId xmlns:a16="http://schemas.microsoft.com/office/drawing/2014/main" xmlns="" id="{03810FA1-0356-4AFF-A015-FA0E28708BF4}"/>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xmlns="" id="{247C9C5A-39A8-4472-AD04-AD3BA3E154EF}"/>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Rectangle 239">
                    <a:extLst>
                      <a:ext uri="{FF2B5EF4-FFF2-40B4-BE49-F238E27FC236}">
                        <a16:creationId xmlns:a16="http://schemas.microsoft.com/office/drawing/2014/main" xmlns="" id="{6CD4764F-72C8-4DB6-A931-5CE88233584F}"/>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Rectangle 240">
                    <a:extLst>
                      <a:ext uri="{FF2B5EF4-FFF2-40B4-BE49-F238E27FC236}">
                        <a16:creationId xmlns:a16="http://schemas.microsoft.com/office/drawing/2014/main" xmlns="" id="{499CC777-5D5C-4ACA-9DC4-C59C45473628}"/>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a:extLst>
                      <a:ext uri="{FF2B5EF4-FFF2-40B4-BE49-F238E27FC236}">
                        <a16:creationId xmlns:a16="http://schemas.microsoft.com/office/drawing/2014/main" xmlns="" id="{6029FF5D-15F3-44DF-B67B-C5D530F6C976}"/>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Rectangle 242">
                    <a:extLst>
                      <a:ext uri="{FF2B5EF4-FFF2-40B4-BE49-F238E27FC236}">
                        <a16:creationId xmlns:a16="http://schemas.microsoft.com/office/drawing/2014/main" xmlns="" id="{35ECE866-365B-4C6D-A218-90BD6F50FFD3}"/>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243">
                    <a:extLst>
                      <a:ext uri="{FF2B5EF4-FFF2-40B4-BE49-F238E27FC236}">
                        <a16:creationId xmlns:a16="http://schemas.microsoft.com/office/drawing/2014/main" xmlns="" id="{E6341830-26B9-4FEB-A0FC-FD1F958A4736}"/>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Rectangle 244">
                    <a:extLst>
                      <a:ext uri="{FF2B5EF4-FFF2-40B4-BE49-F238E27FC236}">
                        <a16:creationId xmlns:a16="http://schemas.microsoft.com/office/drawing/2014/main" xmlns="" id="{57AC8E1F-C60E-4EA4-A783-64A232DD76BF}"/>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a:extLst>
                      <a:ext uri="{FF2B5EF4-FFF2-40B4-BE49-F238E27FC236}">
                        <a16:creationId xmlns:a16="http://schemas.microsoft.com/office/drawing/2014/main" xmlns="" id="{8C7E38DE-0352-48CA-BB30-EB3FB0619012}"/>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a:extLst>
                      <a:ext uri="{FF2B5EF4-FFF2-40B4-BE49-F238E27FC236}">
                        <a16:creationId xmlns:a16="http://schemas.microsoft.com/office/drawing/2014/main" xmlns="" id="{145564D8-F811-4CA0-9230-61FEF1014332}"/>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a:extLst>
                      <a:ext uri="{FF2B5EF4-FFF2-40B4-BE49-F238E27FC236}">
                        <a16:creationId xmlns:a16="http://schemas.microsoft.com/office/drawing/2014/main" xmlns="" id="{3B858FFD-C38C-4F00-9256-27E2279FD2F6}"/>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90" name="Group 189">
                <a:extLst>
                  <a:ext uri="{FF2B5EF4-FFF2-40B4-BE49-F238E27FC236}">
                    <a16:creationId xmlns:a16="http://schemas.microsoft.com/office/drawing/2014/main" xmlns="" id="{2BD761C5-1725-4966-AC1D-01EC5F4847EF}"/>
                  </a:ext>
                </a:extLst>
              </p:cNvPr>
              <p:cNvGrpSpPr/>
              <p:nvPr/>
            </p:nvGrpSpPr>
            <p:grpSpPr>
              <a:xfrm>
                <a:off x="584530" y="-1"/>
                <a:ext cx="571170" cy="5137564"/>
                <a:chOff x="12700" y="-1"/>
                <a:chExt cx="571170" cy="5137564"/>
              </a:xfrm>
            </p:grpSpPr>
            <p:grpSp>
              <p:nvGrpSpPr>
                <p:cNvPr id="191" name="Group 190">
                  <a:extLst>
                    <a:ext uri="{FF2B5EF4-FFF2-40B4-BE49-F238E27FC236}">
                      <a16:creationId xmlns:a16="http://schemas.microsoft.com/office/drawing/2014/main" xmlns="" id="{0C96C346-4D99-4CD8-96EA-F059C290D5BE}"/>
                    </a:ext>
                  </a:extLst>
                </p:cNvPr>
                <p:cNvGrpSpPr/>
                <p:nvPr/>
              </p:nvGrpSpPr>
              <p:grpSpPr>
                <a:xfrm>
                  <a:off x="12700" y="-1"/>
                  <a:ext cx="285420" cy="5137564"/>
                  <a:chOff x="0" y="-1"/>
                  <a:chExt cx="285420" cy="5137564"/>
                </a:xfrm>
                <a:noFill/>
              </p:grpSpPr>
              <p:sp>
                <p:nvSpPr>
                  <p:cNvPr id="211" name="Rectangle 210">
                    <a:extLst>
                      <a:ext uri="{FF2B5EF4-FFF2-40B4-BE49-F238E27FC236}">
                        <a16:creationId xmlns:a16="http://schemas.microsoft.com/office/drawing/2014/main" xmlns="" id="{94CC1D70-E61C-4422-AF40-1389E16E3C6A}"/>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211">
                    <a:extLst>
                      <a:ext uri="{FF2B5EF4-FFF2-40B4-BE49-F238E27FC236}">
                        <a16:creationId xmlns:a16="http://schemas.microsoft.com/office/drawing/2014/main" xmlns="" id="{762C59F1-538F-4B5B-A28B-25165239B7D8}"/>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xmlns="" id="{C77DB80F-AB16-452A-A7DA-0AFE1BBC41CC}"/>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Rectangle 213">
                    <a:extLst>
                      <a:ext uri="{FF2B5EF4-FFF2-40B4-BE49-F238E27FC236}">
                        <a16:creationId xmlns:a16="http://schemas.microsoft.com/office/drawing/2014/main" xmlns="" id="{1B5CD7D7-B053-42D9-99C7-C54FCE6C9651}"/>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214">
                    <a:extLst>
                      <a:ext uri="{FF2B5EF4-FFF2-40B4-BE49-F238E27FC236}">
                        <a16:creationId xmlns:a16="http://schemas.microsoft.com/office/drawing/2014/main" xmlns="" id="{6A966910-ECC5-49E3-9A29-3046187EF107}"/>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a:extLst>
                      <a:ext uri="{FF2B5EF4-FFF2-40B4-BE49-F238E27FC236}">
                        <a16:creationId xmlns:a16="http://schemas.microsoft.com/office/drawing/2014/main" xmlns="" id="{EC2FDE25-8C4B-4989-92F8-B0547C05899E}"/>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216">
                    <a:extLst>
                      <a:ext uri="{FF2B5EF4-FFF2-40B4-BE49-F238E27FC236}">
                        <a16:creationId xmlns:a16="http://schemas.microsoft.com/office/drawing/2014/main" xmlns="" id="{012B3130-D199-4C2F-A848-268074AB184D}"/>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a:extLst>
                      <a:ext uri="{FF2B5EF4-FFF2-40B4-BE49-F238E27FC236}">
                        <a16:creationId xmlns:a16="http://schemas.microsoft.com/office/drawing/2014/main" xmlns="" id="{36EABEB5-90A3-4DB4-995F-859D5F6D2C1C}"/>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a:extLst>
                      <a:ext uri="{FF2B5EF4-FFF2-40B4-BE49-F238E27FC236}">
                        <a16:creationId xmlns:a16="http://schemas.microsoft.com/office/drawing/2014/main" xmlns="" id="{7E0BABBD-C859-42BC-8B90-A58C1C6328CD}"/>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xmlns="" id="{326ECAE7-F839-48F6-B2AD-26B2A0269449}"/>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xmlns="" id="{47A4D2CD-A1D5-45E8-9490-C89621318A49}"/>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xmlns="" id="{58071930-BCAC-4FD5-A731-10498920F4F5}"/>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a:extLst>
                      <a:ext uri="{FF2B5EF4-FFF2-40B4-BE49-F238E27FC236}">
                        <a16:creationId xmlns:a16="http://schemas.microsoft.com/office/drawing/2014/main" xmlns="" id="{266BF824-14C6-4165-9114-F1B7041C384B}"/>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a:extLst>
                      <a:ext uri="{FF2B5EF4-FFF2-40B4-BE49-F238E27FC236}">
                        <a16:creationId xmlns:a16="http://schemas.microsoft.com/office/drawing/2014/main" xmlns="" id="{33835DC4-2009-4A40-8866-D51145DC5241}"/>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xmlns="" id="{C3638662-CAC0-4DFD-A4B8-914564AD7264}"/>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a:extLst>
                      <a:ext uri="{FF2B5EF4-FFF2-40B4-BE49-F238E27FC236}">
                        <a16:creationId xmlns:a16="http://schemas.microsoft.com/office/drawing/2014/main" xmlns="" id="{BE4CC70F-72E3-4F5F-B717-1125ACF91CCC}"/>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xmlns="" id="{8C713E79-49F6-4017-B249-5866EE08188A}"/>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a:extLst>
                      <a:ext uri="{FF2B5EF4-FFF2-40B4-BE49-F238E27FC236}">
                        <a16:creationId xmlns:a16="http://schemas.microsoft.com/office/drawing/2014/main" xmlns="" id="{A8E3CAE9-CEFE-4078-B6E2-D9582048328D}"/>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2" name="Group 191">
                  <a:extLst>
                    <a:ext uri="{FF2B5EF4-FFF2-40B4-BE49-F238E27FC236}">
                      <a16:creationId xmlns:a16="http://schemas.microsoft.com/office/drawing/2014/main" xmlns="" id="{070ADDD5-F85D-44A4-9F34-1AA1D944D209}"/>
                    </a:ext>
                  </a:extLst>
                </p:cNvPr>
                <p:cNvGrpSpPr/>
                <p:nvPr/>
              </p:nvGrpSpPr>
              <p:grpSpPr>
                <a:xfrm>
                  <a:off x="298450" y="-1"/>
                  <a:ext cx="285420" cy="5137564"/>
                  <a:chOff x="0" y="-1"/>
                  <a:chExt cx="285420" cy="5137564"/>
                </a:xfrm>
                <a:noFill/>
              </p:grpSpPr>
              <p:sp>
                <p:nvSpPr>
                  <p:cNvPr id="193" name="Rectangle 192">
                    <a:extLst>
                      <a:ext uri="{FF2B5EF4-FFF2-40B4-BE49-F238E27FC236}">
                        <a16:creationId xmlns:a16="http://schemas.microsoft.com/office/drawing/2014/main" xmlns="" id="{173DF8EC-E436-4743-9687-DFEDBCD82DF3}"/>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a:extLst>
                      <a:ext uri="{FF2B5EF4-FFF2-40B4-BE49-F238E27FC236}">
                        <a16:creationId xmlns:a16="http://schemas.microsoft.com/office/drawing/2014/main" xmlns="" id="{7D3EA18D-EDBF-49E5-AB26-3089F4FB0E94}"/>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xmlns="" id="{DB20CDC4-7372-4708-B428-367607ABBCF1}"/>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a:extLst>
                      <a:ext uri="{FF2B5EF4-FFF2-40B4-BE49-F238E27FC236}">
                        <a16:creationId xmlns:a16="http://schemas.microsoft.com/office/drawing/2014/main" xmlns="" id="{AA15046A-31C1-4076-A237-53329A1094F6}"/>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xmlns="" id="{96F5B505-46EF-49F6-ABDB-61509D8A1B93}"/>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197">
                    <a:extLst>
                      <a:ext uri="{FF2B5EF4-FFF2-40B4-BE49-F238E27FC236}">
                        <a16:creationId xmlns:a16="http://schemas.microsoft.com/office/drawing/2014/main" xmlns="" id="{71F6071D-AF98-422B-9635-535AA14C5E84}"/>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xmlns="" id="{537F4F7A-438B-408D-8E14-73200C0996C4}"/>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Rectangle 199">
                    <a:extLst>
                      <a:ext uri="{FF2B5EF4-FFF2-40B4-BE49-F238E27FC236}">
                        <a16:creationId xmlns:a16="http://schemas.microsoft.com/office/drawing/2014/main" xmlns="" id="{53F351F5-7EE2-41C3-9F9A-5188963C8D0A}"/>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xmlns="" id="{ED0805B3-204E-4E96-9BE2-941BDD188FBC}"/>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xmlns="" id="{3B2F104C-96A1-4EF3-B687-A6EA64EA99EF}"/>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xmlns="" id="{B1D0A8B2-BDC2-4631-940D-ADFDE1458BA2}"/>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203">
                    <a:extLst>
                      <a:ext uri="{FF2B5EF4-FFF2-40B4-BE49-F238E27FC236}">
                        <a16:creationId xmlns:a16="http://schemas.microsoft.com/office/drawing/2014/main" xmlns="" id="{B5C181F2-69AE-4ECA-8777-81DC11125668}"/>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a:extLst>
                      <a:ext uri="{FF2B5EF4-FFF2-40B4-BE49-F238E27FC236}">
                        <a16:creationId xmlns:a16="http://schemas.microsoft.com/office/drawing/2014/main" xmlns="" id="{5E880731-A219-4B77-A7B5-9AD6CCB6F9E7}"/>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a:extLst>
                      <a:ext uri="{FF2B5EF4-FFF2-40B4-BE49-F238E27FC236}">
                        <a16:creationId xmlns:a16="http://schemas.microsoft.com/office/drawing/2014/main" xmlns="" id="{BF1C7CF0-906E-46E5-AAD0-6DC139B5410F}"/>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a:extLst>
                      <a:ext uri="{FF2B5EF4-FFF2-40B4-BE49-F238E27FC236}">
                        <a16:creationId xmlns:a16="http://schemas.microsoft.com/office/drawing/2014/main" xmlns="" id="{C92A624C-7196-412C-9605-F6EBCBBA1FF4}"/>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a:extLst>
                      <a:ext uri="{FF2B5EF4-FFF2-40B4-BE49-F238E27FC236}">
                        <a16:creationId xmlns:a16="http://schemas.microsoft.com/office/drawing/2014/main" xmlns="" id="{BC211412-1F0D-4DE7-9C58-809DF7335446}"/>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208">
                    <a:extLst>
                      <a:ext uri="{FF2B5EF4-FFF2-40B4-BE49-F238E27FC236}">
                        <a16:creationId xmlns:a16="http://schemas.microsoft.com/office/drawing/2014/main" xmlns="" id="{9062E5AE-A2B1-4BB1-819B-934A976B14F8}"/>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a:extLst>
                      <a:ext uri="{FF2B5EF4-FFF2-40B4-BE49-F238E27FC236}">
                        <a16:creationId xmlns:a16="http://schemas.microsoft.com/office/drawing/2014/main" xmlns="" id="{461E55AD-E985-4383-9F12-658A7B8A89A2}"/>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67" name="Group 266">
              <a:extLst>
                <a:ext uri="{FF2B5EF4-FFF2-40B4-BE49-F238E27FC236}">
                  <a16:creationId xmlns:a16="http://schemas.microsoft.com/office/drawing/2014/main" xmlns="" id="{120EBBEA-EB6C-4089-9C8A-5D3783F93FF7}"/>
                </a:ext>
              </a:extLst>
            </p:cNvPr>
            <p:cNvGrpSpPr/>
            <p:nvPr/>
          </p:nvGrpSpPr>
          <p:grpSpPr>
            <a:xfrm>
              <a:off x="4292600" y="-1"/>
              <a:ext cx="1143000" cy="5137564"/>
              <a:chOff x="12700" y="-1"/>
              <a:chExt cx="1143000" cy="5137564"/>
            </a:xfrm>
          </p:grpSpPr>
          <p:grpSp>
            <p:nvGrpSpPr>
              <p:cNvPr id="268" name="Group 267">
                <a:extLst>
                  <a:ext uri="{FF2B5EF4-FFF2-40B4-BE49-F238E27FC236}">
                    <a16:creationId xmlns:a16="http://schemas.microsoft.com/office/drawing/2014/main" xmlns="" id="{DD8A8EBF-33B3-4195-A724-791C9F5CAEE5}"/>
                  </a:ext>
                </a:extLst>
              </p:cNvPr>
              <p:cNvGrpSpPr/>
              <p:nvPr/>
            </p:nvGrpSpPr>
            <p:grpSpPr>
              <a:xfrm>
                <a:off x="12700" y="-1"/>
                <a:ext cx="571170" cy="5137564"/>
                <a:chOff x="12700" y="-1"/>
                <a:chExt cx="571170" cy="5137564"/>
              </a:xfrm>
            </p:grpSpPr>
            <p:grpSp>
              <p:nvGrpSpPr>
                <p:cNvPr id="308" name="Group 307">
                  <a:extLst>
                    <a:ext uri="{FF2B5EF4-FFF2-40B4-BE49-F238E27FC236}">
                      <a16:creationId xmlns:a16="http://schemas.microsoft.com/office/drawing/2014/main" xmlns="" id="{9C7EEA58-20DE-4949-B3ED-0C00DE2CAAF1}"/>
                    </a:ext>
                  </a:extLst>
                </p:cNvPr>
                <p:cNvGrpSpPr/>
                <p:nvPr/>
              </p:nvGrpSpPr>
              <p:grpSpPr>
                <a:xfrm>
                  <a:off x="12700" y="-1"/>
                  <a:ext cx="285420" cy="5137564"/>
                  <a:chOff x="0" y="-1"/>
                  <a:chExt cx="285420" cy="5137564"/>
                </a:xfrm>
                <a:noFill/>
              </p:grpSpPr>
              <p:sp>
                <p:nvSpPr>
                  <p:cNvPr id="328" name="Rectangle 327">
                    <a:extLst>
                      <a:ext uri="{FF2B5EF4-FFF2-40B4-BE49-F238E27FC236}">
                        <a16:creationId xmlns:a16="http://schemas.microsoft.com/office/drawing/2014/main" xmlns="" id="{C9BA5BC9-6651-4901-82A2-C955A94D3D84}"/>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Rectangle 328">
                    <a:extLst>
                      <a:ext uri="{FF2B5EF4-FFF2-40B4-BE49-F238E27FC236}">
                        <a16:creationId xmlns:a16="http://schemas.microsoft.com/office/drawing/2014/main" xmlns="" id="{A98D547B-F5DC-447E-BC45-9D0957625C97}"/>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0" name="Rectangle 329">
                    <a:extLst>
                      <a:ext uri="{FF2B5EF4-FFF2-40B4-BE49-F238E27FC236}">
                        <a16:creationId xmlns:a16="http://schemas.microsoft.com/office/drawing/2014/main" xmlns="" id="{E6D516F0-FB22-48A7-8697-739CFD44A9ED}"/>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Rectangle 330">
                    <a:extLst>
                      <a:ext uri="{FF2B5EF4-FFF2-40B4-BE49-F238E27FC236}">
                        <a16:creationId xmlns:a16="http://schemas.microsoft.com/office/drawing/2014/main" xmlns="" id="{29C6BD52-1733-4455-86B8-F2B7435A696B}"/>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Rectangle 331">
                    <a:extLst>
                      <a:ext uri="{FF2B5EF4-FFF2-40B4-BE49-F238E27FC236}">
                        <a16:creationId xmlns:a16="http://schemas.microsoft.com/office/drawing/2014/main" xmlns="" id="{014C6A6A-EE69-40AA-97F6-46FCD8EA23D9}"/>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Rectangle 332">
                    <a:extLst>
                      <a:ext uri="{FF2B5EF4-FFF2-40B4-BE49-F238E27FC236}">
                        <a16:creationId xmlns:a16="http://schemas.microsoft.com/office/drawing/2014/main" xmlns="" id="{E553CC39-88BA-44F3-905F-B98783A0DE2C}"/>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Rectangle 333">
                    <a:extLst>
                      <a:ext uri="{FF2B5EF4-FFF2-40B4-BE49-F238E27FC236}">
                        <a16:creationId xmlns:a16="http://schemas.microsoft.com/office/drawing/2014/main" xmlns="" id="{3BD7C272-1AC6-4438-A1A6-450545BDA203}"/>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Rectangle 334">
                    <a:extLst>
                      <a:ext uri="{FF2B5EF4-FFF2-40B4-BE49-F238E27FC236}">
                        <a16:creationId xmlns:a16="http://schemas.microsoft.com/office/drawing/2014/main" xmlns="" id="{4AEAD3FF-1ADC-4380-B816-EC0E82E270E6}"/>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a:extLst>
                      <a:ext uri="{FF2B5EF4-FFF2-40B4-BE49-F238E27FC236}">
                        <a16:creationId xmlns:a16="http://schemas.microsoft.com/office/drawing/2014/main" xmlns="" id="{3EDE13B7-2018-4A70-8187-639A2DCF489B}"/>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xmlns="" id="{6480ED09-AB6D-436D-8898-B9B8B1BAAF0A}"/>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Rectangle 337">
                    <a:extLst>
                      <a:ext uri="{FF2B5EF4-FFF2-40B4-BE49-F238E27FC236}">
                        <a16:creationId xmlns:a16="http://schemas.microsoft.com/office/drawing/2014/main" xmlns="" id="{EC17D9A4-754F-4003-9293-BFACEB48B313}"/>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xmlns="" id="{6076682C-4C49-48AF-9412-DB01B5366841}"/>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0" name="Rectangle 339">
                    <a:extLst>
                      <a:ext uri="{FF2B5EF4-FFF2-40B4-BE49-F238E27FC236}">
                        <a16:creationId xmlns:a16="http://schemas.microsoft.com/office/drawing/2014/main" xmlns="" id="{8B87FE44-8F32-481B-A5EB-4FBC4864E02D}"/>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Rectangle 340">
                    <a:extLst>
                      <a:ext uri="{FF2B5EF4-FFF2-40B4-BE49-F238E27FC236}">
                        <a16:creationId xmlns:a16="http://schemas.microsoft.com/office/drawing/2014/main" xmlns="" id="{CD33E97D-18BB-4B5E-8A7C-91C6763F588A}"/>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Rectangle 341">
                    <a:extLst>
                      <a:ext uri="{FF2B5EF4-FFF2-40B4-BE49-F238E27FC236}">
                        <a16:creationId xmlns:a16="http://schemas.microsoft.com/office/drawing/2014/main" xmlns="" id="{F2A4B632-927F-4B90-9AD0-6223C1D9D2BD}"/>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Rectangle 342">
                    <a:extLst>
                      <a:ext uri="{FF2B5EF4-FFF2-40B4-BE49-F238E27FC236}">
                        <a16:creationId xmlns:a16="http://schemas.microsoft.com/office/drawing/2014/main" xmlns="" id="{95B77726-6478-4594-AA8E-9EECF578C734}"/>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Rectangle 343">
                    <a:extLst>
                      <a:ext uri="{FF2B5EF4-FFF2-40B4-BE49-F238E27FC236}">
                        <a16:creationId xmlns:a16="http://schemas.microsoft.com/office/drawing/2014/main" xmlns="" id="{3B532EF9-74F7-4415-BF55-B5BED806CE09}"/>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xmlns="" id="{05523798-D1D1-42A9-B333-9571913F486B}"/>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9" name="Group 308">
                  <a:extLst>
                    <a:ext uri="{FF2B5EF4-FFF2-40B4-BE49-F238E27FC236}">
                      <a16:creationId xmlns:a16="http://schemas.microsoft.com/office/drawing/2014/main" xmlns="" id="{CADC9EC5-114E-46D3-BFA5-3DD2CF18480C}"/>
                    </a:ext>
                  </a:extLst>
                </p:cNvPr>
                <p:cNvGrpSpPr/>
                <p:nvPr/>
              </p:nvGrpSpPr>
              <p:grpSpPr>
                <a:xfrm>
                  <a:off x="298450" y="-1"/>
                  <a:ext cx="285420" cy="5137564"/>
                  <a:chOff x="0" y="-1"/>
                  <a:chExt cx="285420" cy="5137564"/>
                </a:xfrm>
                <a:noFill/>
              </p:grpSpPr>
              <p:sp>
                <p:nvSpPr>
                  <p:cNvPr id="310" name="Rectangle 309">
                    <a:extLst>
                      <a:ext uri="{FF2B5EF4-FFF2-40B4-BE49-F238E27FC236}">
                        <a16:creationId xmlns:a16="http://schemas.microsoft.com/office/drawing/2014/main" xmlns="" id="{794C075D-E965-4225-BD92-DE3BF35BEC9A}"/>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Rectangle 310">
                    <a:extLst>
                      <a:ext uri="{FF2B5EF4-FFF2-40B4-BE49-F238E27FC236}">
                        <a16:creationId xmlns:a16="http://schemas.microsoft.com/office/drawing/2014/main" xmlns="" id="{BE24F89B-3034-4E24-8FDF-76756E6FA9D9}"/>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Rectangle 311">
                    <a:extLst>
                      <a:ext uri="{FF2B5EF4-FFF2-40B4-BE49-F238E27FC236}">
                        <a16:creationId xmlns:a16="http://schemas.microsoft.com/office/drawing/2014/main" xmlns="" id="{199109F5-0176-4C5D-97B5-1CBDDEE20F63}"/>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Rectangle 312">
                    <a:extLst>
                      <a:ext uri="{FF2B5EF4-FFF2-40B4-BE49-F238E27FC236}">
                        <a16:creationId xmlns:a16="http://schemas.microsoft.com/office/drawing/2014/main" xmlns="" id="{20DB13FD-1082-42F8-856F-277BA5C97CB3}"/>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Rectangle 313">
                    <a:extLst>
                      <a:ext uri="{FF2B5EF4-FFF2-40B4-BE49-F238E27FC236}">
                        <a16:creationId xmlns:a16="http://schemas.microsoft.com/office/drawing/2014/main" xmlns="" id="{DE1BECFE-2E1C-4304-99AC-3652927BB1C5}"/>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5" name="Rectangle 314">
                    <a:extLst>
                      <a:ext uri="{FF2B5EF4-FFF2-40B4-BE49-F238E27FC236}">
                        <a16:creationId xmlns:a16="http://schemas.microsoft.com/office/drawing/2014/main" xmlns="" id="{4EAC1747-3BA8-44EA-9686-8688EC697B64}"/>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Rectangle 315">
                    <a:extLst>
                      <a:ext uri="{FF2B5EF4-FFF2-40B4-BE49-F238E27FC236}">
                        <a16:creationId xmlns:a16="http://schemas.microsoft.com/office/drawing/2014/main" xmlns="" id="{CB4428EB-2F9D-4397-852A-FCBD2A33F613}"/>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Rectangle 316">
                    <a:extLst>
                      <a:ext uri="{FF2B5EF4-FFF2-40B4-BE49-F238E27FC236}">
                        <a16:creationId xmlns:a16="http://schemas.microsoft.com/office/drawing/2014/main" xmlns="" id="{D5C8B59C-A509-4856-8478-1FC2A4E655B0}"/>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a:extLst>
                      <a:ext uri="{FF2B5EF4-FFF2-40B4-BE49-F238E27FC236}">
                        <a16:creationId xmlns:a16="http://schemas.microsoft.com/office/drawing/2014/main" xmlns="" id="{22A2EC85-CB26-4EB7-97C3-D3E42B89A9AD}"/>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xmlns="" id="{14D53F26-FFE1-420C-A0D7-55B3E276AF06}"/>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Rectangle 319">
                    <a:extLst>
                      <a:ext uri="{FF2B5EF4-FFF2-40B4-BE49-F238E27FC236}">
                        <a16:creationId xmlns:a16="http://schemas.microsoft.com/office/drawing/2014/main" xmlns="" id="{5674E9D8-1A04-4AD6-B32D-2D62781A65F1}"/>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xmlns="" id="{0D87FB27-3202-43B7-A3C4-76670F913EF7}"/>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Rectangle 321">
                    <a:extLst>
                      <a:ext uri="{FF2B5EF4-FFF2-40B4-BE49-F238E27FC236}">
                        <a16:creationId xmlns:a16="http://schemas.microsoft.com/office/drawing/2014/main" xmlns="" id="{E57109DB-AB36-4E73-8787-B87FDDE965F0}"/>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xmlns="" id="{6AF5ED12-24B0-47A9-B6D9-28346D4DB877}"/>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4" name="Rectangle 323">
                    <a:extLst>
                      <a:ext uri="{FF2B5EF4-FFF2-40B4-BE49-F238E27FC236}">
                        <a16:creationId xmlns:a16="http://schemas.microsoft.com/office/drawing/2014/main" xmlns="" id="{FEBFF4FA-052A-42C5-8035-8C5C1539E7C9}"/>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5" name="Rectangle 324">
                    <a:extLst>
                      <a:ext uri="{FF2B5EF4-FFF2-40B4-BE49-F238E27FC236}">
                        <a16:creationId xmlns:a16="http://schemas.microsoft.com/office/drawing/2014/main" xmlns="" id="{8FBA42F4-4073-478E-871B-C8EEE9E5D025}"/>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Rectangle 325">
                    <a:extLst>
                      <a:ext uri="{FF2B5EF4-FFF2-40B4-BE49-F238E27FC236}">
                        <a16:creationId xmlns:a16="http://schemas.microsoft.com/office/drawing/2014/main" xmlns="" id="{F3725432-3E84-451F-8A57-F2F124F94B2E}"/>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xmlns="" id="{2F0E0AA9-D4E0-49D4-8CC1-04CB7999D045}"/>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69" name="Group 268">
                <a:extLst>
                  <a:ext uri="{FF2B5EF4-FFF2-40B4-BE49-F238E27FC236}">
                    <a16:creationId xmlns:a16="http://schemas.microsoft.com/office/drawing/2014/main" xmlns="" id="{CC5C6CB4-D709-430F-A0AB-AB9F06E3DA12}"/>
                  </a:ext>
                </a:extLst>
              </p:cNvPr>
              <p:cNvGrpSpPr/>
              <p:nvPr/>
            </p:nvGrpSpPr>
            <p:grpSpPr>
              <a:xfrm>
                <a:off x="584530" y="-1"/>
                <a:ext cx="571170" cy="5137564"/>
                <a:chOff x="12700" y="-1"/>
                <a:chExt cx="571170" cy="5137564"/>
              </a:xfrm>
            </p:grpSpPr>
            <p:grpSp>
              <p:nvGrpSpPr>
                <p:cNvPr id="270" name="Group 269">
                  <a:extLst>
                    <a:ext uri="{FF2B5EF4-FFF2-40B4-BE49-F238E27FC236}">
                      <a16:creationId xmlns:a16="http://schemas.microsoft.com/office/drawing/2014/main" xmlns="" id="{AA912C83-1380-40CB-BF97-A1AF0D9AC572}"/>
                    </a:ext>
                  </a:extLst>
                </p:cNvPr>
                <p:cNvGrpSpPr/>
                <p:nvPr/>
              </p:nvGrpSpPr>
              <p:grpSpPr>
                <a:xfrm>
                  <a:off x="12700" y="-1"/>
                  <a:ext cx="285420" cy="5137564"/>
                  <a:chOff x="0" y="-1"/>
                  <a:chExt cx="285420" cy="5137564"/>
                </a:xfrm>
                <a:noFill/>
              </p:grpSpPr>
              <p:sp>
                <p:nvSpPr>
                  <p:cNvPr id="290" name="Rectangle 289">
                    <a:extLst>
                      <a:ext uri="{FF2B5EF4-FFF2-40B4-BE49-F238E27FC236}">
                        <a16:creationId xmlns:a16="http://schemas.microsoft.com/office/drawing/2014/main" xmlns="" id="{1E444BEB-8941-4BBE-8FB0-E43B10C07D7E}"/>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xmlns="" id="{494965D2-BC2A-4690-B5CC-6D48AFB3216A}"/>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Rectangle 291">
                    <a:extLst>
                      <a:ext uri="{FF2B5EF4-FFF2-40B4-BE49-F238E27FC236}">
                        <a16:creationId xmlns:a16="http://schemas.microsoft.com/office/drawing/2014/main" xmlns="" id="{387472DF-D143-4687-A120-5C096200778B}"/>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Rectangle 292">
                    <a:extLst>
                      <a:ext uri="{FF2B5EF4-FFF2-40B4-BE49-F238E27FC236}">
                        <a16:creationId xmlns:a16="http://schemas.microsoft.com/office/drawing/2014/main" xmlns="" id="{65260082-1C5F-4E46-B971-39A1709D2C18}"/>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Rectangle 293">
                    <a:extLst>
                      <a:ext uri="{FF2B5EF4-FFF2-40B4-BE49-F238E27FC236}">
                        <a16:creationId xmlns:a16="http://schemas.microsoft.com/office/drawing/2014/main" xmlns="" id="{6006261B-318B-428C-85E5-17C50266F3BF}"/>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Rectangle 294">
                    <a:extLst>
                      <a:ext uri="{FF2B5EF4-FFF2-40B4-BE49-F238E27FC236}">
                        <a16:creationId xmlns:a16="http://schemas.microsoft.com/office/drawing/2014/main" xmlns="" id="{9D6C4ED6-F7E3-4740-8C9E-9EDBCF31F9B8}"/>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295">
                    <a:extLst>
                      <a:ext uri="{FF2B5EF4-FFF2-40B4-BE49-F238E27FC236}">
                        <a16:creationId xmlns:a16="http://schemas.microsoft.com/office/drawing/2014/main" xmlns="" id="{79D0A09C-2284-4820-8437-DF3F345EC0C0}"/>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Rectangle 296">
                    <a:extLst>
                      <a:ext uri="{FF2B5EF4-FFF2-40B4-BE49-F238E27FC236}">
                        <a16:creationId xmlns:a16="http://schemas.microsoft.com/office/drawing/2014/main" xmlns="" id="{439436A0-E52C-46A8-AD9A-7302019C99A4}"/>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Rectangle 297">
                    <a:extLst>
                      <a:ext uri="{FF2B5EF4-FFF2-40B4-BE49-F238E27FC236}">
                        <a16:creationId xmlns:a16="http://schemas.microsoft.com/office/drawing/2014/main" xmlns="" id="{39910CC1-DDE5-42D5-9B13-29818521AC2C}"/>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Rectangle 298">
                    <a:extLst>
                      <a:ext uri="{FF2B5EF4-FFF2-40B4-BE49-F238E27FC236}">
                        <a16:creationId xmlns:a16="http://schemas.microsoft.com/office/drawing/2014/main" xmlns="" id="{AD31CD3D-A75D-40EA-B7B9-F220228125F5}"/>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a:extLst>
                      <a:ext uri="{FF2B5EF4-FFF2-40B4-BE49-F238E27FC236}">
                        <a16:creationId xmlns:a16="http://schemas.microsoft.com/office/drawing/2014/main" xmlns="" id="{21B30FEC-6D0C-48E4-9952-6A22626A9C4E}"/>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Rectangle 300">
                    <a:extLst>
                      <a:ext uri="{FF2B5EF4-FFF2-40B4-BE49-F238E27FC236}">
                        <a16:creationId xmlns:a16="http://schemas.microsoft.com/office/drawing/2014/main" xmlns="" id="{7FAF861B-2657-4ED8-AD80-0C8DD54DFDD2}"/>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Rectangle 301">
                    <a:extLst>
                      <a:ext uri="{FF2B5EF4-FFF2-40B4-BE49-F238E27FC236}">
                        <a16:creationId xmlns:a16="http://schemas.microsoft.com/office/drawing/2014/main" xmlns="" id="{F7070F11-A901-4208-A199-B6B462F651D9}"/>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Rectangle 302">
                    <a:extLst>
                      <a:ext uri="{FF2B5EF4-FFF2-40B4-BE49-F238E27FC236}">
                        <a16:creationId xmlns:a16="http://schemas.microsoft.com/office/drawing/2014/main" xmlns="" id="{11CE8D23-8F75-4DD6-BE5A-710904C42F45}"/>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Rectangle 303">
                    <a:extLst>
                      <a:ext uri="{FF2B5EF4-FFF2-40B4-BE49-F238E27FC236}">
                        <a16:creationId xmlns:a16="http://schemas.microsoft.com/office/drawing/2014/main" xmlns="" id="{7CDD4FD5-A45F-4A83-A8D6-3E231CE39386}"/>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Rectangle 304">
                    <a:extLst>
                      <a:ext uri="{FF2B5EF4-FFF2-40B4-BE49-F238E27FC236}">
                        <a16:creationId xmlns:a16="http://schemas.microsoft.com/office/drawing/2014/main" xmlns="" id="{5408DD68-B28F-446B-80D9-F07C7E6F9EB9}"/>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Rectangle 305">
                    <a:extLst>
                      <a:ext uri="{FF2B5EF4-FFF2-40B4-BE49-F238E27FC236}">
                        <a16:creationId xmlns:a16="http://schemas.microsoft.com/office/drawing/2014/main" xmlns="" id="{FFDC313A-60E2-4F69-B3B6-3074092A9868}"/>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Rectangle 306">
                    <a:extLst>
                      <a:ext uri="{FF2B5EF4-FFF2-40B4-BE49-F238E27FC236}">
                        <a16:creationId xmlns:a16="http://schemas.microsoft.com/office/drawing/2014/main" xmlns="" id="{506EC82E-B8E1-402B-AA2F-6609E476027C}"/>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1" name="Group 270">
                  <a:extLst>
                    <a:ext uri="{FF2B5EF4-FFF2-40B4-BE49-F238E27FC236}">
                      <a16:creationId xmlns:a16="http://schemas.microsoft.com/office/drawing/2014/main" xmlns="" id="{D9FAD3C1-216C-4265-B301-3DDA3C82D3B0}"/>
                    </a:ext>
                  </a:extLst>
                </p:cNvPr>
                <p:cNvGrpSpPr/>
                <p:nvPr/>
              </p:nvGrpSpPr>
              <p:grpSpPr>
                <a:xfrm>
                  <a:off x="298450" y="-1"/>
                  <a:ext cx="285420" cy="5137564"/>
                  <a:chOff x="0" y="-1"/>
                  <a:chExt cx="285420" cy="5137564"/>
                </a:xfrm>
                <a:noFill/>
              </p:grpSpPr>
              <p:sp>
                <p:nvSpPr>
                  <p:cNvPr id="272" name="Rectangle 271">
                    <a:extLst>
                      <a:ext uri="{FF2B5EF4-FFF2-40B4-BE49-F238E27FC236}">
                        <a16:creationId xmlns:a16="http://schemas.microsoft.com/office/drawing/2014/main" xmlns="" id="{00EF7416-B93B-450D-9180-0C14CAA6C3E6}"/>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Rectangle 272">
                    <a:extLst>
                      <a:ext uri="{FF2B5EF4-FFF2-40B4-BE49-F238E27FC236}">
                        <a16:creationId xmlns:a16="http://schemas.microsoft.com/office/drawing/2014/main" xmlns="" id="{3FD2C72C-D676-4A88-AC1B-03B3CA126549}"/>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xmlns="" id="{A22DD33E-60DC-4795-BD47-658E3E7436A2}"/>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xmlns="" id="{66AECE2A-AFA0-4572-B9D7-96A8C33411E2}"/>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xmlns="" id="{F646134B-232E-471F-9FBE-1F40618AF2AB}"/>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xmlns="" id="{C144BB6A-6705-4798-98C4-325094C598F1}"/>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Rectangle 277">
                    <a:extLst>
                      <a:ext uri="{FF2B5EF4-FFF2-40B4-BE49-F238E27FC236}">
                        <a16:creationId xmlns:a16="http://schemas.microsoft.com/office/drawing/2014/main" xmlns="" id="{43BDA029-2D6A-4747-8ADB-9F413E8AEC01}"/>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Rectangle 278">
                    <a:extLst>
                      <a:ext uri="{FF2B5EF4-FFF2-40B4-BE49-F238E27FC236}">
                        <a16:creationId xmlns:a16="http://schemas.microsoft.com/office/drawing/2014/main" xmlns="" id="{721DE5C5-C85B-4CDE-98A2-9F0EF0600536}"/>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Rectangle 279">
                    <a:extLst>
                      <a:ext uri="{FF2B5EF4-FFF2-40B4-BE49-F238E27FC236}">
                        <a16:creationId xmlns:a16="http://schemas.microsoft.com/office/drawing/2014/main" xmlns="" id="{7578173B-1EDD-4BD3-87F2-3384F1E1D178}"/>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Rectangle 280">
                    <a:extLst>
                      <a:ext uri="{FF2B5EF4-FFF2-40B4-BE49-F238E27FC236}">
                        <a16:creationId xmlns:a16="http://schemas.microsoft.com/office/drawing/2014/main" xmlns="" id="{BBCB0622-E9AB-4379-93C3-212F475EAB05}"/>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Rectangle 281">
                    <a:extLst>
                      <a:ext uri="{FF2B5EF4-FFF2-40B4-BE49-F238E27FC236}">
                        <a16:creationId xmlns:a16="http://schemas.microsoft.com/office/drawing/2014/main" xmlns="" id="{CDE437AA-1FE2-4951-8151-E12573E783C9}"/>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a:extLst>
                      <a:ext uri="{FF2B5EF4-FFF2-40B4-BE49-F238E27FC236}">
                        <a16:creationId xmlns:a16="http://schemas.microsoft.com/office/drawing/2014/main" xmlns="" id="{0EBB5BA6-53BE-47BF-8144-84B185806480}"/>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Rectangle 283">
                    <a:extLst>
                      <a:ext uri="{FF2B5EF4-FFF2-40B4-BE49-F238E27FC236}">
                        <a16:creationId xmlns:a16="http://schemas.microsoft.com/office/drawing/2014/main" xmlns="" id="{911C2BE9-4518-4C54-8841-33DA08609AB4}"/>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Rectangle 284">
                    <a:extLst>
                      <a:ext uri="{FF2B5EF4-FFF2-40B4-BE49-F238E27FC236}">
                        <a16:creationId xmlns:a16="http://schemas.microsoft.com/office/drawing/2014/main" xmlns="" id="{325C089F-B922-4F7A-9597-F8BFC0B9FB51}"/>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Rectangle 285">
                    <a:extLst>
                      <a:ext uri="{FF2B5EF4-FFF2-40B4-BE49-F238E27FC236}">
                        <a16:creationId xmlns:a16="http://schemas.microsoft.com/office/drawing/2014/main" xmlns="" id="{7877C590-4A28-42CB-BD3F-76576C8BFACB}"/>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a:extLst>
                      <a:ext uri="{FF2B5EF4-FFF2-40B4-BE49-F238E27FC236}">
                        <a16:creationId xmlns:a16="http://schemas.microsoft.com/office/drawing/2014/main" xmlns="" id="{C5C05BAB-8860-464E-BB50-EBD066AB563E}"/>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Rectangle 287">
                    <a:extLst>
                      <a:ext uri="{FF2B5EF4-FFF2-40B4-BE49-F238E27FC236}">
                        <a16:creationId xmlns:a16="http://schemas.microsoft.com/office/drawing/2014/main" xmlns="" id="{269B5468-76CF-4DCE-A272-7FA63D248452}"/>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Rectangle 288">
                    <a:extLst>
                      <a:ext uri="{FF2B5EF4-FFF2-40B4-BE49-F238E27FC236}">
                        <a16:creationId xmlns:a16="http://schemas.microsoft.com/office/drawing/2014/main" xmlns="" id="{048942C4-65C6-4ACA-9D26-ACEBC16E20A4}"/>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346" name="Group 345">
              <a:extLst>
                <a:ext uri="{FF2B5EF4-FFF2-40B4-BE49-F238E27FC236}">
                  <a16:creationId xmlns:a16="http://schemas.microsoft.com/office/drawing/2014/main" xmlns="" id="{F98264BE-81B5-4918-832A-6724A4EA62C3}"/>
                </a:ext>
              </a:extLst>
            </p:cNvPr>
            <p:cNvGrpSpPr/>
            <p:nvPr/>
          </p:nvGrpSpPr>
          <p:grpSpPr>
            <a:xfrm>
              <a:off x="5695950" y="-1"/>
              <a:ext cx="1143000" cy="5137564"/>
              <a:chOff x="12700" y="-1"/>
              <a:chExt cx="1143000" cy="5137564"/>
            </a:xfrm>
          </p:grpSpPr>
          <p:grpSp>
            <p:nvGrpSpPr>
              <p:cNvPr id="347" name="Group 346">
                <a:extLst>
                  <a:ext uri="{FF2B5EF4-FFF2-40B4-BE49-F238E27FC236}">
                    <a16:creationId xmlns:a16="http://schemas.microsoft.com/office/drawing/2014/main" xmlns="" id="{90F1E83C-0E29-43D5-AA3C-A2C956A1126B}"/>
                  </a:ext>
                </a:extLst>
              </p:cNvPr>
              <p:cNvGrpSpPr/>
              <p:nvPr/>
            </p:nvGrpSpPr>
            <p:grpSpPr>
              <a:xfrm>
                <a:off x="12700" y="-1"/>
                <a:ext cx="571170" cy="5137564"/>
                <a:chOff x="12700" y="-1"/>
                <a:chExt cx="571170" cy="5137564"/>
              </a:xfrm>
            </p:grpSpPr>
            <p:grpSp>
              <p:nvGrpSpPr>
                <p:cNvPr id="387" name="Group 386">
                  <a:extLst>
                    <a:ext uri="{FF2B5EF4-FFF2-40B4-BE49-F238E27FC236}">
                      <a16:creationId xmlns:a16="http://schemas.microsoft.com/office/drawing/2014/main" xmlns="" id="{BEFDB1AA-73D6-49C3-A282-10DA97D24CE9}"/>
                    </a:ext>
                  </a:extLst>
                </p:cNvPr>
                <p:cNvGrpSpPr/>
                <p:nvPr/>
              </p:nvGrpSpPr>
              <p:grpSpPr>
                <a:xfrm>
                  <a:off x="12700" y="-1"/>
                  <a:ext cx="285420" cy="5137564"/>
                  <a:chOff x="0" y="-1"/>
                  <a:chExt cx="285420" cy="5137564"/>
                </a:xfrm>
                <a:noFill/>
              </p:grpSpPr>
              <p:sp>
                <p:nvSpPr>
                  <p:cNvPr id="407" name="Rectangle 406">
                    <a:extLst>
                      <a:ext uri="{FF2B5EF4-FFF2-40B4-BE49-F238E27FC236}">
                        <a16:creationId xmlns:a16="http://schemas.microsoft.com/office/drawing/2014/main" xmlns="" id="{10119995-E65C-4722-A429-AE66E4AA2C55}"/>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Rectangle 407">
                    <a:extLst>
                      <a:ext uri="{FF2B5EF4-FFF2-40B4-BE49-F238E27FC236}">
                        <a16:creationId xmlns:a16="http://schemas.microsoft.com/office/drawing/2014/main" xmlns="" id="{31713013-9778-495C-932C-8F717F959B90}"/>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 name="Rectangle 408">
                    <a:extLst>
                      <a:ext uri="{FF2B5EF4-FFF2-40B4-BE49-F238E27FC236}">
                        <a16:creationId xmlns:a16="http://schemas.microsoft.com/office/drawing/2014/main" xmlns="" id="{2829BDE6-FAFA-45E8-87ED-45BF05A98056}"/>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 name="Rectangle 409">
                    <a:extLst>
                      <a:ext uri="{FF2B5EF4-FFF2-40B4-BE49-F238E27FC236}">
                        <a16:creationId xmlns:a16="http://schemas.microsoft.com/office/drawing/2014/main" xmlns="" id="{C31E7494-413A-4BD6-B597-93E3D815E815}"/>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Rectangle 410">
                    <a:extLst>
                      <a:ext uri="{FF2B5EF4-FFF2-40B4-BE49-F238E27FC236}">
                        <a16:creationId xmlns:a16="http://schemas.microsoft.com/office/drawing/2014/main" xmlns="" id="{5489AAA2-CD4E-4899-A5A4-4945B687307C}"/>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Rectangle 411">
                    <a:extLst>
                      <a:ext uri="{FF2B5EF4-FFF2-40B4-BE49-F238E27FC236}">
                        <a16:creationId xmlns:a16="http://schemas.microsoft.com/office/drawing/2014/main" xmlns="" id="{344932B1-C87E-48EE-8363-97B871677820}"/>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Rectangle 412">
                    <a:extLst>
                      <a:ext uri="{FF2B5EF4-FFF2-40B4-BE49-F238E27FC236}">
                        <a16:creationId xmlns:a16="http://schemas.microsoft.com/office/drawing/2014/main" xmlns="" id="{DF378643-E9B0-4FB1-83EB-A8BCB2ABF70F}"/>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 name="Rectangle 413">
                    <a:extLst>
                      <a:ext uri="{FF2B5EF4-FFF2-40B4-BE49-F238E27FC236}">
                        <a16:creationId xmlns:a16="http://schemas.microsoft.com/office/drawing/2014/main" xmlns="" id="{55CD7D84-BE24-4182-BD54-02CB504D0621}"/>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 name="Rectangle 414">
                    <a:extLst>
                      <a:ext uri="{FF2B5EF4-FFF2-40B4-BE49-F238E27FC236}">
                        <a16:creationId xmlns:a16="http://schemas.microsoft.com/office/drawing/2014/main" xmlns="" id="{9627D798-7E18-48B7-9FB0-14FF09EA5EF3}"/>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Rectangle 415">
                    <a:extLst>
                      <a:ext uri="{FF2B5EF4-FFF2-40B4-BE49-F238E27FC236}">
                        <a16:creationId xmlns:a16="http://schemas.microsoft.com/office/drawing/2014/main" xmlns="" id="{3EA5592F-4385-4E16-B1C3-5C5BB7DB4DC7}"/>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Rectangle 416">
                    <a:extLst>
                      <a:ext uri="{FF2B5EF4-FFF2-40B4-BE49-F238E27FC236}">
                        <a16:creationId xmlns:a16="http://schemas.microsoft.com/office/drawing/2014/main" xmlns="" id="{05E2143F-C512-4BD1-8AFB-DCAAE602B6F1}"/>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Rectangle 417">
                    <a:extLst>
                      <a:ext uri="{FF2B5EF4-FFF2-40B4-BE49-F238E27FC236}">
                        <a16:creationId xmlns:a16="http://schemas.microsoft.com/office/drawing/2014/main" xmlns="" id="{EEACE29D-75B7-4E4A-9BA1-02A8BF85AF90}"/>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Rectangle 418">
                    <a:extLst>
                      <a:ext uri="{FF2B5EF4-FFF2-40B4-BE49-F238E27FC236}">
                        <a16:creationId xmlns:a16="http://schemas.microsoft.com/office/drawing/2014/main" xmlns="" id="{D21F8D73-CDD1-478F-A1CF-BCB8818FE15F}"/>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0" name="Rectangle 419">
                    <a:extLst>
                      <a:ext uri="{FF2B5EF4-FFF2-40B4-BE49-F238E27FC236}">
                        <a16:creationId xmlns:a16="http://schemas.microsoft.com/office/drawing/2014/main" xmlns="" id="{F2B82797-CB30-4065-86F5-BA4761ED0F39}"/>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Rectangle 420">
                    <a:extLst>
                      <a:ext uri="{FF2B5EF4-FFF2-40B4-BE49-F238E27FC236}">
                        <a16:creationId xmlns:a16="http://schemas.microsoft.com/office/drawing/2014/main" xmlns="" id="{092FF5B6-EE43-4E9D-AD1D-E57F14E50EDB}"/>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Rectangle 421">
                    <a:extLst>
                      <a:ext uri="{FF2B5EF4-FFF2-40B4-BE49-F238E27FC236}">
                        <a16:creationId xmlns:a16="http://schemas.microsoft.com/office/drawing/2014/main" xmlns="" id="{B19C6691-2B7C-4951-B97C-3A36F9DC1EF7}"/>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Rectangle 422">
                    <a:extLst>
                      <a:ext uri="{FF2B5EF4-FFF2-40B4-BE49-F238E27FC236}">
                        <a16:creationId xmlns:a16="http://schemas.microsoft.com/office/drawing/2014/main" xmlns="" id="{B937D199-5DE7-46A4-8AAC-AC2A9B5E0A8B}"/>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Rectangle 423">
                    <a:extLst>
                      <a:ext uri="{FF2B5EF4-FFF2-40B4-BE49-F238E27FC236}">
                        <a16:creationId xmlns:a16="http://schemas.microsoft.com/office/drawing/2014/main" xmlns="" id="{3A2D1D1E-CA22-4434-9FA1-636E07BE6279}"/>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8" name="Group 387">
                  <a:extLst>
                    <a:ext uri="{FF2B5EF4-FFF2-40B4-BE49-F238E27FC236}">
                      <a16:creationId xmlns:a16="http://schemas.microsoft.com/office/drawing/2014/main" xmlns="" id="{C7EE4499-FA72-432F-9F24-4529E1F2EAED}"/>
                    </a:ext>
                  </a:extLst>
                </p:cNvPr>
                <p:cNvGrpSpPr/>
                <p:nvPr/>
              </p:nvGrpSpPr>
              <p:grpSpPr>
                <a:xfrm>
                  <a:off x="298450" y="-1"/>
                  <a:ext cx="285420" cy="5137564"/>
                  <a:chOff x="0" y="-1"/>
                  <a:chExt cx="285420" cy="5137564"/>
                </a:xfrm>
                <a:noFill/>
              </p:grpSpPr>
              <p:sp>
                <p:nvSpPr>
                  <p:cNvPr id="389" name="Rectangle 388">
                    <a:extLst>
                      <a:ext uri="{FF2B5EF4-FFF2-40B4-BE49-F238E27FC236}">
                        <a16:creationId xmlns:a16="http://schemas.microsoft.com/office/drawing/2014/main" xmlns="" id="{CFC5819A-4195-4742-B7B6-432D49A6BD7E}"/>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Rectangle 389">
                    <a:extLst>
                      <a:ext uri="{FF2B5EF4-FFF2-40B4-BE49-F238E27FC236}">
                        <a16:creationId xmlns:a16="http://schemas.microsoft.com/office/drawing/2014/main" xmlns="" id="{4F2BE5C5-4840-465F-A034-98E5FFE94AAF}"/>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Rectangle 390">
                    <a:extLst>
                      <a:ext uri="{FF2B5EF4-FFF2-40B4-BE49-F238E27FC236}">
                        <a16:creationId xmlns:a16="http://schemas.microsoft.com/office/drawing/2014/main" xmlns="" id="{380FB65B-71EF-4768-BD85-C3DF618F4F19}"/>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Rectangle 391">
                    <a:extLst>
                      <a:ext uri="{FF2B5EF4-FFF2-40B4-BE49-F238E27FC236}">
                        <a16:creationId xmlns:a16="http://schemas.microsoft.com/office/drawing/2014/main" xmlns="" id="{E28464E7-C4B4-444D-877B-7028411B1264}"/>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Rectangle 392">
                    <a:extLst>
                      <a:ext uri="{FF2B5EF4-FFF2-40B4-BE49-F238E27FC236}">
                        <a16:creationId xmlns:a16="http://schemas.microsoft.com/office/drawing/2014/main" xmlns="" id="{D4BC8908-CFC7-4F0C-85DB-739C9B3857E4}"/>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Rectangle 393">
                    <a:extLst>
                      <a:ext uri="{FF2B5EF4-FFF2-40B4-BE49-F238E27FC236}">
                        <a16:creationId xmlns:a16="http://schemas.microsoft.com/office/drawing/2014/main" xmlns="" id="{2DA0489C-35B8-44E1-81E3-85C3750EAEF9}"/>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Rectangle 394">
                    <a:extLst>
                      <a:ext uri="{FF2B5EF4-FFF2-40B4-BE49-F238E27FC236}">
                        <a16:creationId xmlns:a16="http://schemas.microsoft.com/office/drawing/2014/main" xmlns="" id="{CA8062AE-7328-4866-A48D-79BF9B25DCB2}"/>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Rectangle 395">
                    <a:extLst>
                      <a:ext uri="{FF2B5EF4-FFF2-40B4-BE49-F238E27FC236}">
                        <a16:creationId xmlns:a16="http://schemas.microsoft.com/office/drawing/2014/main" xmlns="" id="{8A2E3144-7A2A-48E2-A856-46EB87E3EF56}"/>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Rectangle 396">
                    <a:extLst>
                      <a:ext uri="{FF2B5EF4-FFF2-40B4-BE49-F238E27FC236}">
                        <a16:creationId xmlns:a16="http://schemas.microsoft.com/office/drawing/2014/main" xmlns="" id="{3379EB67-7D52-4D46-A715-E21F3D0ED3C4}"/>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Rectangle 397">
                    <a:extLst>
                      <a:ext uri="{FF2B5EF4-FFF2-40B4-BE49-F238E27FC236}">
                        <a16:creationId xmlns:a16="http://schemas.microsoft.com/office/drawing/2014/main" xmlns="" id="{6A77F8F9-D086-4537-87FE-9B7D229D8736}"/>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 name="Rectangle 398">
                    <a:extLst>
                      <a:ext uri="{FF2B5EF4-FFF2-40B4-BE49-F238E27FC236}">
                        <a16:creationId xmlns:a16="http://schemas.microsoft.com/office/drawing/2014/main" xmlns="" id="{2F68D9E4-E551-45BA-A40B-5638D8824F27}"/>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0" name="Rectangle 399">
                    <a:extLst>
                      <a:ext uri="{FF2B5EF4-FFF2-40B4-BE49-F238E27FC236}">
                        <a16:creationId xmlns:a16="http://schemas.microsoft.com/office/drawing/2014/main" xmlns="" id="{D09D593F-D171-4B43-B149-6A608E4DD3B0}"/>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Rectangle 400">
                    <a:extLst>
                      <a:ext uri="{FF2B5EF4-FFF2-40B4-BE49-F238E27FC236}">
                        <a16:creationId xmlns:a16="http://schemas.microsoft.com/office/drawing/2014/main" xmlns="" id="{60D5B848-8975-4D57-8AE8-B2D4730A193E}"/>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Rectangle 401">
                    <a:extLst>
                      <a:ext uri="{FF2B5EF4-FFF2-40B4-BE49-F238E27FC236}">
                        <a16:creationId xmlns:a16="http://schemas.microsoft.com/office/drawing/2014/main" xmlns="" id="{371DC9FE-59DA-41D0-B3D8-41D5AC0AD1B6}"/>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Rectangle 402">
                    <a:extLst>
                      <a:ext uri="{FF2B5EF4-FFF2-40B4-BE49-F238E27FC236}">
                        <a16:creationId xmlns:a16="http://schemas.microsoft.com/office/drawing/2014/main" xmlns="" id="{491B7F9B-3EEA-4652-B793-C9F87C353F9B}"/>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Rectangle 403">
                    <a:extLst>
                      <a:ext uri="{FF2B5EF4-FFF2-40B4-BE49-F238E27FC236}">
                        <a16:creationId xmlns:a16="http://schemas.microsoft.com/office/drawing/2014/main" xmlns="" id="{7EC9D64E-4057-487D-9B0A-3CCA923048B4}"/>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5" name="Rectangle 404">
                    <a:extLst>
                      <a:ext uri="{FF2B5EF4-FFF2-40B4-BE49-F238E27FC236}">
                        <a16:creationId xmlns:a16="http://schemas.microsoft.com/office/drawing/2014/main" xmlns="" id="{EBAB482D-88DD-4938-93A5-1ADB24351D3E}"/>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Rectangle 405">
                    <a:extLst>
                      <a:ext uri="{FF2B5EF4-FFF2-40B4-BE49-F238E27FC236}">
                        <a16:creationId xmlns:a16="http://schemas.microsoft.com/office/drawing/2014/main" xmlns="" id="{D8E0EF89-5E41-4D34-8EB5-2BE56ACC28DE}"/>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8" name="Group 347">
                <a:extLst>
                  <a:ext uri="{FF2B5EF4-FFF2-40B4-BE49-F238E27FC236}">
                    <a16:creationId xmlns:a16="http://schemas.microsoft.com/office/drawing/2014/main" xmlns="" id="{94A9E3BE-F5C9-4987-851A-6B50ABAA749F}"/>
                  </a:ext>
                </a:extLst>
              </p:cNvPr>
              <p:cNvGrpSpPr/>
              <p:nvPr/>
            </p:nvGrpSpPr>
            <p:grpSpPr>
              <a:xfrm>
                <a:off x="584530" y="-1"/>
                <a:ext cx="571170" cy="5137564"/>
                <a:chOff x="12700" y="-1"/>
                <a:chExt cx="571170" cy="5137564"/>
              </a:xfrm>
            </p:grpSpPr>
            <p:grpSp>
              <p:nvGrpSpPr>
                <p:cNvPr id="349" name="Group 348">
                  <a:extLst>
                    <a:ext uri="{FF2B5EF4-FFF2-40B4-BE49-F238E27FC236}">
                      <a16:creationId xmlns:a16="http://schemas.microsoft.com/office/drawing/2014/main" xmlns="" id="{0B32B047-DF68-4B57-A9FA-FD3F1873090E}"/>
                    </a:ext>
                  </a:extLst>
                </p:cNvPr>
                <p:cNvGrpSpPr/>
                <p:nvPr/>
              </p:nvGrpSpPr>
              <p:grpSpPr>
                <a:xfrm>
                  <a:off x="12700" y="-1"/>
                  <a:ext cx="285420" cy="5137564"/>
                  <a:chOff x="0" y="-1"/>
                  <a:chExt cx="285420" cy="5137564"/>
                </a:xfrm>
                <a:noFill/>
              </p:grpSpPr>
              <p:sp>
                <p:nvSpPr>
                  <p:cNvPr id="369" name="Rectangle 368">
                    <a:extLst>
                      <a:ext uri="{FF2B5EF4-FFF2-40B4-BE49-F238E27FC236}">
                        <a16:creationId xmlns:a16="http://schemas.microsoft.com/office/drawing/2014/main" xmlns="" id="{55CAAAFF-BC3B-4F99-A6BA-15A8250F2021}"/>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Rectangle 369">
                    <a:extLst>
                      <a:ext uri="{FF2B5EF4-FFF2-40B4-BE49-F238E27FC236}">
                        <a16:creationId xmlns:a16="http://schemas.microsoft.com/office/drawing/2014/main" xmlns="" id="{2F6985C1-F79B-4951-AADB-7F444AB5590A}"/>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Rectangle 370">
                    <a:extLst>
                      <a:ext uri="{FF2B5EF4-FFF2-40B4-BE49-F238E27FC236}">
                        <a16:creationId xmlns:a16="http://schemas.microsoft.com/office/drawing/2014/main" xmlns="" id="{A8935EEC-EC9E-49A9-9414-24D8FDE28526}"/>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a:extLst>
                      <a:ext uri="{FF2B5EF4-FFF2-40B4-BE49-F238E27FC236}">
                        <a16:creationId xmlns:a16="http://schemas.microsoft.com/office/drawing/2014/main" xmlns="" id="{AD957895-8F4A-42D7-92B1-E93BB45BAF7A}"/>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xmlns="" id="{185B0AB5-BB5E-4069-BC13-0AAF1616C6DB}"/>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Rectangle 373">
                    <a:extLst>
                      <a:ext uri="{FF2B5EF4-FFF2-40B4-BE49-F238E27FC236}">
                        <a16:creationId xmlns:a16="http://schemas.microsoft.com/office/drawing/2014/main" xmlns="" id="{7875FECA-08DE-439D-A460-9F651CD11410}"/>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Rectangle 374">
                    <a:extLst>
                      <a:ext uri="{FF2B5EF4-FFF2-40B4-BE49-F238E27FC236}">
                        <a16:creationId xmlns:a16="http://schemas.microsoft.com/office/drawing/2014/main" xmlns="" id="{572057D9-208A-435E-9F38-2C2BA0493024}"/>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Rectangle 375">
                    <a:extLst>
                      <a:ext uri="{FF2B5EF4-FFF2-40B4-BE49-F238E27FC236}">
                        <a16:creationId xmlns:a16="http://schemas.microsoft.com/office/drawing/2014/main" xmlns="" id="{E0008EB3-7B9B-4465-B92A-0E709A66F4ED}"/>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Rectangle 376">
                    <a:extLst>
                      <a:ext uri="{FF2B5EF4-FFF2-40B4-BE49-F238E27FC236}">
                        <a16:creationId xmlns:a16="http://schemas.microsoft.com/office/drawing/2014/main" xmlns="" id="{0E1FCAA3-CD83-44EC-A42A-353BB4713B6E}"/>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Rectangle 377">
                    <a:extLst>
                      <a:ext uri="{FF2B5EF4-FFF2-40B4-BE49-F238E27FC236}">
                        <a16:creationId xmlns:a16="http://schemas.microsoft.com/office/drawing/2014/main" xmlns="" id="{1CE147CB-C22C-4B3C-B8C0-38A25081E4BC}"/>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 name="Rectangle 378">
                    <a:extLst>
                      <a:ext uri="{FF2B5EF4-FFF2-40B4-BE49-F238E27FC236}">
                        <a16:creationId xmlns:a16="http://schemas.microsoft.com/office/drawing/2014/main" xmlns="" id="{A803C2DC-F7BE-422C-873C-E78B1744EC13}"/>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0" name="Rectangle 379">
                    <a:extLst>
                      <a:ext uri="{FF2B5EF4-FFF2-40B4-BE49-F238E27FC236}">
                        <a16:creationId xmlns:a16="http://schemas.microsoft.com/office/drawing/2014/main" xmlns="" id="{7E9BA546-68EB-4015-9A2C-F1EAED9C171C}"/>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Rectangle 380">
                    <a:extLst>
                      <a:ext uri="{FF2B5EF4-FFF2-40B4-BE49-F238E27FC236}">
                        <a16:creationId xmlns:a16="http://schemas.microsoft.com/office/drawing/2014/main" xmlns="" id="{FFEC8101-0715-40E8-AB19-1D94C933ABFC}"/>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Rectangle 381">
                    <a:extLst>
                      <a:ext uri="{FF2B5EF4-FFF2-40B4-BE49-F238E27FC236}">
                        <a16:creationId xmlns:a16="http://schemas.microsoft.com/office/drawing/2014/main" xmlns="" id="{810D0DF9-C6FB-4CAA-A143-0F594E139BAE}"/>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xmlns="" id="{65941F88-F6EE-4059-BDA0-D5B24FC019F8}"/>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Rectangle 383">
                    <a:extLst>
                      <a:ext uri="{FF2B5EF4-FFF2-40B4-BE49-F238E27FC236}">
                        <a16:creationId xmlns:a16="http://schemas.microsoft.com/office/drawing/2014/main" xmlns="" id="{752B6D3A-5F64-41D4-A199-ACFE3F9C8283}"/>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Rectangle 384">
                    <a:extLst>
                      <a:ext uri="{FF2B5EF4-FFF2-40B4-BE49-F238E27FC236}">
                        <a16:creationId xmlns:a16="http://schemas.microsoft.com/office/drawing/2014/main" xmlns="" id="{114616B3-137A-4F5B-8F75-618A4AD48B4F}"/>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Rectangle 385">
                    <a:extLst>
                      <a:ext uri="{FF2B5EF4-FFF2-40B4-BE49-F238E27FC236}">
                        <a16:creationId xmlns:a16="http://schemas.microsoft.com/office/drawing/2014/main" xmlns="" id="{A06ABF53-0194-4124-AEDF-FA140A879348}"/>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0" name="Group 349">
                  <a:extLst>
                    <a:ext uri="{FF2B5EF4-FFF2-40B4-BE49-F238E27FC236}">
                      <a16:creationId xmlns:a16="http://schemas.microsoft.com/office/drawing/2014/main" xmlns="" id="{EF86A2E2-F368-46B7-A086-7DF7D2AB4CE7}"/>
                    </a:ext>
                  </a:extLst>
                </p:cNvPr>
                <p:cNvGrpSpPr/>
                <p:nvPr/>
              </p:nvGrpSpPr>
              <p:grpSpPr>
                <a:xfrm>
                  <a:off x="298450" y="-1"/>
                  <a:ext cx="285420" cy="5137564"/>
                  <a:chOff x="0" y="-1"/>
                  <a:chExt cx="285420" cy="5137564"/>
                </a:xfrm>
                <a:noFill/>
              </p:grpSpPr>
              <p:sp>
                <p:nvSpPr>
                  <p:cNvPr id="351" name="Rectangle 350">
                    <a:extLst>
                      <a:ext uri="{FF2B5EF4-FFF2-40B4-BE49-F238E27FC236}">
                        <a16:creationId xmlns:a16="http://schemas.microsoft.com/office/drawing/2014/main" xmlns="" id="{A99A1763-1456-49FB-9539-6E6005C9BC7E}"/>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Rectangle 351">
                    <a:extLst>
                      <a:ext uri="{FF2B5EF4-FFF2-40B4-BE49-F238E27FC236}">
                        <a16:creationId xmlns:a16="http://schemas.microsoft.com/office/drawing/2014/main" xmlns="" id="{23A45D9F-6655-40BC-89FD-C359A3C00F9D}"/>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Rectangle 352">
                    <a:extLst>
                      <a:ext uri="{FF2B5EF4-FFF2-40B4-BE49-F238E27FC236}">
                        <a16:creationId xmlns:a16="http://schemas.microsoft.com/office/drawing/2014/main" xmlns="" id="{DE6281FA-9DE7-424D-8C22-9A92CA1569D4}"/>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a:extLst>
                      <a:ext uri="{FF2B5EF4-FFF2-40B4-BE49-F238E27FC236}">
                        <a16:creationId xmlns:a16="http://schemas.microsoft.com/office/drawing/2014/main" xmlns="" id="{6084FC09-B69B-4A22-BAA4-8C9B4A30C74C}"/>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Rectangle 354">
                    <a:extLst>
                      <a:ext uri="{FF2B5EF4-FFF2-40B4-BE49-F238E27FC236}">
                        <a16:creationId xmlns:a16="http://schemas.microsoft.com/office/drawing/2014/main" xmlns="" id="{41977DD9-44A8-45C2-AC7E-D480DC695664}"/>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Rectangle 355">
                    <a:extLst>
                      <a:ext uri="{FF2B5EF4-FFF2-40B4-BE49-F238E27FC236}">
                        <a16:creationId xmlns:a16="http://schemas.microsoft.com/office/drawing/2014/main" xmlns="" id="{F9A45F30-FFD0-43C0-A098-D75A53DBB9BB}"/>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Rectangle 356">
                    <a:extLst>
                      <a:ext uri="{FF2B5EF4-FFF2-40B4-BE49-F238E27FC236}">
                        <a16:creationId xmlns:a16="http://schemas.microsoft.com/office/drawing/2014/main" xmlns="" id="{81755F4A-CEC6-4DAC-BCB6-336C969D9DC6}"/>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Rectangle 357">
                    <a:extLst>
                      <a:ext uri="{FF2B5EF4-FFF2-40B4-BE49-F238E27FC236}">
                        <a16:creationId xmlns:a16="http://schemas.microsoft.com/office/drawing/2014/main" xmlns="" id="{B8572204-F588-465C-80F8-077333AAE7D8}"/>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xmlns="" id="{BCA7AA02-6424-438E-87CD-66E012419074}"/>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Rectangle 359">
                    <a:extLst>
                      <a:ext uri="{FF2B5EF4-FFF2-40B4-BE49-F238E27FC236}">
                        <a16:creationId xmlns:a16="http://schemas.microsoft.com/office/drawing/2014/main" xmlns="" id="{E5735310-1D32-47B0-818B-2F89F64E1E3A}"/>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Rectangle 360">
                    <a:extLst>
                      <a:ext uri="{FF2B5EF4-FFF2-40B4-BE49-F238E27FC236}">
                        <a16:creationId xmlns:a16="http://schemas.microsoft.com/office/drawing/2014/main" xmlns="" id="{4BC3CEEC-1009-4867-B680-3B355AED26B0}"/>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Rectangle 361">
                    <a:extLst>
                      <a:ext uri="{FF2B5EF4-FFF2-40B4-BE49-F238E27FC236}">
                        <a16:creationId xmlns:a16="http://schemas.microsoft.com/office/drawing/2014/main" xmlns="" id="{0BCB3E8C-AC47-4DB3-8918-145AC00AD0BA}"/>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Rectangle 362">
                    <a:extLst>
                      <a:ext uri="{FF2B5EF4-FFF2-40B4-BE49-F238E27FC236}">
                        <a16:creationId xmlns:a16="http://schemas.microsoft.com/office/drawing/2014/main" xmlns="" id="{D7C5DBF0-5DE3-4C41-B6FB-363666137EEC}"/>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Rectangle 363">
                    <a:extLst>
                      <a:ext uri="{FF2B5EF4-FFF2-40B4-BE49-F238E27FC236}">
                        <a16:creationId xmlns:a16="http://schemas.microsoft.com/office/drawing/2014/main" xmlns="" id="{326D66D6-E75F-4976-A31F-300D8137C843}"/>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5" name="Rectangle 364">
                    <a:extLst>
                      <a:ext uri="{FF2B5EF4-FFF2-40B4-BE49-F238E27FC236}">
                        <a16:creationId xmlns:a16="http://schemas.microsoft.com/office/drawing/2014/main" xmlns="" id="{142AA9D3-0263-4803-A323-9BAFB9AB937D}"/>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Rectangle 365">
                    <a:extLst>
                      <a:ext uri="{FF2B5EF4-FFF2-40B4-BE49-F238E27FC236}">
                        <a16:creationId xmlns:a16="http://schemas.microsoft.com/office/drawing/2014/main" xmlns="" id="{6DFFB4F0-402A-4F4D-A065-A41394A5B6CD}"/>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Rectangle 366">
                    <a:extLst>
                      <a:ext uri="{FF2B5EF4-FFF2-40B4-BE49-F238E27FC236}">
                        <a16:creationId xmlns:a16="http://schemas.microsoft.com/office/drawing/2014/main" xmlns="" id="{A073F623-FDF8-4587-ACE5-32423BAAAF6C}"/>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Rectangle 367">
                    <a:extLst>
                      <a:ext uri="{FF2B5EF4-FFF2-40B4-BE49-F238E27FC236}">
                        <a16:creationId xmlns:a16="http://schemas.microsoft.com/office/drawing/2014/main" xmlns="" id="{5F89C429-21D3-46E9-B41D-BC0162C4FDE0}"/>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425" name="Group 424">
              <a:extLst>
                <a:ext uri="{FF2B5EF4-FFF2-40B4-BE49-F238E27FC236}">
                  <a16:creationId xmlns:a16="http://schemas.microsoft.com/office/drawing/2014/main" xmlns="" id="{03FE2089-33EA-453E-9085-F2651C06AE96}"/>
                </a:ext>
              </a:extLst>
            </p:cNvPr>
            <p:cNvGrpSpPr/>
            <p:nvPr/>
          </p:nvGrpSpPr>
          <p:grpSpPr>
            <a:xfrm>
              <a:off x="7124700" y="-1"/>
              <a:ext cx="1143000" cy="5137564"/>
              <a:chOff x="12700" y="-1"/>
              <a:chExt cx="1143000" cy="5137564"/>
            </a:xfrm>
          </p:grpSpPr>
          <p:grpSp>
            <p:nvGrpSpPr>
              <p:cNvPr id="426" name="Group 425">
                <a:extLst>
                  <a:ext uri="{FF2B5EF4-FFF2-40B4-BE49-F238E27FC236}">
                    <a16:creationId xmlns:a16="http://schemas.microsoft.com/office/drawing/2014/main" xmlns="" id="{B53739B3-4A20-48C4-B2FA-338E3D935EAA}"/>
                  </a:ext>
                </a:extLst>
              </p:cNvPr>
              <p:cNvGrpSpPr/>
              <p:nvPr/>
            </p:nvGrpSpPr>
            <p:grpSpPr>
              <a:xfrm>
                <a:off x="12700" y="-1"/>
                <a:ext cx="571170" cy="5137564"/>
                <a:chOff x="12700" y="-1"/>
                <a:chExt cx="571170" cy="5137564"/>
              </a:xfrm>
            </p:grpSpPr>
            <p:grpSp>
              <p:nvGrpSpPr>
                <p:cNvPr id="466" name="Group 465">
                  <a:extLst>
                    <a:ext uri="{FF2B5EF4-FFF2-40B4-BE49-F238E27FC236}">
                      <a16:creationId xmlns:a16="http://schemas.microsoft.com/office/drawing/2014/main" xmlns="" id="{923EB955-FB87-4441-9BCB-54FB303F6637}"/>
                    </a:ext>
                  </a:extLst>
                </p:cNvPr>
                <p:cNvGrpSpPr/>
                <p:nvPr/>
              </p:nvGrpSpPr>
              <p:grpSpPr>
                <a:xfrm>
                  <a:off x="12700" y="-1"/>
                  <a:ext cx="285420" cy="5137564"/>
                  <a:chOff x="0" y="-1"/>
                  <a:chExt cx="285420" cy="5137564"/>
                </a:xfrm>
                <a:noFill/>
              </p:grpSpPr>
              <p:sp>
                <p:nvSpPr>
                  <p:cNvPr id="486" name="Rectangle 485">
                    <a:extLst>
                      <a:ext uri="{FF2B5EF4-FFF2-40B4-BE49-F238E27FC236}">
                        <a16:creationId xmlns:a16="http://schemas.microsoft.com/office/drawing/2014/main" xmlns="" id="{3C30C51E-37A0-43B3-9A90-FFB2CF076603}"/>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Rectangle 486">
                    <a:extLst>
                      <a:ext uri="{FF2B5EF4-FFF2-40B4-BE49-F238E27FC236}">
                        <a16:creationId xmlns:a16="http://schemas.microsoft.com/office/drawing/2014/main" xmlns="" id="{58E24A10-C1B4-40AB-AA4E-6674731EBEA8}"/>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Rectangle 487">
                    <a:extLst>
                      <a:ext uri="{FF2B5EF4-FFF2-40B4-BE49-F238E27FC236}">
                        <a16:creationId xmlns:a16="http://schemas.microsoft.com/office/drawing/2014/main" xmlns="" id="{0983AD90-8F20-48CC-88F8-5D9B2B132FBD}"/>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Rectangle 488">
                    <a:extLst>
                      <a:ext uri="{FF2B5EF4-FFF2-40B4-BE49-F238E27FC236}">
                        <a16:creationId xmlns:a16="http://schemas.microsoft.com/office/drawing/2014/main" xmlns="" id="{92CA2810-7D6C-42A4-94D3-7D430A5BF31F}"/>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0" name="Rectangle 489">
                    <a:extLst>
                      <a:ext uri="{FF2B5EF4-FFF2-40B4-BE49-F238E27FC236}">
                        <a16:creationId xmlns:a16="http://schemas.microsoft.com/office/drawing/2014/main" xmlns="" id="{5F888B84-C978-4C71-9CFA-4E59DEAEF121}"/>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Rectangle 490">
                    <a:extLst>
                      <a:ext uri="{FF2B5EF4-FFF2-40B4-BE49-F238E27FC236}">
                        <a16:creationId xmlns:a16="http://schemas.microsoft.com/office/drawing/2014/main" xmlns="" id="{AD2998B2-BBC6-492C-BD27-B8F7CA61F9B2}"/>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Rectangle 491">
                    <a:extLst>
                      <a:ext uri="{FF2B5EF4-FFF2-40B4-BE49-F238E27FC236}">
                        <a16:creationId xmlns:a16="http://schemas.microsoft.com/office/drawing/2014/main" xmlns="" id="{20846010-7070-4A2F-B723-97DD85B5D7D6}"/>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Rectangle 492">
                    <a:extLst>
                      <a:ext uri="{FF2B5EF4-FFF2-40B4-BE49-F238E27FC236}">
                        <a16:creationId xmlns:a16="http://schemas.microsoft.com/office/drawing/2014/main" xmlns="" id="{6E2FD6BE-3948-4521-91E5-1AC7B374BFF2}"/>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4" name="Rectangle 493">
                    <a:extLst>
                      <a:ext uri="{FF2B5EF4-FFF2-40B4-BE49-F238E27FC236}">
                        <a16:creationId xmlns:a16="http://schemas.microsoft.com/office/drawing/2014/main" xmlns="" id="{0DB8F4DF-1EE8-4A5C-B5D6-ECDD89C75E89}"/>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5" name="Rectangle 494">
                    <a:extLst>
                      <a:ext uri="{FF2B5EF4-FFF2-40B4-BE49-F238E27FC236}">
                        <a16:creationId xmlns:a16="http://schemas.microsoft.com/office/drawing/2014/main" xmlns="" id="{693FA9FB-36BA-405B-8B31-E54C21EFCDCB}"/>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Rectangle 495">
                    <a:extLst>
                      <a:ext uri="{FF2B5EF4-FFF2-40B4-BE49-F238E27FC236}">
                        <a16:creationId xmlns:a16="http://schemas.microsoft.com/office/drawing/2014/main" xmlns="" id="{E06C5A52-9F72-4D19-9F8D-D242BFD6DEAA}"/>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Rectangle 496">
                    <a:extLst>
                      <a:ext uri="{FF2B5EF4-FFF2-40B4-BE49-F238E27FC236}">
                        <a16:creationId xmlns:a16="http://schemas.microsoft.com/office/drawing/2014/main" xmlns="" id="{C5E6A37E-8931-47BC-82C3-9BEFCF134F05}"/>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Rectangle 497">
                    <a:extLst>
                      <a:ext uri="{FF2B5EF4-FFF2-40B4-BE49-F238E27FC236}">
                        <a16:creationId xmlns:a16="http://schemas.microsoft.com/office/drawing/2014/main" xmlns="" id="{EF95D560-AE0D-4337-BA38-8817C194B582}"/>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9" name="Rectangle 498">
                    <a:extLst>
                      <a:ext uri="{FF2B5EF4-FFF2-40B4-BE49-F238E27FC236}">
                        <a16:creationId xmlns:a16="http://schemas.microsoft.com/office/drawing/2014/main" xmlns="" id="{FD44A089-3241-4452-A406-38EC809081D5}"/>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0" name="Rectangle 499">
                    <a:extLst>
                      <a:ext uri="{FF2B5EF4-FFF2-40B4-BE49-F238E27FC236}">
                        <a16:creationId xmlns:a16="http://schemas.microsoft.com/office/drawing/2014/main" xmlns="" id="{1A253875-C43D-4A2D-B6D0-8A5AA3F10B11}"/>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Rectangle 500">
                    <a:extLst>
                      <a:ext uri="{FF2B5EF4-FFF2-40B4-BE49-F238E27FC236}">
                        <a16:creationId xmlns:a16="http://schemas.microsoft.com/office/drawing/2014/main" xmlns="" id="{8D6CFD84-9FEF-49C5-876E-4775274A074D}"/>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Rectangle 501">
                    <a:extLst>
                      <a:ext uri="{FF2B5EF4-FFF2-40B4-BE49-F238E27FC236}">
                        <a16:creationId xmlns:a16="http://schemas.microsoft.com/office/drawing/2014/main" xmlns="" id="{AF77FC88-FE87-4FA3-991B-10F843327394}"/>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Rectangle 502">
                    <a:extLst>
                      <a:ext uri="{FF2B5EF4-FFF2-40B4-BE49-F238E27FC236}">
                        <a16:creationId xmlns:a16="http://schemas.microsoft.com/office/drawing/2014/main" xmlns="" id="{F19961AA-1DBE-45D2-B979-30591A4122E6}"/>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7" name="Group 466">
                  <a:extLst>
                    <a:ext uri="{FF2B5EF4-FFF2-40B4-BE49-F238E27FC236}">
                      <a16:creationId xmlns:a16="http://schemas.microsoft.com/office/drawing/2014/main" xmlns="" id="{F3AC8DEF-0274-4B2E-9C50-9F7D239E1E6F}"/>
                    </a:ext>
                  </a:extLst>
                </p:cNvPr>
                <p:cNvGrpSpPr/>
                <p:nvPr/>
              </p:nvGrpSpPr>
              <p:grpSpPr>
                <a:xfrm>
                  <a:off x="298450" y="-1"/>
                  <a:ext cx="285420" cy="5137564"/>
                  <a:chOff x="0" y="-1"/>
                  <a:chExt cx="285420" cy="5137564"/>
                </a:xfrm>
                <a:noFill/>
              </p:grpSpPr>
              <p:sp>
                <p:nvSpPr>
                  <p:cNvPr id="468" name="Rectangle 467">
                    <a:extLst>
                      <a:ext uri="{FF2B5EF4-FFF2-40B4-BE49-F238E27FC236}">
                        <a16:creationId xmlns:a16="http://schemas.microsoft.com/office/drawing/2014/main" xmlns="" id="{90A528FE-D60B-4E6B-9401-56176509E617}"/>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9" name="Rectangle 468">
                    <a:extLst>
                      <a:ext uri="{FF2B5EF4-FFF2-40B4-BE49-F238E27FC236}">
                        <a16:creationId xmlns:a16="http://schemas.microsoft.com/office/drawing/2014/main" xmlns="" id="{C8ECB8EC-070F-4F49-B390-58B572F01032}"/>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0" name="Rectangle 469">
                    <a:extLst>
                      <a:ext uri="{FF2B5EF4-FFF2-40B4-BE49-F238E27FC236}">
                        <a16:creationId xmlns:a16="http://schemas.microsoft.com/office/drawing/2014/main" xmlns="" id="{4E8CC680-A0DB-4503-8C28-21DFC697B0B1}"/>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Rectangle 470">
                    <a:extLst>
                      <a:ext uri="{FF2B5EF4-FFF2-40B4-BE49-F238E27FC236}">
                        <a16:creationId xmlns:a16="http://schemas.microsoft.com/office/drawing/2014/main" xmlns="" id="{76EF5659-677B-4369-96FA-6380E1D3D23B}"/>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Rectangle 471">
                    <a:extLst>
                      <a:ext uri="{FF2B5EF4-FFF2-40B4-BE49-F238E27FC236}">
                        <a16:creationId xmlns:a16="http://schemas.microsoft.com/office/drawing/2014/main" xmlns="" id="{5091F50B-EC3C-4FD4-9643-CE402D65A3B1}"/>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Rectangle 472">
                    <a:extLst>
                      <a:ext uri="{FF2B5EF4-FFF2-40B4-BE49-F238E27FC236}">
                        <a16:creationId xmlns:a16="http://schemas.microsoft.com/office/drawing/2014/main" xmlns="" id="{99AAA314-D968-43A3-90F4-CC5A6F9B1B04}"/>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Rectangle 473">
                    <a:extLst>
                      <a:ext uri="{FF2B5EF4-FFF2-40B4-BE49-F238E27FC236}">
                        <a16:creationId xmlns:a16="http://schemas.microsoft.com/office/drawing/2014/main" xmlns="" id="{C9DC7B29-52D1-41EF-8A7C-FCD4755CF7A1}"/>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Rectangle 474">
                    <a:extLst>
                      <a:ext uri="{FF2B5EF4-FFF2-40B4-BE49-F238E27FC236}">
                        <a16:creationId xmlns:a16="http://schemas.microsoft.com/office/drawing/2014/main" xmlns="" id="{C1A3F306-1C83-471F-B324-6171F85244A4}"/>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Rectangle 475">
                    <a:extLst>
                      <a:ext uri="{FF2B5EF4-FFF2-40B4-BE49-F238E27FC236}">
                        <a16:creationId xmlns:a16="http://schemas.microsoft.com/office/drawing/2014/main" xmlns="" id="{7126ADE7-3A9F-44B5-AB81-D6212258FB30}"/>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Rectangle 476">
                    <a:extLst>
                      <a:ext uri="{FF2B5EF4-FFF2-40B4-BE49-F238E27FC236}">
                        <a16:creationId xmlns:a16="http://schemas.microsoft.com/office/drawing/2014/main" xmlns="" id="{8D598592-9EB6-498E-BC94-8FEBED8E9F76}"/>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Rectangle 477">
                    <a:extLst>
                      <a:ext uri="{FF2B5EF4-FFF2-40B4-BE49-F238E27FC236}">
                        <a16:creationId xmlns:a16="http://schemas.microsoft.com/office/drawing/2014/main" xmlns="" id="{B020BD5A-FD8E-4908-BDF3-C3BF8D8E73AD}"/>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xmlns="" id="{C6636CE6-A05B-4DC8-8BC9-C8A74CEC7E5F}"/>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0" name="Rectangle 479">
                    <a:extLst>
                      <a:ext uri="{FF2B5EF4-FFF2-40B4-BE49-F238E27FC236}">
                        <a16:creationId xmlns:a16="http://schemas.microsoft.com/office/drawing/2014/main" xmlns="" id="{24005A08-2400-4513-8D2C-52AA6DDE61C7}"/>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Rectangle 480">
                    <a:extLst>
                      <a:ext uri="{FF2B5EF4-FFF2-40B4-BE49-F238E27FC236}">
                        <a16:creationId xmlns:a16="http://schemas.microsoft.com/office/drawing/2014/main" xmlns="" id="{019A8113-C839-43E4-B6A4-1D3954128802}"/>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Rectangle 481">
                    <a:extLst>
                      <a:ext uri="{FF2B5EF4-FFF2-40B4-BE49-F238E27FC236}">
                        <a16:creationId xmlns:a16="http://schemas.microsoft.com/office/drawing/2014/main" xmlns="" id="{A0E76637-90DF-48B9-A17D-8D82B8D4A5AC}"/>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Rectangle 482">
                    <a:extLst>
                      <a:ext uri="{FF2B5EF4-FFF2-40B4-BE49-F238E27FC236}">
                        <a16:creationId xmlns:a16="http://schemas.microsoft.com/office/drawing/2014/main" xmlns="" id="{E12AE706-3381-433C-AB9A-976C540987B1}"/>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4" name="Rectangle 483">
                    <a:extLst>
                      <a:ext uri="{FF2B5EF4-FFF2-40B4-BE49-F238E27FC236}">
                        <a16:creationId xmlns:a16="http://schemas.microsoft.com/office/drawing/2014/main" xmlns="" id="{AFEFA263-BB81-45EF-BB31-66777066BEF9}"/>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5" name="Rectangle 484">
                    <a:extLst>
                      <a:ext uri="{FF2B5EF4-FFF2-40B4-BE49-F238E27FC236}">
                        <a16:creationId xmlns:a16="http://schemas.microsoft.com/office/drawing/2014/main" xmlns="" id="{4DFE689E-51DA-475E-9588-15A78C5D5591}"/>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27" name="Group 426">
                <a:extLst>
                  <a:ext uri="{FF2B5EF4-FFF2-40B4-BE49-F238E27FC236}">
                    <a16:creationId xmlns:a16="http://schemas.microsoft.com/office/drawing/2014/main" xmlns="" id="{CD450639-5E72-4F2D-8431-620B272E8B0F}"/>
                  </a:ext>
                </a:extLst>
              </p:cNvPr>
              <p:cNvGrpSpPr/>
              <p:nvPr/>
            </p:nvGrpSpPr>
            <p:grpSpPr>
              <a:xfrm>
                <a:off x="584530" y="-1"/>
                <a:ext cx="571170" cy="5137564"/>
                <a:chOff x="12700" y="-1"/>
                <a:chExt cx="571170" cy="5137564"/>
              </a:xfrm>
            </p:grpSpPr>
            <p:grpSp>
              <p:nvGrpSpPr>
                <p:cNvPr id="428" name="Group 427">
                  <a:extLst>
                    <a:ext uri="{FF2B5EF4-FFF2-40B4-BE49-F238E27FC236}">
                      <a16:creationId xmlns:a16="http://schemas.microsoft.com/office/drawing/2014/main" xmlns="" id="{AF6BB0A4-8784-4F36-9EF6-E2ECEA538F42}"/>
                    </a:ext>
                  </a:extLst>
                </p:cNvPr>
                <p:cNvGrpSpPr/>
                <p:nvPr/>
              </p:nvGrpSpPr>
              <p:grpSpPr>
                <a:xfrm>
                  <a:off x="12700" y="-1"/>
                  <a:ext cx="285420" cy="5137564"/>
                  <a:chOff x="0" y="-1"/>
                  <a:chExt cx="285420" cy="5137564"/>
                </a:xfrm>
                <a:noFill/>
              </p:grpSpPr>
              <p:sp>
                <p:nvSpPr>
                  <p:cNvPr id="448" name="Rectangle 447">
                    <a:extLst>
                      <a:ext uri="{FF2B5EF4-FFF2-40B4-BE49-F238E27FC236}">
                        <a16:creationId xmlns:a16="http://schemas.microsoft.com/office/drawing/2014/main" xmlns="" id="{32B1DFF5-DF40-4604-98A2-D64E5641C2F7}"/>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9" name="Rectangle 448">
                    <a:extLst>
                      <a:ext uri="{FF2B5EF4-FFF2-40B4-BE49-F238E27FC236}">
                        <a16:creationId xmlns:a16="http://schemas.microsoft.com/office/drawing/2014/main" xmlns="" id="{BFF6C663-B06E-49E9-845E-4A595563C130}"/>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0" name="Rectangle 449">
                    <a:extLst>
                      <a:ext uri="{FF2B5EF4-FFF2-40B4-BE49-F238E27FC236}">
                        <a16:creationId xmlns:a16="http://schemas.microsoft.com/office/drawing/2014/main" xmlns="" id="{039E911B-F78B-4D6D-B795-C95364E6E5DB}"/>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Rectangle 450">
                    <a:extLst>
                      <a:ext uri="{FF2B5EF4-FFF2-40B4-BE49-F238E27FC236}">
                        <a16:creationId xmlns:a16="http://schemas.microsoft.com/office/drawing/2014/main" xmlns="" id="{AE7D0F36-7A37-44F1-BA86-B5FBEAC5A7EF}"/>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Rectangle 451">
                    <a:extLst>
                      <a:ext uri="{FF2B5EF4-FFF2-40B4-BE49-F238E27FC236}">
                        <a16:creationId xmlns:a16="http://schemas.microsoft.com/office/drawing/2014/main" xmlns="" id="{3FAE15D2-21D6-4CF0-82BA-1E0838C045A1}"/>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Rectangle 452">
                    <a:extLst>
                      <a:ext uri="{FF2B5EF4-FFF2-40B4-BE49-F238E27FC236}">
                        <a16:creationId xmlns:a16="http://schemas.microsoft.com/office/drawing/2014/main" xmlns="" id="{2C4F1B48-72DC-465B-9F66-286E37AD0AFE}"/>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Rectangle 453">
                    <a:extLst>
                      <a:ext uri="{FF2B5EF4-FFF2-40B4-BE49-F238E27FC236}">
                        <a16:creationId xmlns:a16="http://schemas.microsoft.com/office/drawing/2014/main" xmlns="" id="{E8D528BF-1F30-42D9-A216-E23813BCC73D}"/>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5" name="Rectangle 454">
                    <a:extLst>
                      <a:ext uri="{FF2B5EF4-FFF2-40B4-BE49-F238E27FC236}">
                        <a16:creationId xmlns:a16="http://schemas.microsoft.com/office/drawing/2014/main" xmlns="" id="{3307A8A7-31BE-4820-B62F-5164525A5E6F}"/>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Rectangle 455">
                    <a:extLst>
                      <a:ext uri="{FF2B5EF4-FFF2-40B4-BE49-F238E27FC236}">
                        <a16:creationId xmlns:a16="http://schemas.microsoft.com/office/drawing/2014/main" xmlns="" id="{A07F15B7-EA59-4679-86A0-166CE5B6BAB8}"/>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Rectangle 456">
                    <a:extLst>
                      <a:ext uri="{FF2B5EF4-FFF2-40B4-BE49-F238E27FC236}">
                        <a16:creationId xmlns:a16="http://schemas.microsoft.com/office/drawing/2014/main" xmlns="" id="{C86C8A23-A0D4-4540-B2A4-0D041D74CD0D}"/>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Rectangle 457">
                    <a:extLst>
                      <a:ext uri="{FF2B5EF4-FFF2-40B4-BE49-F238E27FC236}">
                        <a16:creationId xmlns:a16="http://schemas.microsoft.com/office/drawing/2014/main" xmlns="" id="{2085D00D-9303-44A1-AC88-6970314BDF0C}"/>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9" name="Rectangle 458">
                    <a:extLst>
                      <a:ext uri="{FF2B5EF4-FFF2-40B4-BE49-F238E27FC236}">
                        <a16:creationId xmlns:a16="http://schemas.microsoft.com/office/drawing/2014/main" xmlns="" id="{D5540E89-7826-4B7D-AE77-8CE1E79723C2}"/>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 name="Rectangle 459">
                    <a:extLst>
                      <a:ext uri="{FF2B5EF4-FFF2-40B4-BE49-F238E27FC236}">
                        <a16:creationId xmlns:a16="http://schemas.microsoft.com/office/drawing/2014/main" xmlns="" id="{1DC603D7-E4EE-4D7F-B479-63097FAA9CD9}"/>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Rectangle 460">
                    <a:extLst>
                      <a:ext uri="{FF2B5EF4-FFF2-40B4-BE49-F238E27FC236}">
                        <a16:creationId xmlns:a16="http://schemas.microsoft.com/office/drawing/2014/main" xmlns="" id="{490E6485-350E-45F6-90C5-A94AEC3A458A}"/>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Rectangle 461">
                    <a:extLst>
                      <a:ext uri="{FF2B5EF4-FFF2-40B4-BE49-F238E27FC236}">
                        <a16:creationId xmlns:a16="http://schemas.microsoft.com/office/drawing/2014/main" xmlns="" id="{443AB29A-2D72-4C3F-A611-04E657E424BC}"/>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Rectangle 462">
                    <a:extLst>
                      <a:ext uri="{FF2B5EF4-FFF2-40B4-BE49-F238E27FC236}">
                        <a16:creationId xmlns:a16="http://schemas.microsoft.com/office/drawing/2014/main" xmlns="" id="{8525AAC2-2C02-4A4B-9169-B283EF21E243}"/>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4" name="Rectangle 463">
                    <a:extLst>
                      <a:ext uri="{FF2B5EF4-FFF2-40B4-BE49-F238E27FC236}">
                        <a16:creationId xmlns:a16="http://schemas.microsoft.com/office/drawing/2014/main" xmlns="" id="{58178152-5F4B-420A-85DF-5B20B9FE5D9B}"/>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5" name="Rectangle 464">
                    <a:extLst>
                      <a:ext uri="{FF2B5EF4-FFF2-40B4-BE49-F238E27FC236}">
                        <a16:creationId xmlns:a16="http://schemas.microsoft.com/office/drawing/2014/main" xmlns="" id="{B5B1A1F4-FA4B-468F-8B8D-6DE2F9F85FF5}"/>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9" name="Group 428">
                  <a:extLst>
                    <a:ext uri="{FF2B5EF4-FFF2-40B4-BE49-F238E27FC236}">
                      <a16:creationId xmlns:a16="http://schemas.microsoft.com/office/drawing/2014/main" xmlns="" id="{F5BE282E-C44F-4D1A-8297-41090A8BBE89}"/>
                    </a:ext>
                  </a:extLst>
                </p:cNvPr>
                <p:cNvGrpSpPr/>
                <p:nvPr/>
              </p:nvGrpSpPr>
              <p:grpSpPr>
                <a:xfrm>
                  <a:off x="298450" y="-1"/>
                  <a:ext cx="285420" cy="5137564"/>
                  <a:chOff x="0" y="-1"/>
                  <a:chExt cx="285420" cy="5137564"/>
                </a:xfrm>
                <a:noFill/>
              </p:grpSpPr>
              <p:sp>
                <p:nvSpPr>
                  <p:cNvPr id="430" name="Rectangle 429">
                    <a:extLst>
                      <a:ext uri="{FF2B5EF4-FFF2-40B4-BE49-F238E27FC236}">
                        <a16:creationId xmlns:a16="http://schemas.microsoft.com/office/drawing/2014/main" xmlns="" id="{16267FE7-E01F-46C4-89EC-F0468934C16D}"/>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Rectangle 430">
                    <a:extLst>
                      <a:ext uri="{FF2B5EF4-FFF2-40B4-BE49-F238E27FC236}">
                        <a16:creationId xmlns:a16="http://schemas.microsoft.com/office/drawing/2014/main" xmlns="" id="{9FBE1232-6F9A-4F09-B5B9-5B9DFC8CD0BC}"/>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Rectangle 431">
                    <a:extLst>
                      <a:ext uri="{FF2B5EF4-FFF2-40B4-BE49-F238E27FC236}">
                        <a16:creationId xmlns:a16="http://schemas.microsoft.com/office/drawing/2014/main" xmlns="" id="{A86E73A3-13A9-4DD2-8B72-5ABD2703FDB9}"/>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Rectangle 432">
                    <a:extLst>
                      <a:ext uri="{FF2B5EF4-FFF2-40B4-BE49-F238E27FC236}">
                        <a16:creationId xmlns:a16="http://schemas.microsoft.com/office/drawing/2014/main" xmlns="" id="{2F99E997-9983-4BB3-A1CD-84EF0B600604}"/>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4" name="Rectangle 433">
                    <a:extLst>
                      <a:ext uri="{FF2B5EF4-FFF2-40B4-BE49-F238E27FC236}">
                        <a16:creationId xmlns:a16="http://schemas.microsoft.com/office/drawing/2014/main" xmlns="" id="{FBBE9D1F-FA4D-4577-8652-CA2AFA4B007C}"/>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5" name="Rectangle 434">
                    <a:extLst>
                      <a:ext uri="{FF2B5EF4-FFF2-40B4-BE49-F238E27FC236}">
                        <a16:creationId xmlns:a16="http://schemas.microsoft.com/office/drawing/2014/main" xmlns="" id="{30FB4519-5D6F-4285-BA7C-9FD08BAE7D90}"/>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Rectangle 435">
                    <a:extLst>
                      <a:ext uri="{FF2B5EF4-FFF2-40B4-BE49-F238E27FC236}">
                        <a16:creationId xmlns:a16="http://schemas.microsoft.com/office/drawing/2014/main" xmlns="" id="{00FDB431-D57F-4BB2-851B-13BAE8150B9D}"/>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Rectangle 436">
                    <a:extLst>
                      <a:ext uri="{FF2B5EF4-FFF2-40B4-BE49-F238E27FC236}">
                        <a16:creationId xmlns:a16="http://schemas.microsoft.com/office/drawing/2014/main" xmlns="" id="{DD012DC8-59EF-4F33-BC39-87A38E8827A6}"/>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Rectangle 437">
                    <a:extLst>
                      <a:ext uri="{FF2B5EF4-FFF2-40B4-BE49-F238E27FC236}">
                        <a16:creationId xmlns:a16="http://schemas.microsoft.com/office/drawing/2014/main" xmlns="" id="{2C492BF7-F07D-413B-98B1-9C4756237CD0}"/>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Rectangle 438">
                    <a:extLst>
                      <a:ext uri="{FF2B5EF4-FFF2-40B4-BE49-F238E27FC236}">
                        <a16:creationId xmlns:a16="http://schemas.microsoft.com/office/drawing/2014/main" xmlns="" id="{14E6B3E4-2EBD-46A5-BBBD-09E38C209578}"/>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0" name="Rectangle 439">
                    <a:extLst>
                      <a:ext uri="{FF2B5EF4-FFF2-40B4-BE49-F238E27FC236}">
                        <a16:creationId xmlns:a16="http://schemas.microsoft.com/office/drawing/2014/main" xmlns="" id="{28B64288-3C06-4916-80F4-9734A47D5F1A}"/>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Rectangle 440">
                    <a:extLst>
                      <a:ext uri="{FF2B5EF4-FFF2-40B4-BE49-F238E27FC236}">
                        <a16:creationId xmlns:a16="http://schemas.microsoft.com/office/drawing/2014/main" xmlns="" id="{3FB46684-3DBE-4808-B04B-37E6FD466068}"/>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Rectangle 441">
                    <a:extLst>
                      <a:ext uri="{FF2B5EF4-FFF2-40B4-BE49-F238E27FC236}">
                        <a16:creationId xmlns:a16="http://schemas.microsoft.com/office/drawing/2014/main" xmlns="" id="{3FB5D699-DC31-46A0-BE8D-44FF9128DF2B}"/>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Rectangle 442">
                    <a:extLst>
                      <a:ext uri="{FF2B5EF4-FFF2-40B4-BE49-F238E27FC236}">
                        <a16:creationId xmlns:a16="http://schemas.microsoft.com/office/drawing/2014/main" xmlns="" id="{D5F7DCBF-F55C-474E-B7E0-58401CB69681}"/>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4" name="Rectangle 443">
                    <a:extLst>
                      <a:ext uri="{FF2B5EF4-FFF2-40B4-BE49-F238E27FC236}">
                        <a16:creationId xmlns:a16="http://schemas.microsoft.com/office/drawing/2014/main" xmlns="" id="{86F50489-D8F2-4D45-9406-015C4DC88DB1}"/>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5" name="Rectangle 444">
                    <a:extLst>
                      <a:ext uri="{FF2B5EF4-FFF2-40B4-BE49-F238E27FC236}">
                        <a16:creationId xmlns:a16="http://schemas.microsoft.com/office/drawing/2014/main" xmlns="" id="{4ADE0EBB-7A4C-43BE-B1AF-1FC36D5BBF60}"/>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Rectangle 445">
                    <a:extLst>
                      <a:ext uri="{FF2B5EF4-FFF2-40B4-BE49-F238E27FC236}">
                        <a16:creationId xmlns:a16="http://schemas.microsoft.com/office/drawing/2014/main" xmlns="" id="{6212B69C-FC66-430B-8A76-548CE59852D6}"/>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Rectangle 446">
                    <a:extLst>
                      <a:ext uri="{FF2B5EF4-FFF2-40B4-BE49-F238E27FC236}">
                        <a16:creationId xmlns:a16="http://schemas.microsoft.com/office/drawing/2014/main" xmlns="" id="{1E8F23B1-BEC4-4A12-9DED-4900554284D9}"/>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505" name="Group 504">
              <a:extLst>
                <a:ext uri="{FF2B5EF4-FFF2-40B4-BE49-F238E27FC236}">
                  <a16:creationId xmlns:a16="http://schemas.microsoft.com/office/drawing/2014/main" xmlns="" id="{7CE61D9B-EF83-49FF-B517-8D254F349D97}"/>
                </a:ext>
              </a:extLst>
            </p:cNvPr>
            <p:cNvGrpSpPr/>
            <p:nvPr/>
          </p:nvGrpSpPr>
          <p:grpSpPr>
            <a:xfrm>
              <a:off x="8547100" y="-1"/>
              <a:ext cx="571170" cy="5137564"/>
              <a:chOff x="12700" y="-1"/>
              <a:chExt cx="571170" cy="5137564"/>
            </a:xfrm>
          </p:grpSpPr>
          <p:grpSp>
            <p:nvGrpSpPr>
              <p:cNvPr id="545" name="Group 544">
                <a:extLst>
                  <a:ext uri="{FF2B5EF4-FFF2-40B4-BE49-F238E27FC236}">
                    <a16:creationId xmlns:a16="http://schemas.microsoft.com/office/drawing/2014/main" xmlns="" id="{EC48C605-44FF-4F15-8391-E8AB5DC35968}"/>
                  </a:ext>
                </a:extLst>
              </p:cNvPr>
              <p:cNvGrpSpPr/>
              <p:nvPr/>
            </p:nvGrpSpPr>
            <p:grpSpPr>
              <a:xfrm>
                <a:off x="12700" y="-1"/>
                <a:ext cx="285420" cy="5137564"/>
                <a:chOff x="0" y="-1"/>
                <a:chExt cx="285420" cy="5137564"/>
              </a:xfrm>
              <a:noFill/>
            </p:grpSpPr>
            <p:sp>
              <p:nvSpPr>
                <p:cNvPr id="565" name="Rectangle 564">
                  <a:extLst>
                    <a:ext uri="{FF2B5EF4-FFF2-40B4-BE49-F238E27FC236}">
                      <a16:creationId xmlns:a16="http://schemas.microsoft.com/office/drawing/2014/main" xmlns="" id="{645C804E-B411-499F-B1F1-CC131FFE4D1E}"/>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Rectangle 565">
                  <a:extLst>
                    <a:ext uri="{FF2B5EF4-FFF2-40B4-BE49-F238E27FC236}">
                      <a16:creationId xmlns:a16="http://schemas.microsoft.com/office/drawing/2014/main" xmlns="" id="{BDABA121-CC35-441B-AB80-3F87487E0FF0}"/>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Rectangle 566">
                  <a:extLst>
                    <a:ext uri="{FF2B5EF4-FFF2-40B4-BE49-F238E27FC236}">
                      <a16:creationId xmlns:a16="http://schemas.microsoft.com/office/drawing/2014/main" xmlns="" id="{953FC185-7324-47C0-9360-19A42A1288A1}"/>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Rectangle 567">
                  <a:extLst>
                    <a:ext uri="{FF2B5EF4-FFF2-40B4-BE49-F238E27FC236}">
                      <a16:creationId xmlns:a16="http://schemas.microsoft.com/office/drawing/2014/main" xmlns="" id="{EF22634F-A92D-4260-8259-0C2A8C9AF34C}"/>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9" name="Rectangle 568">
                  <a:extLst>
                    <a:ext uri="{FF2B5EF4-FFF2-40B4-BE49-F238E27FC236}">
                      <a16:creationId xmlns:a16="http://schemas.microsoft.com/office/drawing/2014/main" xmlns="" id="{8BFF6EB7-0630-4A2C-8A21-DF79558127F9}"/>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0" name="Rectangle 569">
                  <a:extLst>
                    <a:ext uri="{FF2B5EF4-FFF2-40B4-BE49-F238E27FC236}">
                      <a16:creationId xmlns:a16="http://schemas.microsoft.com/office/drawing/2014/main" xmlns="" id="{7B78B00E-63F4-4639-BE29-6765CABB44FA}"/>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Rectangle 570">
                  <a:extLst>
                    <a:ext uri="{FF2B5EF4-FFF2-40B4-BE49-F238E27FC236}">
                      <a16:creationId xmlns:a16="http://schemas.microsoft.com/office/drawing/2014/main" xmlns="" id="{55D6CBFD-BCC4-4A27-AA78-5C7CA7C341D3}"/>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Rectangle 571">
                  <a:extLst>
                    <a:ext uri="{FF2B5EF4-FFF2-40B4-BE49-F238E27FC236}">
                      <a16:creationId xmlns:a16="http://schemas.microsoft.com/office/drawing/2014/main" xmlns="" id="{7225EAE2-DEC5-434A-ABA2-379455CA1053}"/>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Rectangle 572">
                  <a:extLst>
                    <a:ext uri="{FF2B5EF4-FFF2-40B4-BE49-F238E27FC236}">
                      <a16:creationId xmlns:a16="http://schemas.microsoft.com/office/drawing/2014/main" xmlns="" id="{B5D2240C-8ECB-4CC5-9976-161E19EA5036}"/>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4" name="Rectangle 573">
                  <a:extLst>
                    <a:ext uri="{FF2B5EF4-FFF2-40B4-BE49-F238E27FC236}">
                      <a16:creationId xmlns:a16="http://schemas.microsoft.com/office/drawing/2014/main" xmlns="" id="{6917F7A6-D892-4BCC-91BA-1D479A503755}"/>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5" name="Rectangle 574">
                  <a:extLst>
                    <a:ext uri="{FF2B5EF4-FFF2-40B4-BE49-F238E27FC236}">
                      <a16:creationId xmlns:a16="http://schemas.microsoft.com/office/drawing/2014/main" xmlns="" id="{AE0F9E88-31DE-474C-AE49-BEE801D00749}"/>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Rectangle 575">
                  <a:extLst>
                    <a:ext uri="{FF2B5EF4-FFF2-40B4-BE49-F238E27FC236}">
                      <a16:creationId xmlns:a16="http://schemas.microsoft.com/office/drawing/2014/main" xmlns="" id="{595FD1C0-1A1B-44DC-A6B1-9F2DC32A9B50}"/>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Rectangle 576">
                  <a:extLst>
                    <a:ext uri="{FF2B5EF4-FFF2-40B4-BE49-F238E27FC236}">
                      <a16:creationId xmlns:a16="http://schemas.microsoft.com/office/drawing/2014/main" xmlns="" id="{D040AFAA-B924-45B3-A08D-27A52376D908}"/>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Rectangle 577">
                  <a:extLst>
                    <a:ext uri="{FF2B5EF4-FFF2-40B4-BE49-F238E27FC236}">
                      <a16:creationId xmlns:a16="http://schemas.microsoft.com/office/drawing/2014/main" xmlns="" id="{6B59E2D8-98CD-46BC-A199-5033F43956F1}"/>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9" name="Rectangle 578">
                  <a:extLst>
                    <a:ext uri="{FF2B5EF4-FFF2-40B4-BE49-F238E27FC236}">
                      <a16:creationId xmlns:a16="http://schemas.microsoft.com/office/drawing/2014/main" xmlns="" id="{C1902475-3E76-4623-974F-EF1867AE0C42}"/>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0" name="Rectangle 579">
                  <a:extLst>
                    <a:ext uri="{FF2B5EF4-FFF2-40B4-BE49-F238E27FC236}">
                      <a16:creationId xmlns:a16="http://schemas.microsoft.com/office/drawing/2014/main" xmlns="" id="{EC28E9B0-639D-4D8F-AD96-620C7706C997}"/>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Rectangle 580">
                  <a:extLst>
                    <a:ext uri="{FF2B5EF4-FFF2-40B4-BE49-F238E27FC236}">
                      <a16:creationId xmlns:a16="http://schemas.microsoft.com/office/drawing/2014/main" xmlns="" id="{DAD2A9F2-8CEC-45DE-91D3-A990F98D3270}"/>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Rectangle 581">
                  <a:extLst>
                    <a:ext uri="{FF2B5EF4-FFF2-40B4-BE49-F238E27FC236}">
                      <a16:creationId xmlns:a16="http://schemas.microsoft.com/office/drawing/2014/main" xmlns="" id="{C06569B6-E8FE-446C-936F-3CD2D9E1FD58}"/>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6" name="Group 545">
                <a:extLst>
                  <a:ext uri="{FF2B5EF4-FFF2-40B4-BE49-F238E27FC236}">
                    <a16:creationId xmlns:a16="http://schemas.microsoft.com/office/drawing/2014/main" xmlns="" id="{9943FB5B-D933-4214-BD11-427DF303230B}"/>
                  </a:ext>
                </a:extLst>
              </p:cNvPr>
              <p:cNvGrpSpPr/>
              <p:nvPr/>
            </p:nvGrpSpPr>
            <p:grpSpPr>
              <a:xfrm>
                <a:off x="298450" y="-1"/>
                <a:ext cx="285420" cy="5137564"/>
                <a:chOff x="0" y="-1"/>
                <a:chExt cx="285420" cy="5137564"/>
              </a:xfrm>
              <a:noFill/>
            </p:grpSpPr>
            <p:sp>
              <p:nvSpPr>
                <p:cNvPr id="547" name="Rectangle 546">
                  <a:extLst>
                    <a:ext uri="{FF2B5EF4-FFF2-40B4-BE49-F238E27FC236}">
                      <a16:creationId xmlns:a16="http://schemas.microsoft.com/office/drawing/2014/main" xmlns="" id="{6DCC8E03-7A49-4D4D-B2A1-85346AF7F45E}"/>
                    </a:ext>
                  </a:extLst>
                </p:cNvPr>
                <p:cNvSpPr/>
                <p:nvPr/>
              </p:nvSpPr>
              <p:spPr>
                <a:xfrm>
                  <a:off x="0" y="-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Rectangle 547">
                  <a:extLst>
                    <a:ext uri="{FF2B5EF4-FFF2-40B4-BE49-F238E27FC236}">
                      <a16:creationId xmlns:a16="http://schemas.microsoft.com/office/drawing/2014/main" xmlns="" id="{647F1741-E89F-4FA3-9DEA-1CB85EE9D407}"/>
                    </a:ext>
                  </a:extLst>
                </p:cNvPr>
                <p:cNvSpPr/>
                <p:nvPr/>
              </p:nvSpPr>
              <p:spPr>
                <a:xfrm>
                  <a:off x="0" y="285419"/>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 name="Rectangle 548">
                  <a:extLst>
                    <a:ext uri="{FF2B5EF4-FFF2-40B4-BE49-F238E27FC236}">
                      <a16:creationId xmlns:a16="http://schemas.microsoft.com/office/drawing/2014/main" xmlns="" id="{D2428FF1-A3CC-43D6-90FB-B124948514D2}"/>
                    </a:ext>
                  </a:extLst>
                </p:cNvPr>
                <p:cNvSpPr/>
                <p:nvPr/>
              </p:nvSpPr>
              <p:spPr>
                <a:xfrm>
                  <a:off x="0" y="57084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Rectangle 549">
                  <a:extLst>
                    <a:ext uri="{FF2B5EF4-FFF2-40B4-BE49-F238E27FC236}">
                      <a16:creationId xmlns:a16="http://schemas.microsoft.com/office/drawing/2014/main" xmlns="" id="{32AC644B-46C1-4779-9D06-BB7D5EBAAADE}"/>
                    </a:ext>
                  </a:extLst>
                </p:cNvPr>
                <p:cNvSpPr/>
                <p:nvPr/>
              </p:nvSpPr>
              <p:spPr>
                <a:xfrm>
                  <a:off x="0" y="85626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Rectangle 550">
                  <a:extLst>
                    <a:ext uri="{FF2B5EF4-FFF2-40B4-BE49-F238E27FC236}">
                      <a16:creationId xmlns:a16="http://schemas.microsoft.com/office/drawing/2014/main" xmlns="" id="{01A2A677-9605-4F0F-A40D-3C3F73C472FD}"/>
                    </a:ext>
                  </a:extLst>
                </p:cNvPr>
                <p:cNvSpPr/>
                <p:nvPr/>
              </p:nvSpPr>
              <p:spPr>
                <a:xfrm>
                  <a:off x="0" y="1141680"/>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Rectangle 551">
                  <a:extLst>
                    <a:ext uri="{FF2B5EF4-FFF2-40B4-BE49-F238E27FC236}">
                      <a16:creationId xmlns:a16="http://schemas.microsoft.com/office/drawing/2014/main" xmlns="" id="{FEBDAE5C-8E41-4163-A9EB-57A8CA975262}"/>
                    </a:ext>
                  </a:extLst>
                </p:cNvPr>
                <p:cNvSpPr/>
                <p:nvPr/>
              </p:nvSpPr>
              <p:spPr>
                <a:xfrm>
                  <a:off x="0" y="142710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Rectangle 552">
                  <a:extLst>
                    <a:ext uri="{FF2B5EF4-FFF2-40B4-BE49-F238E27FC236}">
                      <a16:creationId xmlns:a16="http://schemas.microsoft.com/office/drawing/2014/main" xmlns="" id="{BD265627-4951-42BC-BE84-4860345A4034}"/>
                    </a:ext>
                  </a:extLst>
                </p:cNvPr>
                <p:cNvSpPr/>
                <p:nvPr/>
              </p:nvSpPr>
              <p:spPr>
                <a:xfrm>
                  <a:off x="0" y="171252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4" name="Rectangle 553">
                  <a:extLst>
                    <a:ext uri="{FF2B5EF4-FFF2-40B4-BE49-F238E27FC236}">
                      <a16:creationId xmlns:a16="http://schemas.microsoft.com/office/drawing/2014/main" xmlns="" id="{71A51CFA-0C4E-43D5-9577-D8D91CFE8A12}"/>
                    </a:ext>
                  </a:extLst>
                </p:cNvPr>
                <p:cNvSpPr/>
                <p:nvPr/>
              </p:nvSpPr>
              <p:spPr>
                <a:xfrm>
                  <a:off x="0" y="1997941"/>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5" name="Rectangle 554">
                  <a:extLst>
                    <a:ext uri="{FF2B5EF4-FFF2-40B4-BE49-F238E27FC236}">
                      <a16:creationId xmlns:a16="http://schemas.microsoft.com/office/drawing/2014/main" xmlns="" id="{7D37372F-C0C8-465D-AD2D-1848FAE10737}"/>
                    </a:ext>
                  </a:extLst>
                </p:cNvPr>
                <p:cNvSpPr/>
                <p:nvPr/>
              </p:nvSpPr>
              <p:spPr>
                <a:xfrm>
                  <a:off x="0" y="228336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Rectangle 555">
                  <a:extLst>
                    <a:ext uri="{FF2B5EF4-FFF2-40B4-BE49-F238E27FC236}">
                      <a16:creationId xmlns:a16="http://schemas.microsoft.com/office/drawing/2014/main" xmlns="" id="{BC3AF776-002E-475F-932F-AE842E52B22A}"/>
                    </a:ext>
                  </a:extLst>
                </p:cNvPr>
                <p:cNvSpPr/>
                <p:nvPr/>
              </p:nvSpPr>
              <p:spPr>
                <a:xfrm>
                  <a:off x="0" y="256878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Rectangle 556">
                  <a:extLst>
                    <a:ext uri="{FF2B5EF4-FFF2-40B4-BE49-F238E27FC236}">
                      <a16:creationId xmlns:a16="http://schemas.microsoft.com/office/drawing/2014/main" xmlns="" id="{422B9CA0-CCE5-485A-9CEB-838FA7A028D8}"/>
                    </a:ext>
                  </a:extLst>
                </p:cNvPr>
                <p:cNvSpPr/>
                <p:nvPr/>
              </p:nvSpPr>
              <p:spPr>
                <a:xfrm>
                  <a:off x="0" y="285420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Rectangle 557">
                  <a:extLst>
                    <a:ext uri="{FF2B5EF4-FFF2-40B4-BE49-F238E27FC236}">
                      <a16:creationId xmlns:a16="http://schemas.microsoft.com/office/drawing/2014/main" xmlns="" id="{81793D9C-1E00-4446-9BCE-DF2E5800DC49}"/>
                    </a:ext>
                  </a:extLst>
                </p:cNvPr>
                <p:cNvSpPr/>
                <p:nvPr/>
              </p:nvSpPr>
              <p:spPr>
                <a:xfrm>
                  <a:off x="0" y="3139622"/>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9" name="Rectangle 558">
                  <a:extLst>
                    <a:ext uri="{FF2B5EF4-FFF2-40B4-BE49-F238E27FC236}">
                      <a16:creationId xmlns:a16="http://schemas.microsoft.com/office/drawing/2014/main" xmlns="" id="{0FACD1BC-7C2E-4D58-A811-3DBB18E0839A}"/>
                    </a:ext>
                  </a:extLst>
                </p:cNvPr>
                <p:cNvSpPr/>
                <p:nvPr/>
              </p:nvSpPr>
              <p:spPr>
                <a:xfrm>
                  <a:off x="0" y="34250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0" name="Rectangle 559">
                  <a:extLst>
                    <a:ext uri="{FF2B5EF4-FFF2-40B4-BE49-F238E27FC236}">
                      <a16:creationId xmlns:a16="http://schemas.microsoft.com/office/drawing/2014/main" xmlns="" id="{170E4863-04E0-49ED-9B3A-1601E32304F6}"/>
                    </a:ext>
                  </a:extLst>
                </p:cNvPr>
                <p:cNvSpPr/>
                <p:nvPr/>
              </p:nvSpPr>
              <p:spPr>
                <a:xfrm>
                  <a:off x="0" y="371046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Rectangle 560">
                  <a:extLst>
                    <a:ext uri="{FF2B5EF4-FFF2-40B4-BE49-F238E27FC236}">
                      <a16:creationId xmlns:a16="http://schemas.microsoft.com/office/drawing/2014/main" xmlns="" id="{772727D8-543F-4F9B-A28B-CF71E8E6A4A5}"/>
                    </a:ext>
                  </a:extLst>
                </p:cNvPr>
                <p:cNvSpPr/>
                <p:nvPr/>
              </p:nvSpPr>
              <p:spPr>
                <a:xfrm>
                  <a:off x="0" y="399588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Rectangle 561">
                  <a:extLst>
                    <a:ext uri="{FF2B5EF4-FFF2-40B4-BE49-F238E27FC236}">
                      <a16:creationId xmlns:a16="http://schemas.microsoft.com/office/drawing/2014/main" xmlns="" id="{2982D998-86BA-483E-801A-9755F907C948}"/>
                    </a:ext>
                  </a:extLst>
                </p:cNvPr>
                <p:cNvSpPr/>
                <p:nvPr/>
              </p:nvSpPr>
              <p:spPr>
                <a:xfrm>
                  <a:off x="0" y="4281304"/>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Rectangle 562">
                  <a:extLst>
                    <a:ext uri="{FF2B5EF4-FFF2-40B4-BE49-F238E27FC236}">
                      <a16:creationId xmlns:a16="http://schemas.microsoft.com/office/drawing/2014/main" xmlns="" id="{1928835B-7D9C-4658-B2AF-E79F882FE51B}"/>
                    </a:ext>
                  </a:extLst>
                </p:cNvPr>
                <p:cNvSpPr/>
                <p:nvPr/>
              </p:nvSpPr>
              <p:spPr>
                <a:xfrm>
                  <a:off x="0" y="456672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4" name="Rectangle 563">
                  <a:extLst>
                    <a:ext uri="{FF2B5EF4-FFF2-40B4-BE49-F238E27FC236}">
                      <a16:creationId xmlns:a16="http://schemas.microsoft.com/office/drawing/2014/main" xmlns="" id="{CA23C109-7956-4E69-8177-74FED2BFAFBD}"/>
                    </a:ext>
                  </a:extLst>
                </p:cNvPr>
                <p:cNvSpPr/>
                <p:nvPr/>
              </p:nvSpPr>
              <p:spPr>
                <a:xfrm>
                  <a:off x="0" y="4852143"/>
                  <a:ext cx="285420" cy="285420"/>
                </a:xfrm>
                <a:prstGeom prst="rect">
                  <a:avLst/>
                </a:pr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8" y="667037"/>
            <a:ext cx="942649" cy="949287"/>
          </a:xfrm>
          <a:prstGeom prst="rect">
            <a:avLst/>
          </a:prstGeom>
        </p:spPr>
      </p:pic>
      <p:sp>
        <p:nvSpPr>
          <p:cNvPr id="10" name="TextBox 9"/>
          <p:cNvSpPr txBox="1"/>
          <p:nvPr/>
        </p:nvSpPr>
        <p:spPr>
          <a:xfrm>
            <a:off x="1499593" y="1284390"/>
            <a:ext cx="1715160" cy="369332"/>
          </a:xfrm>
          <a:prstGeom prst="rect">
            <a:avLst/>
          </a:prstGeom>
          <a:noFill/>
        </p:spPr>
        <p:txBody>
          <a:bodyPr wrap="square" rtlCol="0">
            <a:spAutoFit/>
          </a:bodyPr>
          <a:lstStyle/>
          <a:p>
            <a:r>
              <a:rPr lang="en-GB" b="1" dirty="0" smtClean="0">
                <a:solidFill>
                  <a:schemeClr val="bg1"/>
                </a:solidFill>
              </a:rPr>
              <a:t>INSIGHTS</a:t>
            </a:r>
            <a:endParaRPr lang="en-GB" b="1" dirty="0">
              <a:solidFill>
                <a:schemeClr val="bg1"/>
              </a:solidFill>
            </a:endParaRPr>
          </a:p>
        </p:txBody>
      </p:sp>
      <p:sp>
        <p:nvSpPr>
          <p:cNvPr id="3" name="TextBox 2"/>
          <p:cNvSpPr txBox="1"/>
          <p:nvPr/>
        </p:nvSpPr>
        <p:spPr>
          <a:xfrm>
            <a:off x="511607" y="4546214"/>
            <a:ext cx="1441428" cy="261610"/>
          </a:xfrm>
          <a:prstGeom prst="rect">
            <a:avLst/>
          </a:prstGeom>
          <a:noFill/>
        </p:spPr>
        <p:txBody>
          <a:bodyPr wrap="square" rtlCol="0">
            <a:spAutoFit/>
          </a:bodyPr>
          <a:lstStyle/>
          <a:p>
            <a:r>
              <a:rPr lang="en-GB" sz="1100" dirty="0" smtClean="0">
                <a:solidFill>
                  <a:schemeClr val="bg1"/>
                </a:solidFill>
                <a:latin typeface="Calibri" pitchFamily="34" charset="0"/>
                <a:cs typeface="Calibri" pitchFamily="34" charset="0"/>
              </a:rPr>
              <a:t>August 2019</a:t>
            </a:r>
            <a:endParaRPr lang="en-GB" sz="11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63138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CCE6683-471C-4C16-B892-D9424EFDE507}"/>
              </a:ext>
            </a:extLst>
          </p:cNvPr>
          <p:cNvSpPr>
            <a:spLocks noGrp="1"/>
          </p:cNvSpPr>
          <p:nvPr>
            <p:ph type="title"/>
          </p:nvPr>
        </p:nvSpPr>
        <p:spPr/>
        <p:txBody>
          <a:bodyPr/>
          <a:lstStyle/>
          <a:p>
            <a:r>
              <a:rPr lang="en-GB" dirty="0" smtClean="0"/>
              <a:t>Rewards and Benefits Insights</a:t>
            </a:r>
            <a:endParaRPr lang="en-GB" dirty="0"/>
          </a:p>
        </p:txBody>
      </p:sp>
      <p:sp>
        <p:nvSpPr>
          <p:cNvPr id="4" name="Footer Placeholder 3">
            <a:extLst>
              <a:ext uri="{FF2B5EF4-FFF2-40B4-BE49-F238E27FC236}">
                <a16:creationId xmlns:a16="http://schemas.microsoft.com/office/drawing/2014/main" xmlns="" id="{68846551-274B-47BF-B532-F14F3E6E0163}"/>
              </a:ext>
            </a:extLst>
          </p:cNvPr>
          <p:cNvSpPr>
            <a:spLocks noGrp="1"/>
          </p:cNvSpPr>
          <p:nvPr>
            <p:ph type="ftr" sz="quarter" idx="11"/>
          </p:nvPr>
        </p:nvSpPr>
        <p:spPr/>
        <p:txBody>
          <a:bodyPr/>
          <a:lstStyle/>
          <a:p>
            <a:endParaRPr lang="en-US"/>
          </a:p>
        </p:txBody>
      </p:sp>
      <p:graphicFrame>
        <p:nvGraphicFramePr>
          <p:cNvPr id="8" name="Table 7">
            <a:extLst>
              <a:ext uri="{FF2B5EF4-FFF2-40B4-BE49-F238E27FC236}">
                <a16:creationId xmlns:a16="http://schemas.microsoft.com/office/drawing/2014/main" xmlns="" id="{E6752C40-7EA3-4A16-B7AD-29477C3DA9C5}"/>
              </a:ext>
            </a:extLst>
          </p:cNvPr>
          <p:cNvGraphicFramePr>
            <a:graphicFrameLocks noGrp="1"/>
          </p:cNvGraphicFramePr>
          <p:nvPr>
            <p:extLst>
              <p:ext uri="{D42A27DB-BD31-4B8C-83A1-F6EECF244321}">
                <p14:modId xmlns:p14="http://schemas.microsoft.com/office/powerpoint/2010/main" val="2568003052"/>
              </p:ext>
            </p:extLst>
          </p:nvPr>
        </p:nvGraphicFramePr>
        <p:xfrm>
          <a:off x="599440" y="1090613"/>
          <a:ext cx="7969248" cy="2641741"/>
        </p:xfrm>
        <a:graphic>
          <a:graphicData uri="http://schemas.openxmlformats.org/drawingml/2006/table">
            <a:tbl>
              <a:tblPr>
                <a:tableStyleId>{5C22544A-7EE6-4342-B048-85BDC9FD1C3A}</a:tableStyleId>
              </a:tblPr>
              <a:tblGrid>
                <a:gridCol w="1496060">
                  <a:extLst>
                    <a:ext uri="{9D8B030D-6E8A-4147-A177-3AD203B41FA5}">
                      <a16:colId xmlns:a16="http://schemas.microsoft.com/office/drawing/2014/main" xmlns="" val="2093966321"/>
                    </a:ext>
                  </a:extLst>
                </a:gridCol>
                <a:gridCol w="1242060">
                  <a:extLst>
                    <a:ext uri="{9D8B030D-6E8A-4147-A177-3AD203B41FA5}">
                      <a16:colId xmlns:a16="http://schemas.microsoft.com/office/drawing/2014/main" xmlns="" val="1852239159"/>
                    </a:ext>
                  </a:extLst>
                </a:gridCol>
                <a:gridCol w="1432560">
                  <a:extLst>
                    <a:ext uri="{9D8B030D-6E8A-4147-A177-3AD203B41FA5}">
                      <a16:colId xmlns:a16="http://schemas.microsoft.com/office/drawing/2014/main" xmlns="" val="905396382"/>
                    </a:ext>
                  </a:extLst>
                </a:gridCol>
                <a:gridCol w="944880">
                  <a:extLst>
                    <a:ext uri="{9D8B030D-6E8A-4147-A177-3AD203B41FA5}">
                      <a16:colId xmlns:a16="http://schemas.microsoft.com/office/drawing/2014/main" xmlns="" val="1587311970"/>
                    </a:ext>
                  </a:extLst>
                </a:gridCol>
                <a:gridCol w="1173480"/>
                <a:gridCol w="541744"/>
                <a:gridCol w="1138464"/>
              </a:tblGrid>
              <a:tr h="325261">
                <a:tc gridSpan="4">
                  <a:txBody>
                    <a:bodyPr/>
                    <a:lstStyle/>
                    <a:p>
                      <a:pPr algn="l"/>
                      <a:r>
                        <a:rPr lang="en-US" sz="800" dirty="0" smtClean="0">
                          <a:solidFill>
                            <a:schemeClr val="bg1"/>
                          </a:solidFill>
                          <a:latin typeface="+mn-lt"/>
                        </a:rPr>
                        <a:t>Product</a:t>
                      </a:r>
                      <a:r>
                        <a:rPr lang="en-US" sz="800" baseline="0" dirty="0" smtClean="0">
                          <a:solidFill>
                            <a:schemeClr val="bg1"/>
                          </a:solidFill>
                          <a:latin typeface="+mn-lt"/>
                        </a:rPr>
                        <a:t> name: Rewards and Benefits Insights</a:t>
                      </a:r>
                      <a:endParaRPr lang="en-US" sz="800" dirty="0">
                        <a:solidFill>
                          <a:schemeClr val="bg1"/>
                        </a:solidFill>
                        <a:latin typeface="+mn-lt"/>
                      </a:endParaRPr>
                    </a:p>
                  </a:txBody>
                  <a:tcPr anchor="ct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extLst>
                  <a:ext uri="{0D108BD9-81ED-4DB2-BD59-A6C34878D82A}">
                    <a16:rowId xmlns:a16="http://schemas.microsoft.com/office/drawing/2014/main" xmlns="" val="43593574"/>
                  </a:ext>
                </a:extLst>
              </a:tr>
              <a:tr h="3252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mn-lt"/>
                        </a:rPr>
                        <a:t>Product module</a:t>
                      </a:r>
                      <a:r>
                        <a:rPr lang="en-US" sz="800" baseline="0" dirty="0" smtClean="0">
                          <a:solidFill>
                            <a:schemeClr val="bg1"/>
                          </a:solidFill>
                          <a:latin typeface="+mn-lt"/>
                        </a:rPr>
                        <a:t> group</a:t>
                      </a:r>
                      <a:endParaRPr lang="en-US" sz="800" dirty="0">
                        <a:solidFill>
                          <a:schemeClr val="bg1"/>
                        </a:solidFill>
                        <a:latin typeface="+mn-lt"/>
                      </a:endParaRPr>
                    </a:p>
                  </a:txBody>
                  <a:tcPr anchor="ctr">
                    <a:solidFill>
                      <a:schemeClr val="accent1"/>
                    </a:solidFill>
                  </a:tcPr>
                </a:tc>
                <a:tc>
                  <a:txBody>
                    <a:bodyPr/>
                    <a:lstStyle/>
                    <a:p>
                      <a:r>
                        <a:rPr lang="en-GB" sz="800" dirty="0" smtClean="0">
                          <a:latin typeface="+mn-lt"/>
                        </a:rPr>
                        <a:t>Module</a:t>
                      </a:r>
                      <a:r>
                        <a:rPr lang="en-GB" sz="800" baseline="0" dirty="0" smtClean="0">
                          <a:latin typeface="+mn-lt"/>
                        </a:rPr>
                        <a:t> type</a:t>
                      </a:r>
                      <a:endParaRPr lang="en-GB" sz="800" dirty="0">
                        <a:latin typeface="+mn-lt"/>
                      </a:endParaRPr>
                    </a:p>
                  </a:txBody>
                  <a:tcPr anchor="ctr">
                    <a:solidFill>
                      <a:schemeClr val="accent1">
                        <a:alpha val="50000"/>
                      </a:schemeClr>
                    </a:solidFill>
                  </a:tcPr>
                </a:tc>
                <a:tc>
                  <a:txBody>
                    <a:bodyPr/>
                    <a:lstStyle/>
                    <a:p>
                      <a:pPr algn="l"/>
                      <a:r>
                        <a:rPr lang="en-US" sz="800" dirty="0" smtClean="0">
                          <a:latin typeface="+mn-lt"/>
                        </a:rPr>
                        <a:t>Description</a:t>
                      </a:r>
                      <a:endParaRPr lang="en-US" sz="800" dirty="0">
                        <a:latin typeface="+mn-lt"/>
                      </a:endParaRPr>
                    </a:p>
                  </a:txBody>
                  <a:tcPr anchor="ctr">
                    <a:solidFill>
                      <a:schemeClr val="accent1"/>
                    </a:solidFill>
                  </a:tcPr>
                </a:tc>
                <a:tc>
                  <a:txBody>
                    <a:bodyPr/>
                    <a:lstStyle/>
                    <a:p>
                      <a:pPr algn="l"/>
                      <a:r>
                        <a:rPr lang="en-US" sz="800" dirty="0" smtClean="0">
                          <a:latin typeface="+mn-lt"/>
                        </a:rPr>
                        <a:t>Example Business</a:t>
                      </a:r>
                      <a:r>
                        <a:rPr lang="en-US" sz="800" baseline="0" dirty="0" smtClean="0">
                          <a:latin typeface="+mn-lt"/>
                        </a:rPr>
                        <a:t> needs</a:t>
                      </a:r>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Includes consultant support </a:t>
                      </a:r>
                      <a:r>
                        <a:rPr lang="en-US" sz="800" baseline="0" dirty="0" smtClean="0">
                          <a:latin typeface="+mn-lt"/>
                        </a:rPr>
                        <a:t>for data preparation</a:t>
                      </a:r>
                      <a:r>
                        <a:rPr lang="en-US" sz="800" baseline="0" dirty="0">
                          <a:latin typeface="+mn-lt"/>
                        </a:rPr>
                        <a:t> </a:t>
                      </a:r>
                      <a:endParaRPr lang="en-US" sz="800" dirty="0" smtClean="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Cost</a:t>
                      </a: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Pricing Model</a:t>
                      </a:r>
                    </a:p>
                  </a:txBody>
                  <a:tcPr anchor="ctr">
                    <a:solidFill>
                      <a:schemeClr val="accent1">
                        <a:alpha val="50000"/>
                      </a:schemeClr>
                    </a:solidFill>
                  </a:tcPr>
                </a:tc>
                <a:extLst>
                  <a:ext uri="{0D108BD9-81ED-4DB2-BD59-A6C34878D82A}">
                    <a16:rowId xmlns:a16="http://schemas.microsoft.com/office/drawing/2014/main" xmlns="" val="664416672"/>
                  </a:ext>
                </a:extLst>
              </a:tr>
              <a:tr h="325261">
                <a:tc rowSpan="3">
                  <a:txBody>
                    <a:bodyPr/>
                    <a:lstStyle/>
                    <a:p>
                      <a:pPr marL="171450" indent="-171450">
                        <a:buFont typeface="Courier New" panose="02070309020205020404" pitchFamily="49" charset="0"/>
                        <a:buChar char="o"/>
                      </a:pPr>
                      <a:r>
                        <a:rPr lang="en-GB" sz="800" dirty="0" smtClean="0">
                          <a:solidFill>
                            <a:schemeClr val="bg1"/>
                          </a:solidFill>
                          <a:latin typeface="+mn-lt"/>
                        </a:rPr>
                        <a:t>Core benefits</a:t>
                      </a:r>
                    </a:p>
                    <a:p>
                      <a:pPr marL="171450" indent="-171450">
                        <a:buFont typeface="Courier New" panose="02070309020205020404" pitchFamily="49" charset="0"/>
                        <a:buChar char="o"/>
                      </a:pPr>
                      <a:r>
                        <a:rPr lang="en-GB" sz="800" dirty="0" smtClean="0">
                          <a:solidFill>
                            <a:schemeClr val="bg1"/>
                          </a:solidFill>
                          <a:latin typeface="+mn-lt"/>
                        </a:rPr>
                        <a:t>All benefits</a:t>
                      </a:r>
                    </a:p>
                    <a:p>
                      <a:pPr marL="171450" indent="-171450">
                        <a:buFont typeface="Courier New" panose="02070309020205020404" pitchFamily="49" charset="0"/>
                        <a:buChar char="o"/>
                      </a:pPr>
                      <a:endParaRPr lang="en-GB" sz="800" dirty="0" smtClean="0">
                        <a:solidFill>
                          <a:schemeClr val="bg1"/>
                        </a:solidFill>
                        <a:latin typeface="+mn-lt"/>
                      </a:endParaRPr>
                    </a:p>
                    <a:p>
                      <a:endParaRPr lang="en-GB" sz="800" dirty="0">
                        <a:latin typeface="+mn-lt"/>
                      </a:endParaRPr>
                    </a:p>
                  </a:txBody>
                  <a:tcPr anchor="ctr">
                    <a:solidFill>
                      <a:schemeClr val="accent1"/>
                    </a:solidFill>
                  </a:tcPr>
                </a:tc>
                <a:tc>
                  <a:txBody>
                    <a:bodyPr/>
                    <a:lstStyle/>
                    <a:p>
                      <a:r>
                        <a:rPr lang="en-GB" sz="800" dirty="0" smtClean="0">
                          <a:latin typeface="+mn-lt"/>
                        </a:rPr>
                        <a:t>Insights</a:t>
                      </a:r>
                      <a:endParaRPr lang="en-GB" sz="800" baseline="0" dirty="0" smtClean="0">
                        <a:latin typeface="+mn-lt"/>
                      </a:endParaRPr>
                    </a:p>
                  </a:txBody>
                  <a:tcPr anchor="ctr">
                    <a:solidFill>
                      <a:schemeClr val="accent1">
                        <a:alpha val="50000"/>
                      </a:schemeClr>
                    </a:solidFill>
                  </a:tcPr>
                </a:tc>
                <a:tc>
                  <a:txBody>
                    <a:bodyPr/>
                    <a:lstStyle/>
                    <a:p>
                      <a:pPr algn="l"/>
                      <a:r>
                        <a:rPr lang="en-US" sz="800" dirty="0" smtClean="0">
                          <a:latin typeface="+mn-lt"/>
                        </a:rPr>
                        <a:t>As-is analysis and trends over last </a:t>
                      </a:r>
                      <a:r>
                        <a:rPr lang="en-US" sz="800" i="1" u="sng" dirty="0" smtClean="0">
                          <a:latin typeface="+mn-lt"/>
                        </a:rPr>
                        <a:t>3-5</a:t>
                      </a:r>
                      <a:r>
                        <a:rPr lang="en-US" sz="800" dirty="0" smtClean="0">
                          <a:latin typeface="+mn-lt"/>
                        </a:rPr>
                        <a:t> years</a:t>
                      </a:r>
                      <a:endParaRPr lang="en-US" sz="800" dirty="0">
                        <a:latin typeface="+mn-lt"/>
                      </a:endParaRPr>
                    </a:p>
                  </a:txBody>
                  <a:tcPr anchor="ctr">
                    <a:solidFill>
                      <a:schemeClr val="accent1"/>
                    </a:solidFill>
                  </a:tcPr>
                </a:tc>
                <a:tc>
                  <a:txBody>
                    <a:bodyPr/>
                    <a:lstStyle/>
                    <a:p>
                      <a:pPr algn="l"/>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Add-on</a:t>
                      </a: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693855370"/>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Benchmarking</a:t>
                      </a:r>
                      <a:endParaRPr lang="en-US" sz="800" dirty="0">
                        <a:latin typeface="+mn-lt"/>
                      </a:endParaRPr>
                    </a:p>
                  </a:txBody>
                  <a:tcPr anchor="ctr">
                    <a:solidFill>
                      <a:schemeClr val="accent1">
                        <a:alpha val="50000"/>
                      </a:schemeClr>
                    </a:solidFill>
                  </a:tcPr>
                </a:tc>
                <a:tc>
                  <a:txBody>
                    <a:bodyPr/>
                    <a:lstStyle/>
                    <a:p>
                      <a:pPr algn="l" fontAlgn="ctr"/>
                      <a:r>
                        <a:rPr lang="en-GB" sz="800" b="0" i="0" u="none" strike="noStrike" dirty="0" smtClean="0">
                          <a:solidFill>
                            <a:srgbClr val="000000"/>
                          </a:solidFill>
                          <a:effectLst/>
                          <a:latin typeface="+mn-lt"/>
                        </a:rPr>
                        <a:t>Sector</a:t>
                      </a:r>
                      <a:r>
                        <a:rPr lang="en-GB" sz="800" b="0" i="0" u="none" strike="noStrike" baseline="0" dirty="0" smtClean="0">
                          <a:solidFill>
                            <a:srgbClr val="000000"/>
                          </a:solidFill>
                          <a:effectLst/>
                          <a:latin typeface="+mn-lt"/>
                        </a:rPr>
                        <a:t> benchmarking and look-alike modelling</a:t>
                      </a:r>
                      <a:endParaRPr lang="en-GB" sz="800" b="0" i="0" u="none" strike="noStrike" dirty="0">
                        <a:solidFill>
                          <a:srgbClr val="000000"/>
                        </a:solidFill>
                        <a:effectLst/>
                        <a:latin typeface="+mn-lt"/>
                      </a:endParaRPr>
                    </a:p>
                  </a:txBody>
                  <a:tcPr marL="9525" marR="9525" marT="9525" marB="0" anchor="ctr">
                    <a:solidFill>
                      <a:schemeClr val="accent1"/>
                    </a:solidFill>
                  </a:tcPr>
                </a:tc>
                <a:tc>
                  <a:txBody>
                    <a:bodyPr/>
                    <a:lstStyle/>
                    <a:p>
                      <a:pPr algn="l"/>
                      <a:r>
                        <a:rPr lang="en-US" sz="800" dirty="0" smtClean="0">
                          <a:latin typeface="+mn-lt"/>
                        </a:rPr>
                        <a:t>Employer</a:t>
                      </a:r>
                      <a:r>
                        <a:rPr lang="en-US" sz="800" baseline="0" dirty="0" smtClean="0">
                          <a:latin typeface="+mn-lt"/>
                        </a:rPr>
                        <a:t> value proposition development (‘how competitive are we’)</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Add-on</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3504101865"/>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GB" sz="800" dirty="0" smtClean="0">
                          <a:latin typeface="+mn-lt"/>
                        </a:rPr>
                        <a:t>Scenario modelling</a:t>
                      </a:r>
                    </a:p>
                  </a:txBody>
                  <a:tcPr anchor="ctr">
                    <a:solidFill>
                      <a:schemeClr val="accent1">
                        <a:alpha val="50000"/>
                      </a:schemeClr>
                    </a:solidFill>
                  </a:tcPr>
                </a:tc>
                <a:tc>
                  <a:txBody>
                    <a:bodyPr/>
                    <a:lstStyle/>
                    <a:p>
                      <a:pPr algn="l" fontAlgn="ctr"/>
                      <a:r>
                        <a:rPr lang="en-GB" sz="800" b="0" i="0" u="none" strike="noStrike" dirty="0" smtClean="0">
                          <a:solidFill>
                            <a:srgbClr val="000000"/>
                          </a:solidFill>
                          <a:effectLst/>
                          <a:latin typeface="+mn-lt"/>
                        </a:rPr>
                        <a:t>Detailed analysis </a:t>
                      </a:r>
                      <a:r>
                        <a:rPr lang="en-GB" sz="800" b="0" i="0" u="none" strike="noStrike" baseline="0" dirty="0" smtClean="0">
                          <a:solidFill>
                            <a:srgbClr val="000000"/>
                          </a:solidFill>
                          <a:effectLst/>
                          <a:latin typeface="+mn-lt"/>
                        </a:rPr>
                        <a:t> into benefit take up, claims and costs; </a:t>
                      </a:r>
                      <a:r>
                        <a:rPr lang="en-GB" sz="800" b="0" i="0" u="none" strike="noStrike" dirty="0" smtClean="0">
                          <a:solidFill>
                            <a:srgbClr val="000000"/>
                          </a:solidFill>
                          <a:effectLst/>
                          <a:latin typeface="+mn-lt"/>
                        </a:rPr>
                        <a:t>scenario-based</a:t>
                      </a:r>
                      <a:r>
                        <a:rPr lang="en-GB" sz="800" b="0" i="0" u="none" strike="noStrike" baseline="0" dirty="0" smtClean="0">
                          <a:solidFill>
                            <a:srgbClr val="000000"/>
                          </a:solidFill>
                          <a:effectLst/>
                          <a:latin typeface="+mn-lt"/>
                        </a:rPr>
                        <a:t> </a:t>
                      </a:r>
                      <a:r>
                        <a:rPr lang="en-GB" sz="800" b="0" i="0" u="none" strike="noStrike" dirty="0" smtClean="0">
                          <a:solidFill>
                            <a:srgbClr val="000000"/>
                          </a:solidFill>
                          <a:effectLst/>
                          <a:latin typeface="+mn-lt"/>
                        </a:rPr>
                        <a:t>modelling </a:t>
                      </a:r>
                      <a:endParaRPr lang="en-GB" sz="800" b="0" i="0" u="none" strike="noStrike" dirty="0">
                        <a:solidFill>
                          <a:srgbClr val="000000"/>
                        </a:solidFill>
                        <a:effectLst/>
                        <a:latin typeface="+mn-lt"/>
                      </a:endParaRPr>
                    </a:p>
                  </a:txBody>
                  <a:tcPr marL="9525" marR="9525" marT="9525" marB="0" anchor="ctr">
                    <a:solidFill>
                      <a:schemeClr val="accent1"/>
                    </a:solidFill>
                  </a:tcPr>
                </a:tc>
                <a:tc>
                  <a:txBody>
                    <a:bodyPr/>
                    <a:lstStyle/>
                    <a:p>
                      <a:pPr algn="l"/>
                      <a:r>
                        <a:rPr lang="en-US" sz="800" dirty="0" smtClean="0">
                          <a:latin typeface="+mn-lt"/>
                        </a:rPr>
                        <a:t>Developing a</a:t>
                      </a:r>
                      <a:r>
                        <a:rPr lang="en-US" sz="800" baseline="0" dirty="0" smtClean="0">
                          <a:latin typeface="+mn-lt"/>
                        </a:rPr>
                        <a:t> benefits strategy; cost-management exercises</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Included</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668695905"/>
                  </a:ext>
                </a:extLst>
              </a:tr>
            </a:tbl>
          </a:graphicData>
        </a:graphic>
      </p:graphicFrame>
    </p:spTree>
    <p:extLst>
      <p:ext uri="{BB962C8B-B14F-4D97-AF65-F5344CB8AC3E}">
        <p14:creationId xmlns:p14="http://schemas.microsoft.com/office/powerpoint/2010/main" val="3504417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CCE6683-471C-4C16-B892-D9424EFDE507}"/>
              </a:ext>
            </a:extLst>
          </p:cNvPr>
          <p:cNvSpPr>
            <a:spLocks noGrp="1"/>
          </p:cNvSpPr>
          <p:nvPr>
            <p:ph type="title"/>
          </p:nvPr>
        </p:nvSpPr>
        <p:spPr/>
        <p:txBody>
          <a:bodyPr/>
          <a:lstStyle/>
          <a:p>
            <a:r>
              <a:rPr lang="en-GB" dirty="0" smtClean="0"/>
              <a:t>Partner </a:t>
            </a:r>
            <a:r>
              <a:rPr lang="en-GB" dirty="0"/>
              <a:t>C</a:t>
            </a:r>
            <a:r>
              <a:rPr lang="en-GB" dirty="0" smtClean="0"/>
              <a:t>hannel (intermediaries, insurers) </a:t>
            </a:r>
            <a:endParaRPr lang="en-GB" dirty="0"/>
          </a:p>
        </p:txBody>
      </p:sp>
      <p:sp>
        <p:nvSpPr>
          <p:cNvPr id="4" name="Footer Placeholder 3">
            <a:extLst>
              <a:ext uri="{FF2B5EF4-FFF2-40B4-BE49-F238E27FC236}">
                <a16:creationId xmlns:a16="http://schemas.microsoft.com/office/drawing/2014/main" xmlns="" id="{68846551-274B-47BF-B532-F14F3E6E0163}"/>
              </a:ext>
            </a:extLst>
          </p:cNvPr>
          <p:cNvSpPr>
            <a:spLocks noGrp="1"/>
          </p:cNvSpPr>
          <p:nvPr>
            <p:ph type="ftr" sz="quarter" idx="11"/>
          </p:nvPr>
        </p:nvSpPr>
        <p:spPr/>
        <p:txBody>
          <a:bodyPr/>
          <a:lstStyle/>
          <a:p>
            <a:endParaRPr lang="en-US"/>
          </a:p>
        </p:txBody>
      </p:sp>
      <p:graphicFrame>
        <p:nvGraphicFramePr>
          <p:cNvPr id="8" name="Table 7">
            <a:extLst>
              <a:ext uri="{FF2B5EF4-FFF2-40B4-BE49-F238E27FC236}">
                <a16:creationId xmlns:a16="http://schemas.microsoft.com/office/drawing/2014/main" xmlns="" id="{E6752C40-7EA3-4A16-B7AD-29477C3DA9C5}"/>
              </a:ext>
            </a:extLst>
          </p:cNvPr>
          <p:cNvGraphicFramePr>
            <a:graphicFrameLocks noGrp="1"/>
          </p:cNvGraphicFramePr>
          <p:nvPr>
            <p:extLst>
              <p:ext uri="{D42A27DB-BD31-4B8C-83A1-F6EECF244321}">
                <p14:modId xmlns:p14="http://schemas.microsoft.com/office/powerpoint/2010/main" val="1583906728"/>
              </p:ext>
            </p:extLst>
          </p:nvPr>
        </p:nvGraphicFramePr>
        <p:xfrm>
          <a:off x="599440" y="1090613"/>
          <a:ext cx="7969248" cy="1971181"/>
        </p:xfrm>
        <a:graphic>
          <a:graphicData uri="http://schemas.openxmlformats.org/drawingml/2006/table">
            <a:tbl>
              <a:tblPr>
                <a:tableStyleId>{5C22544A-7EE6-4342-B048-85BDC9FD1C3A}</a:tableStyleId>
              </a:tblPr>
              <a:tblGrid>
                <a:gridCol w="1138464">
                  <a:extLst>
                    <a:ext uri="{9D8B030D-6E8A-4147-A177-3AD203B41FA5}">
                      <a16:colId xmlns:a16="http://schemas.microsoft.com/office/drawing/2014/main" xmlns="" val="2093966321"/>
                    </a:ext>
                  </a:extLst>
                </a:gridCol>
                <a:gridCol w="1138464">
                  <a:extLst>
                    <a:ext uri="{9D8B030D-6E8A-4147-A177-3AD203B41FA5}">
                      <a16:colId xmlns:a16="http://schemas.microsoft.com/office/drawing/2014/main" xmlns="" val="1852239159"/>
                    </a:ext>
                  </a:extLst>
                </a:gridCol>
                <a:gridCol w="1138464">
                  <a:extLst>
                    <a:ext uri="{9D8B030D-6E8A-4147-A177-3AD203B41FA5}">
                      <a16:colId xmlns:a16="http://schemas.microsoft.com/office/drawing/2014/main" xmlns="" val="905396382"/>
                    </a:ext>
                  </a:extLst>
                </a:gridCol>
                <a:gridCol w="1138464">
                  <a:extLst>
                    <a:ext uri="{9D8B030D-6E8A-4147-A177-3AD203B41FA5}">
                      <a16:colId xmlns:a16="http://schemas.microsoft.com/office/drawing/2014/main" xmlns="" val="1587311970"/>
                    </a:ext>
                  </a:extLst>
                </a:gridCol>
                <a:gridCol w="1138464"/>
                <a:gridCol w="1138464"/>
                <a:gridCol w="1138464"/>
              </a:tblGrid>
              <a:tr h="325261">
                <a:tc gridSpan="4">
                  <a:txBody>
                    <a:bodyPr/>
                    <a:lstStyle/>
                    <a:p>
                      <a:pPr algn="l"/>
                      <a:r>
                        <a:rPr lang="en-US" sz="800" dirty="0" smtClean="0">
                          <a:solidFill>
                            <a:schemeClr val="bg1"/>
                          </a:solidFill>
                          <a:latin typeface="+mn-lt"/>
                        </a:rPr>
                        <a:t>Product</a:t>
                      </a:r>
                      <a:r>
                        <a:rPr lang="en-US" sz="800" baseline="0" dirty="0" smtClean="0">
                          <a:solidFill>
                            <a:schemeClr val="bg1"/>
                          </a:solidFill>
                          <a:latin typeface="+mn-lt"/>
                        </a:rPr>
                        <a:t> name: Partner Channel</a:t>
                      </a:r>
                      <a:endParaRPr lang="en-US" sz="800" dirty="0">
                        <a:solidFill>
                          <a:schemeClr val="bg1"/>
                        </a:solidFill>
                        <a:latin typeface="+mn-lt"/>
                      </a:endParaRPr>
                    </a:p>
                  </a:txBody>
                  <a:tcPr anchor="ct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extLst>
                  <a:ext uri="{0D108BD9-81ED-4DB2-BD59-A6C34878D82A}">
                    <a16:rowId xmlns:a16="http://schemas.microsoft.com/office/drawing/2014/main" xmlns="" val="43593574"/>
                  </a:ext>
                </a:extLst>
              </a:tr>
              <a:tr h="3252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mn-lt"/>
                        </a:rPr>
                        <a:t>Product module</a:t>
                      </a:r>
                      <a:r>
                        <a:rPr lang="en-US" sz="800" baseline="0" dirty="0" smtClean="0">
                          <a:solidFill>
                            <a:schemeClr val="bg1"/>
                          </a:solidFill>
                          <a:latin typeface="+mn-lt"/>
                        </a:rPr>
                        <a:t> group</a:t>
                      </a:r>
                      <a:endParaRPr lang="en-US" sz="800" dirty="0">
                        <a:solidFill>
                          <a:schemeClr val="bg1"/>
                        </a:solidFill>
                        <a:latin typeface="+mn-lt"/>
                      </a:endParaRPr>
                    </a:p>
                  </a:txBody>
                  <a:tcPr anchor="ctr">
                    <a:solidFill>
                      <a:schemeClr val="accent1"/>
                    </a:solidFill>
                  </a:tcPr>
                </a:tc>
                <a:tc>
                  <a:txBody>
                    <a:bodyPr/>
                    <a:lstStyle/>
                    <a:p>
                      <a:r>
                        <a:rPr lang="en-GB" sz="800" dirty="0" smtClean="0">
                          <a:latin typeface="+mn-lt"/>
                        </a:rPr>
                        <a:t>Module</a:t>
                      </a:r>
                      <a:r>
                        <a:rPr lang="en-GB" sz="800" baseline="0" dirty="0" smtClean="0">
                          <a:latin typeface="+mn-lt"/>
                        </a:rPr>
                        <a:t> type</a:t>
                      </a:r>
                      <a:endParaRPr lang="en-GB" sz="800" dirty="0">
                        <a:latin typeface="+mn-lt"/>
                      </a:endParaRPr>
                    </a:p>
                  </a:txBody>
                  <a:tcPr anchor="ctr">
                    <a:solidFill>
                      <a:schemeClr val="accent1">
                        <a:alpha val="50000"/>
                      </a:schemeClr>
                    </a:solidFill>
                  </a:tcPr>
                </a:tc>
                <a:tc>
                  <a:txBody>
                    <a:bodyPr/>
                    <a:lstStyle/>
                    <a:p>
                      <a:pPr algn="l"/>
                      <a:r>
                        <a:rPr lang="en-US" sz="800" dirty="0" smtClean="0">
                          <a:latin typeface="+mn-lt"/>
                        </a:rPr>
                        <a:t>Description</a:t>
                      </a:r>
                      <a:endParaRPr lang="en-US" sz="800" dirty="0">
                        <a:latin typeface="+mn-lt"/>
                      </a:endParaRPr>
                    </a:p>
                  </a:txBody>
                  <a:tcPr anchor="ctr">
                    <a:solidFill>
                      <a:schemeClr val="accent1"/>
                    </a:solidFill>
                  </a:tcPr>
                </a:tc>
                <a:tc>
                  <a:txBody>
                    <a:bodyPr/>
                    <a:lstStyle/>
                    <a:p>
                      <a:pPr algn="l"/>
                      <a:r>
                        <a:rPr lang="en-US" sz="800" dirty="0" smtClean="0">
                          <a:latin typeface="+mn-lt"/>
                        </a:rPr>
                        <a:t>Business</a:t>
                      </a:r>
                      <a:r>
                        <a:rPr lang="en-US" sz="800" baseline="0" dirty="0" smtClean="0">
                          <a:latin typeface="+mn-lt"/>
                        </a:rPr>
                        <a:t> needs</a:t>
                      </a:r>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Includes consultant support </a:t>
                      </a:r>
                      <a:r>
                        <a:rPr lang="en-US" sz="800" baseline="0" dirty="0" smtClean="0">
                          <a:latin typeface="+mn-lt"/>
                        </a:rPr>
                        <a:t>for data preparation</a:t>
                      </a:r>
                      <a:r>
                        <a:rPr lang="en-US" sz="800" baseline="0" dirty="0">
                          <a:latin typeface="+mn-lt"/>
                        </a:rPr>
                        <a:t> </a:t>
                      </a:r>
                      <a:endParaRPr lang="en-US" sz="800" dirty="0" smtClean="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Cost</a:t>
                      </a: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Pricing Model</a:t>
                      </a:r>
                    </a:p>
                  </a:txBody>
                  <a:tcPr anchor="ctr">
                    <a:solidFill>
                      <a:schemeClr val="accent1">
                        <a:alpha val="50000"/>
                      </a:schemeClr>
                    </a:solidFill>
                  </a:tcPr>
                </a:tc>
                <a:extLst>
                  <a:ext uri="{0D108BD9-81ED-4DB2-BD59-A6C34878D82A}">
                    <a16:rowId xmlns:a16="http://schemas.microsoft.com/office/drawing/2014/main" xmlns="" val="664416672"/>
                  </a:ext>
                </a:extLst>
              </a:tr>
              <a:tr h="325261">
                <a:tc rowSpan="3">
                  <a:txBody>
                    <a:bodyPr/>
                    <a:lstStyle/>
                    <a:p>
                      <a:pPr marL="171450" indent="-171450">
                        <a:buFont typeface="Courier New" panose="02070309020205020404" pitchFamily="49" charset="0"/>
                        <a:buChar char="o"/>
                      </a:pPr>
                      <a:r>
                        <a:rPr lang="en-GB" sz="800" dirty="0" smtClean="0">
                          <a:solidFill>
                            <a:schemeClr val="bg1"/>
                          </a:solidFill>
                          <a:latin typeface="+mn-lt"/>
                        </a:rPr>
                        <a:t>Insurer MI</a:t>
                      </a:r>
                    </a:p>
                    <a:p>
                      <a:pPr marL="171450" indent="-171450">
                        <a:buFont typeface="Courier New" panose="02070309020205020404" pitchFamily="49" charset="0"/>
                        <a:buChar char="o"/>
                      </a:pPr>
                      <a:r>
                        <a:rPr lang="en-GB" sz="800" dirty="0" smtClean="0">
                          <a:solidFill>
                            <a:schemeClr val="bg1"/>
                          </a:solidFill>
                          <a:latin typeface="+mn-lt"/>
                        </a:rPr>
                        <a:t>Adviser</a:t>
                      </a:r>
                      <a:r>
                        <a:rPr lang="en-GB" sz="800" baseline="0" dirty="0" smtClean="0">
                          <a:solidFill>
                            <a:schemeClr val="bg1"/>
                          </a:solidFill>
                          <a:latin typeface="+mn-lt"/>
                        </a:rPr>
                        <a:t> MI</a:t>
                      </a:r>
                    </a:p>
                    <a:p>
                      <a:pPr marL="171450" indent="-171450">
                        <a:buFont typeface="Courier New" panose="02070309020205020404" pitchFamily="49" charset="0"/>
                        <a:buChar char="o"/>
                      </a:pPr>
                      <a:r>
                        <a:rPr lang="en-GB" sz="800" baseline="0" dirty="0" smtClean="0">
                          <a:solidFill>
                            <a:schemeClr val="bg1"/>
                          </a:solidFill>
                          <a:latin typeface="+mn-lt"/>
                        </a:rPr>
                        <a:t>Consultancy Support Tools</a:t>
                      </a:r>
                    </a:p>
                    <a:p>
                      <a:pPr marL="171450" indent="-171450">
                        <a:buFont typeface="Courier New" panose="02070309020205020404" pitchFamily="49" charset="0"/>
                        <a:buChar char="o"/>
                      </a:pPr>
                      <a:r>
                        <a:rPr lang="en-GB" sz="800" baseline="0" dirty="0" smtClean="0">
                          <a:solidFill>
                            <a:schemeClr val="bg1"/>
                          </a:solidFill>
                          <a:latin typeface="+mn-lt"/>
                        </a:rPr>
                        <a:t>Data Health</a:t>
                      </a:r>
                      <a:endParaRPr lang="en-GB" sz="800" dirty="0" smtClean="0">
                        <a:solidFill>
                          <a:schemeClr val="bg1"/>
                        </a:solidFill>
                        <a:latin typeface="+mn-lt"/>
                      </a:endParaRPr>
                    </a:p>
                    <a:p>
                      <a:pPr marL="171450" indent="-171450">
                        <a:buFont typeface="Courier New" panose="02070309020205020404" pitchFamily="49" charset="0"/>
                        <a:buChar char="o"/>
                      </a:pPr>
                      <a:endParaRPr lang="en-GB" sz="800" dirty="0" smtClean="0">
                        <a:solidFill>
                          <a:schemeClr val="bg1"/>
                        </a:solidFill>
                        <a:latin typeface="+mn-lt"/>
                      </a:endParaRPr>
                    </a:p>
                    <a:p>
                      <a:pPr marL="171450" indent="-171450">
                        <a:buFont typeface="Courier New" panose="02070309020205020404" pitchFamily="49" charset="0"/>
                        <a:buChar char="o"/>
                      </a:pPr>
                      <a:endParaRPr lang="en-GB" sz="800" dirty="0" smtClean="0">
                        <a:solidFill>
                          <a:schemeClr val="bg1"/>
                        </a:solidFill>
                        <a:latin typeface="+mn-lt"/>
                      </a:endParaRPr>
                    </a:p>
                    <a:p>
                      <a:pPr marL="171450" indent="-171450">
                        <a:buFont typeface="Courier New" panose="02070309020205020404" pitchFamily="49" charset="0"/>
                        <a:buChar char="o"/>
                      </a:pPr>
                      <a:endParaRPr lang="en-GB" sz="800" dirty="0" smtClean="0">
                        <a:solidFill>
                          <a:schemeClr val="bg1"/>
                        </a:solidFill>
                        <a:latin typeface="+mn-lt"/>
                      </a:endParaRPr>
                    </a:p>
                    <a:p>
                      <a:endParaRPr lang="en-GB" sz="800" dirty="0">
                        <a:latin typeface="+mn-lt"/>
                      </a:endParaRPr>
                    </a:p>
                  </a:txBody>
                  <a:tcPr anchor="ctr">
                    <a:solidFill>
                      <a:schemeClr val="accent1"/>
                    </a:solidFill>
                  </a:tcPr>
                </a:tc>
                <a:tc>
                  <a:txBody>
                    <a:bodyPr/>
                    <a:lstStyle/>
                    <a:p>
                      <a:r>
                        <a:rPr lang="en-GB" sz="800" baseline="0" dirty="0" smtClean="0">
                          <a:latin typeface="+mn-lt"/>
                        </a:rPr>
                        <a:t>MI</a:t>
                      </a: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693855370"/>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Benchmarking</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1380464670"/>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Quote</a:t>
                      </a:r>
                      <a:r>
                        <a:rPr lang="en-US" sz="800" baseline="0" dirty="0" smtClean="0">
                          <a:latin typeface="+mn-lt"/>
                        </a:rPr>
                        <a:t> feedback</a:t>
                      </a:r>
                      <a:endParaRPr lang="en-US" sz="800" dirty="0">
                        <a:latin typeface="+mn-lt"/>
                      </a:endParaRPr>
                    </a:p>
                  </a:txBody>
                  <a:tcPr anchor="ctr">
                    <a:solidFill>
                      <a:schemeClr val="accent1">
                        <a:alpha val="50000"/>
                      </a:schemeClr>
                    </a:solidFill>
                  </a:tcPr>
                </a:tc>
                <a:tc>
                  <a:txBody>
                    <a:bodyPr/>
                    <a:lstStyle/>
                    <a:p>
                      <a:pPr algn="l" fontAlgn="ctr"/>
                      <a:r>
                        <a:rPr lang="en-US" sz="800" dirty="0" smtClean="0">
                          <a:latin typeface="+mn-lt"/>
                        </a:rPr>
                        <a:t>TBC</a:t>
                      </a:r>
                      <a:endParaRPr lang="en-GB" sz="800" b="0" i="0" u="none" strike="noStrike" dirty="0">
                        <a:solidFill>
                          <a:srgbClr val="000000"/>
                        </a:solidFill>
                        <a:effectLst/>
                        <a:latin typeface="+mn-lt"/>
                      </a:endParaRPr>
                    </a:p>
                  </a:txBody>
                  <a:tcPr marL="9525" marR="9525" marT="9525" marB="0" anchor="ctr">
                    <a:solidFill>
                      <a:schemeClr val="accent1"/>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TBC</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3504101865"/>
                  </a:ext>
                </a:extLst>
              </a:tr>
            </a:tbl>
          </a:graphicData>
        </a:graphic>
      </p:graphicFrame>
    </p:spTree>
    <p:extLst>
      <p:ext uri="{BB962C8B-B14F-4D97-AF65-F5344CB8AC3E}">
        <p14:creationId xmlns:p14="http://schemas.microsoft.com/office/powerpoint/2010/main" val="4211346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61AB71F-6D0B-4C42-BFDE-0A14EF96E72A}"/>
              </a:ext>
            </a:extLst>
          </p:cNvPr>
          <p:cNvSpPr>
            <a:spLocks noGrp="1"/>
          </p:cNvSpPr>
          <p:nvPr>
            <p:ph type="title"/>
          </p:nvPr>
        </p:nvSpPr>
        <p:spPr>
          <a:xfrm>
            <a:off x="573088" y="1374922"/>
            <a:ext cx="5717752" cy="1175608"/>
          </a:xfrm>
        </p:spPr>
        <p:txBody>
          <a:bodyPr>
            <a:normAutofit/>
          </a:bodyPr>
          <a:lstStyle/>
          <a:p>
            <a:r>
              <a:rPr lang="en-GB" dirty="0" smtClean="0">
                <a:latin typeface="+mj-lt"/>
              </a:rPr>
              <a:t>Proposed approach</a:t>
            </a:r>
            <a:endParaRPr lang="en-US" dirty="0">
              <a:latin typeface="+mj-lt"/>
            </a:endParaRPr>
          </a:p>
        </p:txBody>
      </p:sp>
    </p:spTree>
    <p:extLst>
      <p:ext uri="{BB962C8B-B14F-4D97-AF65-F5344CB8AC3E}">
        <p14:creationId xmlns:p14="http://schemas.microsoft.com/office/powerpoint/2010/main" val="276827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2019/2020</a:t>
            </a:r>
            <a:endParaRPr lang="en-GB" dirty="0"/>
          </a:p>
        </p:txBody>
      </p:sp>
      <p:sp>
        <p:nvSpPr>
          <p:cNvPr id="5" name="Content Placeholder 4"/>
          <p:cNvSpPr>
            <a:spLocks noGrp="1"/>
          </p:cNvSpPr>
          <p:nvPr>
            <p:ph idx="1"/>
          </p:nvPr>
        </p:nvSpPr>
        <p:spPr>
          <a:xfrm>
            <a:off x="576564" y="1154113"/>
            <a:ext cx="7983236" cy="1252657"/>
          </a:xfrm>
        </p:spPr>
        <p:txBody>
          <a:bodyPr>
            <a:noAutofit/>
          </a:bodyPr>
          <a:lstStyle/>
          <a:p>
            <a:r>
              <a:rPr lang="en-GB" sz="900" dirty="0"/>
              <a:t>Go to market with the MSP/beta product in </a:t>
            </a:r>
            <a:r>
              <a:rPr lang="en-GB" sz="900" b="1" dirty="0"/>
              <a:t>early Q4 2019</a:t>
            </a:r>
          </a:p>
          <a:p>
            <a:pPr marL="552450" lvl="1" indent="-285750">
              <a:buFont typeface="Arial" panose="020B0604020202020204" pitchFamily="34" charset="0"/>
              <a:buChar char="•"/>
            </a:pPr>
            <a:r>
              <a:rPr lang="en-GB" sz="700" dirty="0"/>
              <a:t>Plan launch to coincide with a lead up to National Work Life Week (</a:t>
            </a:r>
            <a:r>
              <a:rPr lang="en-GB" sz="700" b="1" dirty="0"/>
              <a:t>1-5 Oct</a:t>
            </a:r>
            <a:r>
              <a:rPr lang="en-GB" sz="700" dirty="0" smtClean="0"/>
              <a:t>)</a:t>
            </a:r>
            <a:endParaRPr lang="en-GB" sz="900" dirty="0"/>
          </a:p>
          <a:p>
            <a:pPr marL="450850" indent="-457200"/>
            <a:r>
              <a:rPr lang="en-GB" sz="900" dirty="0"/>
              <a:t>Collect feedback from the customer user panel, measure and learn in order to drive iterative product development </a:t>
            </a:r>
          </a:p>
          <a:p>
            <a:pPr marL="450850" indent="-457200"/>
            <a:r>
              <a:rPr lang="en-GB" sz="900" dirty="0"/>
              <a:t>Minor releases Nov/Dec 2019, Jan/Feb </a:t>
            </a:r>
            <a:r>
              <a:rPr lang="en-GB" sz="900" dirty="0" smtClean="0"/>
              <a:t>2020</a:t>
            </a:r>
            <a:endParaRPr lang="en-GB" sz="900" dirty="0"/>
          </a:p>
          <a:p>
            <a:pPr marL="450850" indent="-457200"/>
            <a:r>
              <a:rPr lang="en-GB" sz="900" dirty="0"/>
              <a:t>Major release in </a:t>
            </a:r>
            <a:r>
              <a:rPr lang="en-GB" sz="900" b="1" dirty="0"/>
              <a:t>Spring </a:t>
            </a:r>
            <a:r>
              <a:rPr lang="en-GB" sz="900" b="1" dirty="0" smtClean="0"/>
              <a:t>2020</a:t>
            </a:r>
            <a:endParaRPr lang="en-GB" sz="900" b="1" dirty="0"/>
          </a:p>
        </p:txBody>
      </p:sp>
      <p:graphicFrame>
        <p:nvGraphicFramePr>
          <p:cNvPr id="6" name="Diagram 5"/>
          <p:cNvGraphicFramePr/>
          <p:nvPr>
            <p:extLst>
              <p:ext uri="{D42A27DB-BD31-4B8C-83A1-F6EECF244321}">
                <p14:modId xmlns:p14="http://schemas.microsoft.com/office/powerpoint/2010/main" val="2758038009"/>
              </p:ext>
            </p:extLst>
          </p:nvPr>
        </p:nvGraphicFramePr>
        <p:xfrm>
          <a:off x="601980" y="1480570"/>
          <a:ext cx="633222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074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MSP</a:t>
            </a:r>
            <a:endParaRPr lang="en-GB" dirty="0"/>
          </a:p>
        </p:txBody>
      </p:sp>
      <p:sp>
        <p:nvSpPr>
          <p:cNvPr id="4" name="Slide Number Placeholder 3"/>
          <p:cNvSpPr>
            <a:spLocks noGrp="1"/>
          </p:cNvSpPr>
          <p:nvPr>
            <p:ph type="sldNum" sz="quarter" idx="12"/>
          </p:nvPr>
        </p:nvSpPr>
        <p:spPr/>
        <p:txBody>
          <a:bodyPr/>
          <a:lstStyle/>
          <a:p>
            <a:fld id="{352D579F-8FE6-4B90-A50B-E35017BB6BBD}" type="slidenum">
              <a:rPr lang="en-US" smtClean="0">
                <a:solidFill>
                  <a:srgbClr val="FFFFFF"/>
                </a:solidFill>
              </a:rPr>
              <a:pPr/>
              <a:t>14</a:t>
            </a:fld>
            <a:endParaRPr lang="en-US">
              <a:solidFill>
                <a:srgbClr val="FFFFFF"/>
              </a:solidFill>
            </a:endParaRPr>
          </a:p>
        </p:txBody>
      </p:sp>
      <p:sp>
        <p:nvSpPr>
          <p:cNvPr id="5" name="Content Placeholder 4"/>
          <p:cNvSpPr txBox="1">
            <a:spLocks/>
          </p:cNvSpPr>
          <p:nvPr/>
        </p:nvSpPr>
        <p:spPr>
          <a:xfrm>
            <a:off x="500365" y="2214559"/>
            <a:ext cx="2547636" cy="2003083"/>
          </a:xfrm>
          <a:prstGeom prst="rect">
            <a:avLst/>
          </a:prstGeom>
        </p:spPr>
        <p:txBody>
          <a:bodyPr>
            <a:noAutofit/>
          </a:bodyPr>
          <a:lstStyle>
            <a:lvl1pPr marL="171450" indent="-171450" algn="l" defTabSz="685800" rtl="0" eaLnBrk="1" latinLnBrk="0" hangingPunct="1">
              <a:lnSpc>
                <a:spcPct val="100000"/>
              </a:lnSpc>
              <a:spcBef>
                <a:spcPts val="750"/>
              </a:spcBef>
              <a:buClr>
                <a:schemeClr val="bg2"/>
              </a:buClr>
              <a:buSzPct val="75000"/>
              <a:buFont typeface="Wingdings" panose="05000000000000000000" pitchFamily="2" charset="2"/>
              <a:buChar char=""/>
              <a:defRPr lang="en-US" sz="2000" kern="1200" dirty="0">
                <a:solidFill>
                  <a:schemeClr val="tx1"/>
                </a:solidFill>
                <a:latin typeface="Santral" pitchFamily="50" charset="0"/>
                <a:ea typeface="+mn-ea"/>
                <a:cs typeface="+mn-cs"/>
              </a:defRPr>
            </a:lvl1pPr>
            <a:lvl2pPr marL="361950" indent="-184150" algn="l" defTabSz="685800" rtl="0" eaLnBrk="1" latinLnBrk="0" hangingPunct="1">
              <a:lnSpc>
                <a:spcPct val="100000"/>
              </a:lnSpc>
              <a:spcBef>
                <a:spcPts val="375"/>
              </a:spcBef>
              <a:buClr>
                <a:schemeClr val="bg2"/>
              </a:buClr>
              <a:buFont typeface="Santral" pitchFamily="50" charset="0"/>
              <a:buChar char="−"/>
              <a:defRPr lang="en-US" sz="1800" kern="1200" dirty="0">
                <a:solidFill>
                  <a:schemeClr val="tx1"/>
                </a:solidFill>
                <a:latin typeface="Santral" pitchFamily="50" charset="0"/>
                <a:ea typeface="+mn-ea"/>
                <a:cs typeface="+mn-cs"/>
              </a:defRPr>
            </a:lvl2pPr>
            <a:lvl3pPr marL="539750" indent="-177800" algn="l" defTabSz="685800" rtl="0" eaLnBrk="1" latinLnBrk="0" hangingPunct="1">
              <a:lnSpc>
                <a:spcPct val="100000"/>
              </a:lnSpc>
              <a:spcBef>
                <a:spcPts val="375"/>
              </a:spcBef>
              <a:buFont typeface="Arial" panose="020B0604020202020204" pitchFamily="34" charset="0"/>
              <a:buChar char="•"/>
              <a:defRPr lang="en-US" sz="1600" kern="1200" dirty="0">
                <a:solidFill>
                  <a:schemeClr val="tx1"/>
                </a:solidFill>
                <a:latin typeface="Santral" pitchFamily="50" charset="0"/>
                <a:ea typeface="+mn-ea"/>
                <a:cs typeface="+mn-cs"/>
              </a:defRPr>
            </a:lvl3pPr>
            <a:lvl4pPr marL="717550" indent="-177800" algn="l" defTabSz="685800" rtl="0" eaLnBrk="1" latinLnBrk="0" hangingPunct="1">
              <a:lnSpc>
                <a:spcPct val="10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4pPr>
            <a:lvl5pPr marL="895350" indent="-177800" algn="l" defTabSz="685800" rtl="0" eaLnBrk="1" latinLnBrk="0" hangingPunct="1">
              <a:lnSpc>
                <a:spcPct val="9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Wingdings" panose="05000000000000000000" pitchFamily="2" charset="2"/>
              <a:buNone/>
            </a:pPr>
            <a:r>
              <a:rPr lang="en-GB" sz="800" b="1" smtClean="0"/>
              <a:t>Data to Insight Journey</a:t>
            </a:r>
          </a:p>
          <a:p>
            <a:pPr marL="228600" indent="-228600" algn="just">
              <a:buFont typeface="Wingdings" panose="05000000000000000000" pitchFamily="2" charset="2"/>
              <a:buAutoNum type="arabicPeriod"/>
            </a:pPr>
            <a:r>
              <a:rPr lang="en-GB" sz="800" smtClean="0"/>
              <a:t>Client supplies data in standard template</a:t>
            </a:r>
          </a:p>
          <a:p>
            <a:pPr marL="228600" indent="-228600" algn="just">
              <a:buFont typeface="Wingdings" panose="05000000000000000000" pitchFamily="2" charset="2"/>
              <a:buAutoNum type="arabicPeriod"/>
            </a:pPr>
            <a:r>
              <a:rPr lang="en-GB" sz="800" smtClean="0"/>
              <a:t>Psyon Insights team validates and transforms data</a:t>
            </a:r>
          </a:p>
          <a:p>
            <a:pPr marL="228600" indent="-228600" algn="just">
              <a:buFont typeface="Wingdings" panose="05000000000000000000" pitchFamily="2" charset="2"/>
              <a:buAutoNum type="arabicPeriod"/>
            </a:pPr>
            <a:r>
              <a:rPr lang="en-GB" sz="800" smtClean="0"/>
              <a:t>Psyon Insights team creates Power BI data model and reports based on standard template</a:t>
            </a:r>
          </a:p>
          <a:p>
            <a:pPr marL="228600" indent="-228600" algn="just">
              <a:buFont typeface="Wingdings" panose="05000000000000000000" pitchFamily="2" charset="2"/>
              <a:buAutoNum type="arabicPeriod"/>
            </a:pPr>
            <a:r>
              <a:rPr lang="en-GB" sz="800" smtClean="0"/>
              <a:t>Psyon Insights team creates/amends security roles and rules</a:t>
            </a:r>
          </a:p>
          <a:p>
            <a:pPr marL="228600" indent="-228600" algn="just">
              <a:buFont typeface="Wingdings" panose="05000000000000000000" pitchFamily="2" charset="2"/>
              <a:buAutoNum type="arabicPeriod"/>
            </a:pPr>
            <a:r>
              <a:rPr lang="en-GB" sz="800" smtClean="0"/>
              <a:t>Psyon Insights team publishes to portal application </a:t>
            </a:r>
          </a:p>
          <a:p>
            <a:pPr marL="228600" indent="-228600" algn="just">
              <a:buFont typeface="Wingdings" panose="05000000000000000000" pitchFamily="2" charset="2"/>
              <a:buAutoNum type="arabicPeriod"/>
            </a:pPr>
            <a:r>
              <a:rPr lang="en-GB" sz="800" smtClean="0"/>
              <a:t>Psyon Insights team notify client</a:t>
            </a:r>
          </a:p>
          <a:p>
            <a:pPr marL="228600" indent="-228600" algn="just">
              <a:buFont typeface="Wingdings" panose="05000000000000000000" pitchFamily="2" charset="2"/>
              <a:buAutoNum type="arabicPeriod"/>
            </a:pPr>
            <a:r>
              <a:rPr lang="en-GB" sz="800" smtClean="0"/>
              <a:t>Client accesses product in portal</a:t>
            </a:r>
            <a:endParaRPr lang="en-GB" sz="800"/>
          </a:p>
        </p:txBody>
      </p:sp>
      <p:sp>
        <p:nvSpPr>
          <p:cNvPr id="6" name="Content Placeholder 5"/>
          <p:cNvSpPr txBox="1">
            <a:spLocks/>
          </p:cNvSpPr>
          <p:nvPr/>
        </p:nvSpPr>
        <p:spPr>
          <a:xfrm>
            <a:off x="3377909" y="2214559"/>
            <a:ext cx="2420911" cy="2003083"/>
          </a:xfrm>
          <a:prstGeom prst="rect">
            <a:avLst/>
          </a:prstGeom>
        </p:spPr>
        <p:txBody>
          <a:bodyPr>
            <a:noAutofit/>
          </a:bodyPr>
          <a:lstStyle>
            <a:lvl1pPr marL="171450" indent="-171450" algn="l" defTabSz="685800" rtl="0" eaLnBrk="1" latinLnBrk="0" hangingPunct="1">
              <a:lnSpc>
                <a:spcPct val="100000"/>
              </a:lnSpc>
              <a:spcBef>
                <a:spcPts val="750"/>
              </a:spcBef>
              <a:buClr>
                <a:schemeClr val="bg2"/>
              </a:buClr>
              <a:buSzPct val="75000"/>
              <a:buFont typeface="Wingdings" panose="05000000000000000000" pitchFamily="2" charset="2"/>
              <a:buChar char=""/>
              <a:defRPr lang="en-US" sz="2000" kern="1200" dirty="0">
                <a:solidFill>
                  <a:schemeClr val="tx1"/>
                </a:solidFill>
                <a:latin typeface="Santral" pitchFamily="50" charset="0"/>
                <a:ea typeface="+mn-ea"/>
                <a:cs typeface="+mn-cs"/>
              </a:defRPr>
            </a:lvl1pPr>
            <a:lvl2pPr marL="361950" indent="-184150" algn="l" defTabSz="685800" rtl="0" eaLnBrk="1" latinLnBrk="0" hangingPunct="1">
              <a:lnSpc>
                <a:spcPct val="100000"/>
              </a:lnSpc>
              <a:spcBef>
                <a:spcPts val="375"/>
              </a:spcBef>
              <a:buClr>
                <a:schemeClr val="bg2"/>
              </a:buClr>
              <a:buFont typeface="Santral" pitchFamily="50" charset="0"/>
              <a:buChar char="−"/>
              <a:defRPr lang="en-US" sz="1800" kern="1200" dirty="0">
                <a:solidFill>
                  <a:schemeClr val="tx1"/>
                </a:solidFill>
                <a:latin typeface="Santral" pitchFamily="50" charset="0"/>
                <a:ea typeface="+mn-ea"/>
                <a:cs typeface="+mn-cs"/>
              </a:defRPr>
            </a:lvl2pPr>
            <a:lvl3pPr marL="539750" indent="-177800" algn="l" defTabSz="685800" rtl="0" eaLnBrk="1" latinLnBrk="0" hangingPunct="1">
              <a:lnSpc>
                <a:spcPct val="100000"/>
              </a:lnSpc>
              <a:spcBef>
                <a:spcPts val="375"/>
              </a:spcBef>
              <a:buFont typeface="Arial" panose="020B0604020202020204" pitchFamily="34" charset="0"/>
              <a:buChar char="•"/>
              <a:defRPr lang="en-US" sz="1600" kern="1200" dirty="0">
                <a:solidFill>
                  <a:schemeClr val="tx1"/>
                </a:solidFill>
                <a:latin typeface="Santral" pitchFamily="50" charset="0"/>
                <a:ea typeface="+mn-ea"/>
                <a:cs typeface="+mn-cs"/>
              </a:defRPr>
            </a:lvl3pPr>
            <a:lvl4pPr marL="717550" indent="-177800" algn="l" defTabSz="685800" rtl="0" eaLnBrk="1" latinLnBrk="0" hangingPunct="1">
              <a:lnSpc>
                <a:spcPct val="10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4pPr>
            <a:lvl5pPr marL="895350" indent="-177800" algn="l" defTabSz="685800" rtl="0" eaLnBrk="1" latinLnBrk="0" hangingPunct="1">
              <a:lnSpc>
                <a:spcPct val="9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Wingdings" panose="05000000000000000000" pitchFamily="2" charset="2"/>
              <a:buNone/>
            </a:pPr>
            <a:r>
              <a:rPr lang="en-GB" sz="800" b="1" smtClean="0"/>
              <a:t>Core features</a:t>
            </a:r>
          </a:p>
          <a:p>
            <a:pPr algn="just"/>
            <a:r>
              <a:rPr lang="en-GB" sz="800" smtClean="0"/>
              <a:t>Limited number of standard dashboards (pay reporting, pay intelligence, wellbeing intelligence, </a:t>
            </a:r>
            <a:r>
              <a:rPr lang="en-GB" sz="800" i="1" smtClean="0"/>
              <a:t>scheme design benchmarking</a:t>
            </a:r>
            <a:r>
              <a:rPr lang="en-GB" sz="800" smtClean="0"/>
              <a:t>)</a:t>
            </a:r>
          </a:p>
          <a:p>
            <a:pPr algn="just"/>
            <a:r>
              <a:rPr lang="en-GB" sz="800" smtClean="0"/>
              <a:t>Standard data template(s) and guidance</a:t>
            </a:r>
          </a:p>
          <a:p>
            <a:pPr algn="just"/>
            <a:r>
              <a:rPr lang="en-GB" sz="800" smtClean="0"/>
              <a:t>Standard data model</a:t>
            </a:r>
          </a:p>
          <a:p>
            <a:pPr algn="just"/>
            <a:r>
              <a:rPr lang="en-GB" sz="800" smtClean="0"/>
              <a:t>PDF reports</a:t>
            </a:r>
          </a:p>
          <a:p>
            <a:pPr algn="just"/>
            <a:r>
              <a:rPr lang="en-GB" sz="800" smtClean="0"/>
              <a:t>Product analytics</a:t>
            </a:r>
          </a:p>
          <a:p>
            <a:pPr lvl="1" algn="just"/>
            <a:r>
              <a:rPr lang="en-GB" sz="800" smtClean="0"/>
              <a:t>who has accessed the portal</a:t>
            </a:r>
          </a:p>
          <a:p>
            <a:pPr lvl="1" algn="just"/>
            <a:r>
              <a:rPr lang="en-GB" sz="800" smtClean="0"/>
              <a:t>when have they accessed the portal</a:t>
            </a:r>
          </a:p>
          <a:p>
            <a:pPr lvl="1" algn="just"/>
            <a:r>
              <a:rPr lang="en-GB" sz="800" smtClean="0"/>
              <a:t>how many times have they accessed the portal</a:t>
            </a:r>
          </a:p>
          <a:p>
            <a:pPr lvl="1" algn="just"/>
            <a:r>
              <a:rPr lang="en-GB" sz="800" smtClean="0"/>
              <a:t>which reports/dashboards have they looked at</a:t>
            </a:r>
            <a:endParaRPr lang="en-GB" sz="800"/>
          </a:p>
        </p:txBody>
      </p:sp>
      <p:sp>
        <p:nvSpPr>
          <p:cNvPr id="7" name="Content Placeholder 6"/>
          <p:cNvSpPr txBox="1">
            <a:spLocks/>
          </p:cNvSpPr>
          <p:nvPr/>
        </p:nvSpPr>
        <p:spPr>
          <a:xfrm>
            <a:off x="576564" y="981574"/>
            <a:ext cx="6319536" cy="1272383"/>
          </a:xfrm>
          <a:prstGeom prst="rect">
            <a:avLst/>
          </a:prstGeom>
        </p:spPr>
        <p:txBody>
          <a:bodyPr>
            <a:normAutofit/>
          </a:bodyPr>
          <a:lstStyle>
            <a:lvl1pPr marL="171450" indent="-171450" algn="l" defTabSz="685800" rtl="0" eaLnBrk="1" latinLnBrk="0" hangingPunct="1">
              <a:lnSpc>
                <a:spcPct val="100000"/>
              </a:lnSpc>
              <a:spcBef>
                <a:spcPts val="750"/>
              </a:spcBef>
              <a:buClr>
                <a:schemeClr val="bg2"/>
              </a:buClr>
              <a:buSzPct val="75000"/>
              <a:buFont typeface="Wingdings" panose="05000000000000000000" pitchFamily="2" charset="2"/>
              <a:buChar char=""/>
              <a:defRPr lang="en-US" sz="2000" kern="1200" dirty="0">
                <a:solidFill>
                  <a:schemeClr val="tx1"/>
                </a:solidFill>
                <a:latin typeface="Santral" pitchFamily="50" charset="0"/>
                <a:ea typeface="+mn-ea"/>
                <a:cs typeface="+mn-cs"/>
              </a:defRPr>
            </a:lvl1pPr>
            <a:lvl2pPr marL="361950" indent="-184150" algn="l" defTabSz="685800" rtl="0" eaLnBrk="1" latinLnBrk="0" hangingPunct="1">
              <a:lnSpc>
                <a:spcPct val="100000"/>
              </a:lnSpc>
              <a:spcBef>
                <a:spcPts val="375"/>
              </a:spcBef>
              <a:buClr>
                <a:schemeClr val="bg2"/>
              </a:buClr>
              <a:buFont typeface="Santral" pitchFamily="50" charset="0"/>
              <a:buChar char="−"/>
              <a:defRPr lang="en-US" sz="1800" kern="1200" dirty="0">
                <a:solidFill>
                  <a:schemeClr val="tx1"/>
                </a:solidFill>
                <a:latin typeface="Santral" pitchFamily="50" charset="0"/>
                <a:ea typeface="+mn-ea"/>
                <a:cs typeface="+mn-cs"/>
              </a:defRPr>
            </a:lvl2pPr>
            <a:lvl3pPr marL="539750" indent="-177800" algn="l" defTabSz="685800" rtl="0" eaLnBrk="1" latinLnBrk="0" hangingPunct="1">
              <a:lnSpc>
                <a:spcPct val="100000"/>
              </a:lnSpc>
              <a:spcBef>
                <a:spcPts val="375"/>
              </a:spcBef>
              <a:buFont typeface="Arial" panose="020B0604020202020204" pitchFamily="34" charset="0"/>
              <a:buChar char="•"/>
              <a:defRPr lang="en-US" sz="1600" kern="1200" dirty="0">
                <a:solidFill>
                  <a:schemeClr val="tx1"/>
                </a:solidFill>
                <a:latin typeface="Santral" pitchFamily="50" charset="0"/>
                <a:ea typeface="+mn-ea"/>
                <a:cs typeface="+mn-cs"/>
              </a:defRPr>
            </a:lvl3pPr>
            <a:lvl4pPr marL="717550" indent="-177800" algn="l" defTabSz="685800" rtl="0" eaLnBrk="1" latinLnBrk="0" hangingPunct="1">
              <a:lnSpc>
                <a:spcPct val="10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4pPr>
            <a:lvl5pPr marL="895350" indent="-177800" algn="l" defTabSz="685800" rtl="0" eaLnBrk="1" latinLnBrk="0" hangingPunct="1">
              <a:lnSpc>
                <a:spcPct val="90000"/>
              </a:lnSpc>
              <a:spcBef>
                <a:spcPts val="375"/>
              </a:spcBef>
              <a:buFont typeface="Arial" panose="020B0604020202020204" pitchFamily="34" charset="0"/>
              <a:buChar char="•"/>
              <a:defRPr lang="en-US" sz="1400" kern="1200" dirty="0">
                <a:solidFill>
                  <a:schemeClr val="tx1"/>
                </a:solidFill>
                <a:latin typeface="Santral"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1100" smtClean="0"/>
              <a:t>Standard dashboards embedded within .NET portal</a:t>
            </a:r>
          </a:p>
          <a:p>
            <a:r>
              <a:rPr lang="en-GB" sz="1100" smtClean="0"/>
              <a:t>Expedited route to market</a:t>
            </a:r>
          </a:p>
          <a:p>
            <a:r>
              <a:rPr lang="en-GB" sz="1100" smtClean="0"/>
              <a:t>Validate approach with client/consultant panel</a:t>
            </a:r>
          </a:p>
          <a:p>
            <a:endParaRPr lang="en-GB" sz="1100" smtClean="0"/>
          </a:p>
        </p:txBody>
      </p:sp>
      <p:sp>
        <p:nvSpPr>
          <p:cNvPr id="8" name="Content Placeholder 5"/>
          <p:cNvSpPr txBox="1">
            <a:spLocks/>
          </p:cNvSpPr>
          <p:nvPr/>
        </p:nvSpPr>
        <p:spPr>
          <a:xfrm>
            <a:off x="6151588" y="2214559"/>
            <a:ext cx="2420911" cy="2003083"/>
          </a:xfrm>
          <a:prstGeom prst="rect">
            <a:avLst/>
          </a:prstGeom>
        </p:spPr>
        <p:txBody>
          <a:bodyPr vert="horz" lIns="0" tIns="45720" rIns="91440" bIns="45720" rtlCol="0">
            <a:normAutofit/>
          </a:bodyPr>
          <a:lstStyle>
            <a:lvl1pPr marL="177800" indent="-177800" algn="l" defTabSz="685800" rtl="0" eaLnBrk="1" latinLnBrk="0" hangingPunct="1">
              <a:lnSpc>
                <a:spcPct val="100000"/>
              </a:lnSpc>
              <a:spcBef>
                <a:spcPts val="750"/>
              </a:spcBef>
              <a:buClr>
                <a:schemeClr val="bg2"/>
              </a:buClr>
              <a:buSzPct val="75000"/>
              <a:buFont typeface="Wingdings" panose="05000000000000000000" pitchFamily="2" charset="2"/>
              <a:buChar char=""/>
              <a:defRPr lang="en-US" sz="1100" kern="1200">
                <a:solidFill>
                  <a:schemeClr val="tx1"/>
                </a:solidFill>
                <a:latin typeface="Santral" pitchFamily="50" charset="0"/>
                <a:ea typeface="+mn-ea"/>
                <a:cs typeface="+mn-cs"/>
              </a:defRPr>
            </a:lvl1pPr>
            <a:lvl2pPr marL="361950" indent="-184150" algn="l" defTabSz="685800" rtl="0" eaLnBrk="1" latinLnBrk="0" hangingPunct="1">
              <a:lnSpc>
                <a:spcPct val="100000"/>
              </a:lnSpc>
              <a:spcBef>
                <a:spcPts val="375"/>
              </a:spcBef>
              <a:buClr>
                <a:schemeClr val="bg2"/>
              </a:buClr>
              <a:buFont typeface="Santral" pitchFamily="50" charset="0"/>
              <a:buChar char="−"/>
              <a:defRPr lang="en-US" sz="1050" kern="1200">
                <a:solidFill>
                  <a:schemeClr val="tx1"/>
                </a:solidFill>
                <a:latin typeface="Santral" pitchFamily="50" charset="0"/>
                <a:ea typeface="+mn-ea"/>
                <a:cs typeface="+mn-cs"/>
              </a:defRPr>
            </a:lvl2pPr>
            <a:lvl3pPr marL="539750" indent="-177800" algn="l" defTabSz="685800" rtl="0" eaLnBrk="1" latinLnBrk="0" hangingPunct="1">
              <a:lnSpc>
                <a:spcPct val="100000"/>
              </a:lnSpc>
              <a:spcBef>
                <a:spcPts val="375"/>
              </a:spcBef>
              <a:buClr>
                <a:schemeClr val="bg2"/>
              </a:buClr>
              <a:buFont typeface="Arial" panose="020B0604020202020204" pitchFamily="34" charset="0"/>
              <a:buChar char="•"/>
              <a:defRPr lang="en-US" sz="1000" kern="1200">
                <a:solidFill>
                  <a:schemeClr val="tx1"/>
                </a:solidFill>
                <a:latin typeface="Santral" pitchFamily="50" charset="0"/>
                <a:ea typeface="+mn-ea"/>
                <a:cs typeface="+mn-cs"/>
              </a:defRPr>
            </a:lvl3pPr>
            <a:lvl4pPr marL="717550" indent="-177800" algn="l" defTabSz="685800" rtl="0" eaLnBrk="1" latinLnBrk="0" hangingPunct="1">
              <a:lnSpc>
                <a:spcPct val="100000"/>
              </a:lnSpc>
              <a:spcBef>
                <a:spcPts val="375"/>
              </a:spcBef>
              <a:buClr>
                <a:schemeClr val="bg2"/>
              </a:buClr>
              <a:buFont typeface="Arial" panose="020B0604020202020204" pitchFamily="34" charset="0"/>
              <a:buChar char="•"/>
              <a:defRPr lang="en-US" sz="900" kern="1200">
                <a:solidFill>
                  <a:schemeClr val="tx1"/>
                </a:solidFill>
                <a:latin typeface="Santral" pitchFamily="50" charset="0"/>
                <a:ea typeface="+mn-ea"/>
                <a:cs typeface="+mn-cs"/>
              </a:defRPr>
            </a:lvl4pPr>
            <a:lvl5pPr marL="804863" indent="0" algn="l" defTabSz="685800" rtl="0" eaLnBrk="1" latinLnBrk="0" hangingPunct="1">
              <a:lnSpc>
                <a:spcPct val="90000"/>
              </a:lnSpc>
              <a:spcBef>
                <a:spcPts val="375"/>
              </a:spcBef>
              <a:buFont typeface="Arial" panose="020B0604020202020204" pitchFamily="34" charset="0"/>
              <a:buNone/>
              <a:defRPr lang="en-US" sz="1400" kern="1200">
                <a:solidFill>
                  <a:schemeClr val="tx1"/>
                </a:solidFill>
                <a:latin typeface="Santral"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Wingdings" panose="05000000000000000000" pitchFamily="2" charset="2"/>
              <a:buNone/>
            </a:pPr>
            <a:r>
              <a:rPr lang="en-GB" sz="800" b="1" dirty="0" smtClean="0"/>
              <a:t>Desired features</a:t>
            </a:r>
          </a:p>
          <a:p>
            <a:pPr algn="just">
              <a:buFont typeface="Courier New" panose="02070309020205020404" pitchFamily="49" charset="0"/>
              <a:buChar char="o"/>
            </a:pPr>
            <a:r>
              <a:rPr lang="en-GB" sz="800" dirty="0" smtClean="0"/>
              <a:t>Client data upload – all data is prepared by </a:t>
            </a:r>
            <a:r>
              <a:rPr lang="en-GB" sz="800" dirty="0" err="1" smtClean="0"/>
              <a:t>Pyson</a:t>
            </a:r>
            <a:r>
              <a:rPr lang="en-GB" sz="800" dirty="0" smtClean="0"/>
              <a:t> Insights team</a:t>
            </a:r>
          </a:p>
          <a:p>
            <a:pPr algn="just">
              <a:buFont typeface="Courier New" panose="02070309020205020404" pitchFamily="49" charset="0"/>
              <a:buChar char="o"/>
            </a:pPr>
            <a:r>
              <a:rPr lang="en-GB" sz="800" dirty="0" smtClean="0"/>
              <a:t>Analytics DM/DW – no client data repository or analytics repository; dashboards are standard but exist per client</a:t>
            </a:r>
          </a:p>
          <a:p>
            <a:pPr algn="just">
              <a:buFont typeface="Courier New" panose="02070309020205020404" pitchFamily="49" charset="0"/>
              <a:buChar char="o"/>
            </a:pPr>
            <a:endParaRPr lang="en-GB" sz="800" dirty="0" smtClean="0"/>
          </a:p>
          <a:p>
            <a:pPr algn="just">
              <a:buFont typeface="Courier New" panose="02070309020205020404" pitchFamily="49" charset="0"/>
              <a:buChar char="o"/>
            </a:pPr>
            <a:endParaRPr lang="en-GB" sz="800" b="1" dirty="0" smtClean="0"/>
          </a:p>
        </p:txBody>
      </p:sp>
    </p:spTree>
    <p:extLst>
      <p:ext uri="{BB962C8B-B14F-4D97-AF65-F5344CB8AC3E}">
        <p14:creationId xmlns:p14="http://schemas.microsoft.com/office/powerpoint/2010/main" val="2656258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EBF8FF0-FCD8-4581-827C-F89064E2DDF5}"/>
              </a:ext>
            </a:extLst>
          </p:cNvPr>
          <p:cNvSpPr>
            <a:spLocks noGrp="1"/>
          </p:cNvSpPr>
          <p:nvPr>
            <p:ph type="title"/>
          </p:nvPr>
        </p:nvSpPr>
        <p:spPr/>
        <p:txBody>
          <a:bodyPr/>
          <a:lstStyle/>
          <a:p>
            <a:r>
              <a:rPr lang="en-GB" dirty="0" smtClean="0">
                <a:latin typeface="+mn-lt"/>
              </a:rPr>
              <a:t>Income &amp; risk</a:t>
            </a:r>
            <a:endParaRPr lang="en-US" dirty="0">
              <a:latin typeface="+mn-lt"/>
            </a:endParaRPr>
          </a:p>
        </p:txBody>
      </p:sp>
    </p:spTree>
    <p:extLst>
      <p:ext uri="{BB962C8B-B14F-4D97-AF65-F5344CB8AC3E}">
        <p14:creationId xmlns:p14="http://schemas.microsoft.com/office/powerpoint/2010/main" val="2823027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971B15-4594-41B8-A8B0-505956AC693C}"/>
              </a:ext>
            </a:extLst>
          </p:cNvPr>
          <p:cNvSpPr>
            <a:spLocks noGrp="1"/>
          </p:cNvSpPr>
          <p:nvPr>
            <p:ph type="title"/>
          </p:nvPr>
        </p:nvSpPr>
        <p:spPr/>
        <p:txBody>
          <a:bodyPr/>
          <a:lstStyle/>
          <a:p>
            <a:r>
              <a:rPr lang="en-GB" dirty="0" smtClean="0"/>
              <a:t>Validated learning</a:t>
            </a:r>
            <a:endParaRPr lang="en-US" dirty="0"/>
          </a:p>
        </p:txBody>
      </p:sp>
      <p:sp>
        <p:nvSpPr>
          <p:cNvPr id="2" name="Text Placeholder 1"/>
          <p:cNvSpPr>
            <a:spLocks noGrp="1"/>
          </p:cNvSpPr>
          <p:nvPr>
            <p:ph idx="1"/>
          </p:nvPr>
        </p:nvSpPr>
        <p:spPr/>
        <p:txBody>
          <a:bodyPr>
            <a:normAutofit/>
          </a:bodyPr>
          <a:lstStyle/>
          <a:p>
            <a:pPr marL="0" indent="0">
              <a:buNone/>
            </a:pPr>
            <a:r>
              <a:rPr lang="en-GB" b="1" dirty="0" smtClean="0"/>
              <a:t>Proposed representation from</a:t>
            </a:r>
          </a:p>
          <a:p>
            <a:r>
              <a:rPr lang="en-GB" dirty="0" smtClean="0"/>
              <a:t>Hyperion</a:t>
            </a:r>
          </a:p>
          <a:p>
            <a:r>
              <a:rPr lang="en-GB" dirty="0" smtClean="0"/>
              <a:t>Howden EB&amp;W</a:t>
            </a:r>
          </a:p>
          <a:p>
            <a:r>
              <a:rPr lang="en-GB" dirty="0" smtClean="0"/>
              <a:t>Arup</a:t>
            </a:r>
            <a:endParaRPr lang="en-GB" dirty="0"/>
          </a:p>
          <a:p>
            <a:r>
              <a:rPr lang="en-GB" dirty="0"/>
              <a:t>Kier</a:t>
            </a:r>
          </a:p>
          <a:p>
            <a:r>
              <a:rPr lang="en-GB" dirty="0"/>
              <a:t>BNP</a:t>
            </a:r>
          </a:p>
          <a:p>
            <a:r>
              <a:rPr lang="en-GB" dirty="0"/>
              <a:t>JLL</a:t>
            </a:r>
          </a:p>
          <a:p>
            <a:pPr marL="0" indent="0">
              <a:buNone/>
            </a:pPr>
            <a:endParaRPr lang="en-GB" dirty="0"/>
          </a:p>
        </p:txBody>
      </p:sp>
      <p:sp>
        <p:nvSpPr>
          <p:cNvPr id="3" name="Content Placeholder 2"/>
          <p:cNvSpPr>
            <a:spLocks noGrp="1"/>
          </p:cNvSpPr>
          <p:nvPr>
            <p:ph idx="14"/>
          </p:nvPr>
        </p:nvSpPr>
        <p:spPr/>
        <p:txBody>
          <a:bodyPr>
            <a:normAutofit/>
          </a:bodyPr>
          <a:lstStyle/>
          <a:p>
            <a:pPr marL="0" indent="0">
              <a:buNone/>
            </a:pPr>
            <a:r>
              <a:rPr lang="en-GB" b="1" dirty="0"/>
              <a:t>Proposed representation </a:t>
            </a:r>
            <a:r>
              <a:rPr lang="en-GB" b="1" dirty="0" smtClean="0"/>
              <a:t>from</a:t>
            </a:r>
            <a:endParaRPr lang="en-GB" dirty="0" smtClean="0"/>
          </a:p>
          <a:p>
            <a:pPr lvl="0"/>
            <a:r>
              <a:rPr lang="en-GB" dirty="0" smtClean="0"/>
              <a:t>BAM </a:t>
            </a:r>
            <a:r>
              <a:rPr lang="en-GB" dirty="0"/>
              <a:t>- Nuttall/BAM Construct </a:t>
            </a:r>
          </a:p>
          <a:p>
            <a:pPr lvl="0"/>
            <a:r>
              <a:rPr lang="en-GB" dirty="0" err="1"/>
              <a:t>Elior</a:t>
            </a:r>
            <a:r>
              <a:rPr lang="en-GB" dirty="0"/>
              <a:t> </a:t>
            </a:r>
          </a:p>
          <a:p>
            <a:pPr lvl="0"/>
            <a:r>
              <a:rPr lang="en-GB" dirty="0" err="1"/>
              <a:t>Societe</a:t>
            </a:r>
            <a:r>
              <a:rPr lang="en-GB" dirty="0"/>
              <a:t> </a:t>
            </a:r>
            <a:r>
              <a:rPr lang="en-GB" dirty="0" err="1"/>
              <a:t>Generale</a:t>
            </a:r>
            <a:r>
              <a:rPr lang="en-GB" dirty="0"/>
              <a:t> </a:t>
            </a:r>
          </a:p>
          <a:p>
            <a:pPr lvl="0"/>
            <a:r>
              <a:rPr lang="en-GB" dirty="0"/>
              <a:t>Housing &amp; Care 21 </a:t>
            </a:r>
          </a:p>
          <a:p>
            <a:pPr lvl="0"/>
            <a:r>
              <a:rPr lang="en-GB" dirty="0"/>
              <a:t>Fred Olsen</a:t>
            </a:r>
          </a:p>
          <a:p>
            <a:pPr lvl="0"/>
            <a:r>
              <a:rPr lang="en-GB" dirty="0" err="1"/>
              <a:t>Trowers</a:t>
            </a:r>
            <a:r>
              <a:rPr lang="en-GB" dirty="0"/>
              <a:t> &amp; Hamlin</a:t>
            </a:r>
          </a:p>
          <a:p>
            <a:pPr marL="0" indent="0">
              <a:buNone/>
            </a:pPr>
            <a:endParaRPr lang="en-GB" dirty="0"/>
          </a:p>
        </p:txBody>
      </p:sp>
      <p:sp>
        <p:nvSpPr>
          <p:cNvPr id="5" name="Content Placeholder 4"/>
          <p:cNvSpPr>
            <a:spLocks noGrp="1"/>
          </p:cNvSpPr>
          <p:nvPr>
            <p:ph idx="15"/>
          </p:nvPr>
        </p:nvSpPr>
        <p:spPr/>
        <p:txBody>
          <a:bodyPr>
            <a:normAutofit fontScale="55000" lnSpcReduction="20000"/>
          </a:bodyPr>
          <a:lstStyle/>
          <a:p>
            <a:r>
              <a:rPr lang="en-GB" dirty="0"/>
              <a:t>“Building products or services iteratively by constantly integrating customer feedback you can reduce the risk that the product/service will fail (build-measure-learn</a:t>
            </a:r>
            <a:r>
              <a:rPr lang="en-GB" dirty="0" smtClean="0"/>
              <a:t>)”</a:t>
            </a:r>
          </a:p>
          <a:p>
            <a:r>
              <a:rPr lang="en-GB" dirty="0"/>
              <a:t>Focus groups to support proposition development: features, advantages and benefits – refine the product development roadmap</a:t>
            </a:r>
          </a:p>
          <a:p>
            <a:r>
              <a:rPr lang="en-GB" dirty="0"/>
              <a:t>Beta/prototype UX to deliver high quality digital experiences</a:t>
            </a:r>
          </a:p>
          <a:p>
            <a:r>
              <a:rPr lang="en-GB" dirty="0" smtClean="0"/>
              <a:t>Maintain focus on addressing client need and problem</a:t>
            </a:r>
            <a:endParaRPr lang="en-GB" dirty="0"/>
          </a:p>
          <a:p>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1878891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Income Planning – Year 1</a:t>
            </a:r>
            <a:endParaRPr lang="en-GB" dirty="0"/>
          </a:p>
        </p:txBody>
      </p:sp>
      <p:graphicFrame>
        <p:nvGraphicFramePr>
          <p:cNvPr id="9" name="Chart 8"/>
          <p:cNvGraphicFramePr>
            <a:graphicFrameLocks/>
          </p:cNvGraphicFramePr>
          <p:nvPr>
            <p:extLst>
              <p:ext uri="{D42A27DB-BD31-4B8C-83A1-F6EECF244321}">
                <p14:modId xmlns:p14="http://schemas.microsoft.com/office/powerpoint/2010/main" val="3055892025"/>
              </p:ext>
            </p:extLst>
          </p:nvPr>
        </p:nvGraphicFramePr>
        <p:xfrm>
          <a:off x="752475" y="1206500"/>
          <a:ext cx="5457825" cy="326310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6934200" y="1416050"/>
            <a:ext cx="1695450" cy="815608"/>
          </a:xfrm>
          <a:prstGeom prst="rect">
            <a:avLst/>
          </a:prstGeom>
          <a:noFill/>
        </p:spPr>
        <p:txBody>
          <a:bodyPr wrap="square" rtlCol="0">
            <a:spAutoFit/>
          </a:bodyPr>
          <a:lstStyle/>
          <a:p>
            <a:pPr algn="ctr"/>
            <a:r>
              <a:rPr lang="en-GB" sz="1100" dirty="0" smtClean="0"/>
              <a:t>2019/2020 </a:t>
            </a:r>
          </a:p>
          <a:p>
            <a:pPr algn="ctr"/>
            <a:r>
              <a:rPr lang="en-GB" sz="3600" b="1" dirty="0" smtClean="0">
                <a:solidFill>
                  <a:schemeClr val="accent1"/>
                </a:solidFill>
              </a:rPr>
              <a:t>£130k</a:t>
            </a:r>
          </a:p>
        </p:txBody>
      </p:sp>
    </p:spTree>
    <p:extLst>
      <p:ext uri="{BB962C8B-B14F-4D97-AF65-F5344CB8AC3E}">
        <p14:creationId xmlns:p14="http://schemas.microsoft.com/office/powerpoint/2010/main" val="752822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E89E88-4342-4822-A0D0-B181F95A1645}"/>
              </a:ext>
            </a:extLst>
          </p:cNvPr>
          <p:cNvSpPr>
            <a:spLocks noGrp="1"/>
          </p:cNvSpPr>
          <p:nvPr>
            <p:ph type="ctrTitle"/>
          </p:nvPr>
        </p:nvSpPr>
        <p:spPr/>
        <p:txBody>
          <a:bodyPr>
            <a:normAutofit/>
          </a:bodyPr>
          <a:lstStyle/>
          <a:p>
            <a:r>
              <a:rPr lang="en-GB" sz="4000" dirty="0" smtClean="0">
                <a:latin typeface="Calibri" panose="020F0502020204030204" pitchFamily="34" charset="0"/>
                <a:cs typeface="Calibri" panose="020F0502020204030204" pitchFamily="34" charset="0"/>
              </a:rPr>
              <a:t>Questions?</a:t>
            </a:r>
            <a:endParaRPr lang="en-GB" sz="4000" dirty="0">
              <a:latin typeface="Calibri" panose="020F0502020204030204" pitchFamily="34" charset="0"/>
              <a:cs typeface="Calibri" panose="020F0502020204030204" pitchFamily="34" charset="0"/>
            </a:endParaRPr>
          </a:p>
        </p:txBody>
      </p:sp>
      <p:sp>
        <p:nvSpPr>
          <p:cNvPr id="10" name="Subtitle 9">
            <a:extLst>
              <a:ext uri="{FF2B5EF4-FFF2-40B4-BE49-F238E27FC236}">
                <a16:creationId xmlns:a16="http://schemas.microsoft.com/office/drawing/2014/main" xmlns="" id="{80340C3C-A03B-4420-92B5-795558392D78}"/>
              </a:ext>
            </a:extLst>
          </p:cNvPr>
          <p:cNvSpPr>
            <a:spLocks noGrp="1"/>
          </p:cNvSpPr>
          <p:nvPr>
            <p:ph type="subTitle" idx="1"/>
          </p:nvPr>
        </p:nvSpPr>
        <p:spPr/>
        <p:txBody>
          <a:bodyPr>
            <a:noAutofit/>
          </a:bodyPr>
          <a:lstStyle/>
          <a:p>
            <a:r>
              <a:rPr lang="en-GB" sz="1600" dirty="0">
                <a:latin typeface="Calibri" panose="020F0502020204030204" pitchFamily="34" charset="0"/>
                <a:cs typeface="Calibri" panose="020F0502020204030204" pitchFamily="34" charset="0"/>
              </a:rPr>
              <a:t>For any further questions, please contact</a:t>
            </a:r>
            <a:br>
              <a:rPr lang="en-GB" sz="1600" dirty="0">
                <a:latin typeface="Calibri" panose="020F0502020204030204" pitchFamily="34" charset="0"/>
                <a:cs typeface="Calibri" panose="020F0502020204030204" pitchFamily="34" charset="0"/>
              </a:rPr>
            </a:br>
            <a:r>
              <a:rPr lang="en-GB" sz="1600" dirty="0">
                <a:latin typeface="Calibri" panose="020F0502020204030204" pitchFamily="34" charset="0"/>
                <a:cs typeface="Calibri" panose="020F0502020204030204" pitchFamily="34" charset="0"/>
              </a:rPr>
              <a:t>a member of our brand team on:</a:t>
            </a:r>
          </a:p>
        </p:txBody>
      </p:sp>
      <p:sp>
        <p:nvSpPr>
          <p:cNvPr id="11" name="Text Placeholder 10">
            <a:extLst>
              <a:ext uri="{FF2B5EF4-FFF2-40B4-BE49-F238E27FC236}">
                <a16:creationId xmlns:a16="http://schemas.microsoft.com/office/drawing/2014/main" xmlns="" id="{54149D42-00F7-4C1F-BC2C-189BEAC1D229}"/>
              </a:ext>
            </a:extLst>
          </p:cNvPr>
          <p:cNvSpPr>
            <a:spLocks noGrp="1"/>
          </p:cNvSpPr>
          <p:nvPr>
            <p:ph type="body" sz="quarter" idx="13"/>
          </p:nvPr>
        </p:nvSpPr>
        <p:spPr/>
        <p:txBody>
          <a:bodyPr>
            <a:normAutofit/>
          </a:bodyPr>
          <a:lstStyle/>
          <a:p>
            <a:r>
              <a:rPr lang="en-GB" sz="1400" dirty="0">
                <a:latin typeface="Calibri" panose="020F0502020204030204" pitchFamily="34" charset="0"/>
                <a:cs typeface="Calibri" panose="020F0502020204030204" pitchFamily="34" charset="0"/>
              </a:rPr>
              <a:t>+44 (0) 20 3327 5000</a:t>
            </a:r>
            <a:br>
              <a:rPr lang="en-GB" sz="1400" dirty="0">
                <a:latin typeface="Calibri" panose="020F0502020204030204" pitchFamily="34" charset="0"/>
                <a:cs typeface="Calibri" panose="020F0502020204030204" pitchFamily="34" charset="0"/>
              </a:rPr>
            </a:br>
            <a:r>
              <a:rPr lang="en-GB" sz="1400" dirty="0">
                <a:latin typeface="Calibri" panose="020F0502020204030204" pitchFamily="34" charset="0"/>
                <a:cs typeface="Calibri" panose="020F0502020204030204" pitchFamily="34" charset="0"/>
              </a:rPr>
              <a:t>h</a:t>
            </a:r>
            <a:r>
              <a:rPr lang="en-GB" sz="1400" dirty="0" smtClean="0">
                <a:latin typeface="Calibri" panose="020F0502020204030204" pitchFamily="34" charset="0"/>
                <a:cs typeface="Calibri" panose="020F0502020204030204" pitchFamily="34" charset="0"/>
              </a:rPr>
              <a:t>ello@psyon.co.uk</a:t>
            </a:r>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5847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52D579F-8FE6-4B90-A50B-E35017BB6BBD}" type="slidenum">
              <a:rPr lang="en-US" smtClean="0"/>
              <a:t>2</a:t>
            </a:fld>
            <a:endParaRPr lang="en-US"/>
          </a:p>
        </p:txBody>
      </p:sp>
      <p:sp>
        <p:nvSpPr>
          <p:cNvPr id="4" name="Title 3"/>
          <p:cNvSpPr>
            <a:spLocks noGrp="1"/>
          </p:cNvSpPr>
          <p:nvPr>
            <p:ph type="title"/>
          </p:nvPr>
        </p:nvSpPr>
        <p:spPr/>
        <p:txBody>
          <a:bodyPr/>
          <a:lstStyle/>
          <a:p>
            <a:r>
              <a:rPr lang="en-GB" dirty="0" smtClean="0"/>
              <a:t>Background</a:t>
            </a:r>
            <a:endParaRPr lang="en-GB" dirty="0"/>
          </a:p>
        </p:txBody>
      </p:sp>
      <p:sp>
        <p:nvSpPr>
          <p:cNvPr id="5" name="TextBox 4"/>
          <p:cNvSpPr txBox="1"/>
          <p:nvPr/>
        </p:nvSpPr>
        <p:spPr>
          <a:xfrm>
            <a:off x="4710020" y="925126"/>
            <a:ext cx="3959523" cy="4247317"/>
          </a:xfrm>
          <a:prstGeom prst="rect">
            <a:avLst/>
          </a:prstGeom>
          <a:noFill/>
        </p:spPr>
        <p:txBody>
          <a:bodyPr wrap="square" rtlCol="0">
            <a:spAutoFit/>
          </a:bodyPr>
          <a:lstStyle/>
          <a:p>
            <a:pPr lvl="0">
              <a:spcAft>
                <a:spcPts val="0"/>
              </a:spcAft>
            </a:pPr>
            <a:r>
              <a:rPr lang="en-GB" sz="1000" b="1" dirty="0" smtClean="0">
                <a:solidFill>
                  <a:srgbClr val="C9148D"/>
                </a:solidFill>
                <a:latin typeface="Calibri" panose="020F0502020204030204" pitchFamily="34" charset="0"/>
                <a:cs typeface="Calibri" panose="020F0502020204030204" pitchFamily="34" charset="0"/>
              </a:rPr>
              <a:t>Target Market: </a:t>
            </a:r>
            <a:r>
              <a:rPr lang="en-GB" sz="1000" dirty="0" smtClean="0">
                <a:latin typeface="Calibri" panose="020F0502020204030204" pitchFamily="34" charset="0"/>
                <a:cs typeface="Calibri" panose="020F0502020204030204" pitchFamily="34" charset="0"/>
              </a:rPr>
              <a:t>no restriction on size at sale however target</a:t>
            </a:r>
          </a:p>
          <a:p>
            <a:pPr marL="171450" lvl="0" indent="-171450">
              <a:spcAft>
                <a:spcPts val="0"/>
              </a:spcAft>
              <a:buClr>
                <a:srgbClr val="C9148D"/>
              </a:buClr>
              <a:buFont typeface="Courier New" pitchFamily="49" charset="0"/>
              <a:buChar char="o"/>
            </a:pPr>
            <a:r>
              <a:rPr lang="en-GB" sz="1000" dirty="0" smtClean="0">
                <a:latin typeface="Calibri"/>
                <a:ea typeface="Calibri"/>
              </a:rPr>
              <a:t>250 plus employees (aligned to government statuary &amp; voluntary reporting guidelines)</a:t>
            </a:r>
          </a:p>
          <a:p>
            <a:pPr marL="171450" lvl="0" indent="-171450">
              <a:spcAft>
                <a:spcPts val="0"/>
              </a:spcAft>
              <a:buClr>
                <a:srgbClr val="C9148D"/>
              </a:buClr>
              <a:buFont typeface="Courier New" pitchFamily="49" charset="0"/>
              <a:buChar char="o"/>
            </a:pPr>
            <a:endParaRPr lang="en-GB" sz="1000" dirty="0">
              <a:latin typeface="Calibri"/>
              <a:cs typeface="Calibri" panose="020F0502020204030204" pitchFamily="34" charset="0"/>
            </a:endParaRPr>
          </a:p>
          <a:p>
            <a:pPr>
              <a:spcAft>
                <a:spcPts val="0"/>
              </a:spcAft>
            </a:pPr>
            <a:r>
              <a:rPr lang="en-GB" sz="1000" b="1" u="sng" dirty="0">
                <a:solidFill>
                  <a:srgbClr val="C9148D"/>
                </a:solidFill>
                <a:uFill>
                  <a:solidFill>
                    <a:schemeClr val="bg1"/>
                  </a:solidFill>
                </a:uFill>
                <a:latin typeface="Calibri"/>
                <a:ea typeface="Calibri"/>
              </a:rPr>
              <a:t>Concept foundation</a:t>
            </a:r>
            <a:endParaRPr lang="en-GB" sz="1000" dirty="0">
              <a:solidFill>
                <a:srgbClr val="C9148D"/>
              </a:solidFill>
              <a:uFill>
                <a:solidFill>
                  <a:schemeClr val="bg1"/>
                </a:solidFill>
              </a:uFill>
              <a:latin typeface="Calibri"/>
              <a:ea typeface="Calibri"/>
            </a:endParaRPr>
          </a:p>
          <a:p>
            <a:pPr marL="180975" lvl="0" indent="-180975">
              <a:spcAft>
                <a:spcPts val="0"/>
              </a:spcAft>
              <a:buClr>
                <a:srgbClr val="C9148D"/>
              </a:buClr>
              <a:buFont typeface="Courier New" pitchFamily="49" charset="0"/>
              <a:buChar char="o"/>
            </a:pPr>
            <a:r>
              <a:rPr lang="en-GB" sz="1000" dirty="0">
                <a:latin typeface="Calibri"/>
                <a:ea typeface="Calibri"/>
              </a:rPr>
              <a:t>Making  it easy to use data</a:t>
            </a:r>
          </a:p>
          <a:p>
            <a:pPr marL="180975" lvl="0" indent="-180975">
              <a:spcAft>
                <a:spcPts val="0"/>
              </a:spcAft>
              <a:buClr>
                <a:srgbClr val="C9148D"/>
              </a:buClr>
              <a:buFont typeface="Courier New" pitchFamily="49" charset="0"/>
              <a:buChar char="o"/>
            </a:pPr>
            <a:r>
              <a:rPr lang="en-GB" sz="1000" dirty="0">
                <a:latin typeface="Calibri"/>
                <a:ea typeface="Calibri"/>
              </a:rPr>
              <a:t>Delivery of data analytics  and insight through an engaging portal</a:t>
            </a:r>
          </a:p>
          <a:p>
            <a:pPr marL="180975" lvl="0" indent="-180975">
              <a:spcAft>
                <a:spcPts val="0"/>
              </a:spcAft>
              <a:buClr>
                <a:srgbClr val="C9148D"/>
              </a:buClr>
              <a:buFont typeface="Courier New" pitchFamily="49" charset="0"/>
              <a:buChar char="o"/>
            </a:pPr>
            <a:r>
              <a:rPr lang="en-GB" sz="1000" dirty="0">
                <a:latin typeface="Calibri"/>
                <a:ea typeface="Calibri"/>
              </a:rPr>
              <a:t>Ability for clients to drill in to the data </a:t>
            </a:r>
          </a:p>
          <a:p>
            <a:pPr marL="180975" lvl="0" indent="-180975">
              <a:spcAft>
                <a:spcPts val="0"/>
              </a:spcAft>
              <a:buClr>
                <a:srgbClr val="C9148D"/>
              </a:buClr>
              <a:buFont typeface="Courier New" pitchFamily="49" charset="0"/>
              <a:buChar char="o"/>
            </a:pPr>
            <a:r>
              <a:rPr lang="en-GB" sz="1000" dirty="0">
                <a:latin typeface="Calibri"/>
                <a:ea typeface="Calibri"/>
              </a:rPr>
              <a:t>Print and share static dashboards</a:t>
            </a:r>
          </a:p>
          <a:p>
            <a:pPr marL="180975" lvl="0" indent="-180975">
              <a:spcAft>
                <a:spcPts val="0"/>
              </a:spcAft>
              <a:buClr>
                <a:srgbClr val="C9148D"/>
              </a:buClr>
              <a:buFont typeface="Courier New" pitchFamily="49" charset="0"/>
              <a:buChar char="o"/>
            </a:pPr>
            <a:r>
              <a:rPr lang="en-GB" sz="1000" dirty="0">
                <a:latin typeface="Calibri"/>
                <a:ea typeface="Calibri"/>
              </a:rPr>
              <a:t>Interactive  and easy  to upload data securely</a:t>
            </a:r>
          </a:p>
          <a:p>
            <a:pPr marL="180975" lvl="0" indent="-180975">
              <a:spcAft>
                <a:spcPts val="0"/>
              </a:spcAft>
              <a:buClr>
                <a:srgbClr val="C9148D"/>
              </a:buClr>
              <a:buFont typeface="Courier New" pitchFamily="49" charset="0"/>
              <a:buChar char="o"/>
            </a:pPr>
            <a:r>
              <a:rPr lang="en-GB" sz="1000" dirty="0">
                <a:latin typeface="Calibri"/>
                <a:ea typeface="Calibri"/>
              </a:rPr>
              <a:t>Data validation built in</a:t>
            </a:r>
          </a:p>
          <a:p>
            <a:pPr marL="180975" lvl="0" indent="-180975">
              <a:spcAft>
                <a:spcPts val="0"/>
              </a:spcAft>
              <a:buClr>
                <a:srgbClr val="C9148D"/>
              </a:buClr>
              <a:buFont typeface="Courier New" pitchFamily="49" charset="0"/>
              <a:buChar char="o"/>
            </a:pPr>
            <a:r>
              <a:rPr lang="en-GB" sz="1000" dirty="0">
                <a:latin typeface="Calibri"/>
                <a:ea typeface="Calibri"/>
              </a:rPr>
              <a:t>Delivery: Podcasts, videos, short practical </a:t>
            </a:r>
            <a:r>
              <a:rPr lang="en-GB" sz="1000" dirty="0" smtClean="0">
                <a:latin typeface="Calibri"/>
                <a:ea typeface="Calibri"/>
              </a:rPr>
              <a:t>advice</a:t>
            </a:r>
          </a:p>
          <a:p>
            <a:pPr marL="180975" lvl="0" indent="-180975">
              <a:spcAft>
                <a:spcPts val="0"/>
              </a:spcAft>
              <a:buClr>
                <a:srgbClr val="C9148D"/>
              </a:buClr>
              <a:buFont typeface="Courier New" pitchFamily="49" charset="0"/>
              <a:buChar char="o"/>
            </a:pPr>
            <a:endParaRPr lang="en-GB" sz="1000" dirty="0">
              <a:latin typeface="Calibri"/>
              <a:ea typeface="Calibri"/>
            </a:endParaRPr>
          </a:p>
          <a:p>
            <a:pPr lvl="0"/>
            <a:r>
              <a:rPr lang="en-GB" sz="1000" b="1" u="sng" dirty="0">
                <a:solidFill>
                  <a:srgbClr val="C9148D"/>
                </a:solidFill>
                <a:uFill>
                  <a:solidFill>
                    <a:srgbClr val="FFFFFF"/>
                  </a:solidFill>
                </a:uFill>
                <a:latin typeface="Calibri"/>
                <a:ea typeface="Calibri"/>
              </a:rPr>
              <a:t>Base Level</a:t>
            </a:r>
            <a:endParaRPr lang="en-GB" sz="1000" dirty="0">
              <a:solidFill>
                <a:srgbClr val="C9148D"/>
              </a:solidFill>
              <a:uFill>
                <a:solidFill>
                  <a:srgbClr val="FFFFFF"/>
                </a:solidFill>
              </a:uFill>
              <a:latin typeface="Calibri"/>
              <a:ea typeface="Calibri"/>
            </a:endParaRPr>
          </a:p>
          <a:p>
            <a:pPr>
              <a:buClr>
                <a:srgbClr val="00C0B5"/>
              </a:buClr>
            </a:pPr>
            <a:r>
              <a:rPr lang="en-GB" sz="1000" dirty="0">
                <a:latin typeface="Calibri"/>
                <a:ea typeface="Calibri"/>
              </a:rPr>
              <a:t>Standard suite of dashboards such as:</a:t>
            </a:r>
          </a:p>
          <a:p>
            <a:pPr marL="180975" indent="-180975">
              <a:buClr>
                <a:srgbClr val="C9148D"/>
              </a:buClr>
              <a:buFont typeface="Courier New" pitchFamily="49" charset="0"/>
              <a:buChar char="o"/>
            </a:pPr>
            <a:r>
              <a:rPr lang="en-GB" sz="1000" dirty="0">
                <a:latin typeface="Calibri"/>
                <a:ea typeface="Calibri"/>
              </a:rPr>
              <a:t>Demographics</a:t>
            </a:r>
          </a:p>
          <a:p>
            <a:pPr marL="180975" indent="-180975">
              <a:buClr>
                <a:srgbClr val="C9148D"/>
              </a:buClr>
              <a:buFont typeface="Courier New" pitchFamily="49" charset="0"/>
              <a:buChar char="o"/>
            </a:pPr>
            <a:r>
              <a:rPr lang="en-GB" sz="1000" dirty="0">
                <a:latin typeface="Calibri"/>
                <a:ea typeface="Calibri"/>
              </a:rPr>
              <a:t>Workforce analytics</a:t>
            </a:r>
          </a:p>
          <a:p>
            <a:pPr marL="180975" indent="-180975">
              <a:buClr>
                <a:srgbClr val="C9148D"/>
              </a:buClr>
              <a:buFont typeface="Courier New" pitchFamily="49" charset="0"/>
              <a:buChar char="o"/>
            </a:pPr>
            <a:r>
              <a:rPr lang="en-GB" sz="1000" dirty="0">
                <a:latin typeface="Calibri"/>
                <a:ea typeface="Calibri"/>
              </a:rPr>
              <a:t>Wellbeing</a:t>
            </a:r>
          </a:p>
          <a:p>
            <a:pPr marL="180975" indent="-180975">
              <a:buClr>
                <a:srgbClr val="C9148D"/>
              </a:buClr>
              <a:buFont typeface="Courier New" pitchFamily="49" charset="0"/>
              <a:buChar char="o"/>
            </a:pPr>
            <a:r>
              <a:rPr lang="en-GB" sz="1000" dirty="0">
                <a:latin typeface="Calibri"/>
                <a:ea typeface="Calibri"/>
              </a:rPr>
              <a:t>Gender Pay Gap / Inequality </a:t>
            </a:r>
            <a:r>
              <a:rPr lang="en-GB" sz="1000" dirty="0" smtClean="0">
                <a:latin typeface="Calibri"/>
                <a:ea typeface="Calibri"/>
              </a:rPr>
              <a:t>Report</a:t>
            </a:r>
          </a:p>
          <a:p>
            <a:pPr marL="180975" indent="-180975">
              <a:buClr>
                <a:srgbClr val="C9148D"/>
              </a:buClr>
              <a:buFont typeface="Courier New" pitchFamily="49" charset="0"/>
              <a:buChar char="o"/>
            </a:pPr>
            <a:endParaRPr lang="en-GB" sz="1000" dirty="0">
              <a:latin typeface="Calibri"/>
              <a:ea typeface="Calibri"/>
            </a:endParaRPr>
          </a:p>
          <a:p>
            <a:pPr lvl="0"/>
            <a:r>
              <a:rPr lang="en-GB" sz="1000" b="1" u="sng" dirty="0">
                <a:solidFill>
                  <a:srgbClr val="C9148D"/>
                </a:solidFill>
                <a:uFill>
                  <a:solidFill>
                    <a:srgbClr val="FFFFFF"/>
                  </a:solidFill>
                </a:uFill>
                <a:latin typeface="Calibri"/>
                <a:ea typeface="Calibri"/>
              </a:rPr>
              <a:t>Options</a:t>
            </a:r>
            <a:endParaRPr lang="en-GB" sz="1000" dirty="0">
              <a:solidFill>
                <a:srgbClr val="C9148D"/>
              </a:solidFill>
              <a:uFill>
                <a:solidFill>
                  <a:srgbClr val="FFFFFF"/>
                </a:solidFill>
              </a:uFill>
              <a:latin typeface="Calibri"/>
              <a:ea typeface="Calibri"/>
            </a:endParaRPr>
          </a:p>
          <a:p>
            <a:pPr marL="171450" indent="-171450">
              <a:buClr>
                <a:srgbClr val="C9148D"/>
              </a:buClr>
              <a:buFont typeface="Courier New" pitchFamily="49" charset="0"/>
              <a:buChar char="o"/>
            </a:pPr>
            <a:r>
              <a:rPr lang="en-GB" sz="1000" dirty="0">
                <a:latin typeface="Calibri"/>
                <a:ea typeface="Calibri"/>
              </a:rPr>
              <a:t>Data manipulation </a:t>
            </a:r>
          </a:p>
          <a:p>
            <a:pPr marL="171450" indent="-171450">
              <a:buClr>
                <a:srgbClr val="C9148D"/>
              </a:buClr>
              <a:buFont typeface="Courier New" pitchFamily="49" charset="0"/>
              <a:buChar char="o"/>
            </a:pPr>
            <a:r>
              <a:rPr lang="en-GB" sz="1000" dirty="0">
                <a:latin typeface="Calibri"/>
                <a:ea typeface="Calibri"/>
              </a:rPr>
              <a:t>Be-spoking from branding through to full dashboard design</a:t>
            </a:r>
          </a:p>
          <a:p>
            <a:pPr marL="171450" indent="-171450">
              <a:buClr>
                <a:srgbClr val="C9148D"/>
              </a:buClr>
              <a:buFont typeface="Courier New" pitchFamily="49" charset="0"/>
              <a:buChar char="o"/>
            </a:pPr>
            <a:r>
              <a:rPr lang="en-GB" sz="1000" dirty="0">
                <a:latin typeface="Calibri"/>
                <a:ea typeface="Calibri"/>
              </a:rPr>
              <a:t>Insights and recommendations</a:t>
            </a:r>
          </a:p>
          <a:p>
            <a:pPr>
              <a:buClr>
                <a:srgbClr val="C9148D"/>
              </a:buClr>
            </a:pPr>
            <a:endParaRPr lang="en-GB" sz="1000" dirty="0">
              <a:latin typeface="Calibri"/>
              <a:ea typeface="Calibri"/>
            </a:endParaRPr>
          </a:p>
          <a:p>
            <a:pPr lvl="0">
              <a:spcAft>
                <a:spcPts val="0"/>
              </a:spcAft>
              <a:buClr>
                <a:srgbClr val="C9148D"/>
              </a:buClr>
            </a:pPr>
            <a:endParaRPr lang="en-GB" sz="1000" dirty="0">
              <a:latin typeface="Calibri"/>
              <a:ea typeface="Calibri"/>
            </a:endParaRPr>
          </a:p>
          <a:p>
            <a:pPr lvl="0">
              <a:spcAft>
                <a:spcPts val="0"/>
              </a:spcAft>
              <a:buClr>
                <a:srgbClr val="C9148D"/>
              </a:buClr>
            </a:pPr>
            <a:r>
              <a:rPr lang="en-GB" sz="1000" dirty="0" smtClean="0">
                <a:latin typeface="Calibri" panose="020F0502020204030204" pitchFamily="34" charset="0"/>
                <a:cs typeface="Calibri" panose="020F0502020204030204" pitchFamily="34" charset="0"/>
              </a:rPr>
              <a:t> </a:t>
            </a:r>
            <a:endParaRPr lang="en-GB" sz="1000" dirty="0">
              <a:latin typeface="Calibri" panose="020F0502020204030204" pitchFamily="34" charset="0"/>
              <a:cs typeface="Calibri" panose="020F0502020204030204" pitchFamily="34" charset="0"/>
            </a:endParaRPr>
          </a:p>
        </p:txBody>
      </p:sp>
      <p:sp>
        <p:nvSpPr>
          <p:cNvPr id="9" name="TextBox 8"/>
          <p:cNvSpPr txBox="1"/>
          <p:nvPr/>
        </p:nvSpPr>
        <p:spPr>
          <a:xfrm>
            <a:off x="549212" y="942378"/>
            <a:ext cx="3959523" cy="4093428"/>
          </a:xfrm>
          <a:prstGeom prst="rect">
            <a:avLst/>
          </a:prstGeom>
          <a:noFill/>
        </p:spPr>
        <p:txBody>
          <a:bodyPr wrap="square" rtlCol="0">
            <a:spAutoFit/>
          </a:bodyPr>
          <a:lstStyle/>
          <a:p>
            <a:r>
              <a:rPr lang="en-GB" sz="1000" dirty="0" smtClean="0">
                <a:latin typeface="Calibri" panose="020F0502020204030204" pitchFamily="34" charset="0"/>
              </a:rPr>
              <a:t>The Psyon Insights team has grown from a small lean base, utilising skills and experience to deliver actionable insight to clients. </a:t>
            </a:r>
          </a:p>
          <a:p>
            <a:r>
              <a:rPr lang="en-GB" sz="1000" dirty="0" smtClean="0">
                <a:latin typeface="Calibri" panose="020F0502020204030204" pitchFamily="34" charset="0"/>
              </a:rPr>
              <a:t>The proposition and team has now evolved and we need to build on what we have learnt over the last couple of years to deliver market leading solutions to clients in an engaging and accessible way.</a:t>
            </a:r>
          </a:p>
          <a:p>
            <a:r>
              <a:rPr lang="en-GB" sz="1000" dirty="0" smtClean="0">
                <a:latin typeface="Calibri" panose="020F0502020204030204" pitchFamily="34" charset="0"/>
              </a:rPr>
              <a:t> </a:t>
            </a:r>
          </a:p>
          <a:p>
            <a:r>
              <a:rPr lang="en-GB" sz="1000" dirty="0" smtClean="0">
                <a:latin typeface="Calibri" panose="020F0502020204030204" pitchFamily="34" charset="0"/>
              </a:rPr>
              <a:t>Currently</a:t>
            </a:r>
            <a:r>
              <a:rPr lang="en-GB" sz="1000" dirty="0">
                <a:latin typeface="Calibri" panose="020F0502020204030204" pitchFamily="34" charset="0"/>
              </a:rPr>
              <a:t>, the Psyon Insights team undertakes discrete reporting and analytics projects for clients, delivering the end product as a series of </a:t>
            </a:r>
            <a:r>
              <a:rPr lang="en-GB" sz="1000" dirty="0" smtClean="0">
                <a:latin typeface="Calibri" panose="020F0502020204030204" pitchFamily="34" charset="0"/>
              </a:rPr>
              <a:t>files, interactive modelling sessions, and </a:t>
            </a:r>
            <a:r>
              <a:rPr lang="en-GB" sz="1000" dirty="0">
                <a:latin typeface="Calibri" panose="020F0502020204030204" pitchFamily="34" charset="0"/>
              </a:rPr>
              <a:t>presentations, often including PDF versions of report visualization that has been created in Power BI</a:t>
            </a:r>
            <a:r>
              <a:rPr lang="en-GB" sz="1000" dirty="0" smtClean="0">
                <a:latin typeface="Calibri" panose="020F0502020204030204" pitchFamily="34" charset="0"/>
              </a:rPr>
              <a:t>.</a:t>
            </a:r>
            <a:endParaRPr lang="en-GB" sz="1000" dirty="0">
              <a:latin typeface="Calibri" panose="020F0502020204030204" pitchFamily="34" charset="0"/>
            </a:endParaRPr>
          </a:p>
          <a:p>
            <a:endParaRPr lang="en-GB" sz="1000" dirty="0">
              <a:latin typeface="Calibri" panose="020F0502020204030204" pitchFamily="34" charset="0"/>
            </a:endParaRPr>
          </a:p>
          <a:p>
            <a:r>
              <a:rPr lang="en-GB" sz="1000" dirty="0">
                <a:latin typeface="Calibri" panose="020F0502020204030204" pitchFamily="34" charset="0"/>
              </a:rPr>
              <a:t>The current approach carries a number of different categories of risk:</a:t>
            </a:r>
          </a:p>
          <a:p>
            <a:pPr lvl="1"/>
            <a:r>
              <a:rPr lang="en-GB" sz="1000" b="1" dirty="0">
                <a:solidFill>
                  <a:schemeClr val="bg2"/>
                </a:solidFill>
                <a:latin typeface="Calibri" panose="020F0502020204030204" pitchFamily="34" charset="0"/>
              </a:rPr>
              <a:t>Operational</a:t>
            </a:r>
            <a:r>
              <a:rPr lang="en-GB" sz="1000" dirty="0">
                <a:solidFill>
                  <a:schemeClr val="bg2"/>
                </a:solidFill>
                <a:latin typeface="Calibri" panose="020F0502020204030204" pitchFamily="34" charset="0"/>
              </a:rPr>
              <a:t> </a:t>
            </a:r>
            <a:r>
              <a:rPr lang="en-GB" sz="1000" dirty="0">
                <a:latin typeface="Calibri" panose="020F0502020204030204" pitchFamily="34" charset="0"/>
              </a:rPr>
              <a:t>- </a:t>
            </a:r>
            <a:r>
              <a:rPr lang="en-GB" sz="1000" dirty="0" smtClean="0">
                <a:latin typeface="Calibri" panose="020F0502020204030204" pitchFamily="34" charset="0"/>
              </a:rPr>
              <a:t>End-to-end </a:t>
            </a:r>
            <a:r>
              <a:rPr lang="en-GB" sz="1000" dirty="0">
                <a:latin typeface="Calibri" panose="020F0502020204030204" pitchFamily="34" charset="0"/>
              </a:rPr>
              <a:t>execution is  labour-intensive and by its </a:t>
            </a:r>
            <a:r>
              <a:rPr lang="en-GB" sz="1000" dirty="0" smtClean="0">
                <a:latin typeface="Calibri" panose="020F0502020204030204" pitchFamily="34" charset="0"/>
              </a:rPr>
              <a:t>nature open to inconsistencies</a:t>
            </a:r>
            <a:endParaRPr lang="en-GB" sz="1000" dirty="0">
              <a:latin typeface="Calibri" panose="020F0502020204030204" pitchFamily="34" charset="0"/>
            </a:endParaRPr>
          </a:p>
          <a:p>
            <a:pPr lvl="1"/>
            <a:r>
              <a:rPr lang="en-GB" sz="1000" b="1" dirty="0">
                <a:solidFill>
                  <a:schemeClr val="bg2"/>
                </a:solidFill>
                <a:latin typeface="Calibri" panose="020F0502020204030204" pitchFamily="34" charset="0"/>
              </a:rPr>
              <a:t>Compliance</a:t>
            </a:r>
            <a:r>
              <a:rPr lang="en-GB" sz="1000" dirty="0">
                <a:solidFill>
                  <a:schemeClr val="bg2"/>
                </a:solidFill>
                <a:latin typeface="Calibri" panose="020F0502020204030204" pitchFamily="34" charset="0"/>
              </a:rPr>
              <a:t> </a:t>
            </a:r>
            <a:r>
              <a:rPr lang="en-GB" sz="1000" dirty="0">
                <a:latin typeface="Calibri" panose="020F0502020204030204" pitchFamily="34" charset="0"/>
              </a:rPr>
              <a:t>- It proliferates the excessive copying </a:t>
            </a:r>
            <a:r>
              <a:rPr lang="en-GB" sz="1000" dirty="0" smtClean="0">
                <a:latin typeface="Calibri" panose="020F0502020204030204" pitchFamily="34" charset="0"/>
              </a:rPr>
              <a:t>of personal </a:t>
            </a:r>
            <a:r>
              <a:rPr lang="en-GB" sz="1000" dirty="0">
                <a:latin typeface="Calibri" panose="020F0502020204030204" pitchFamily="34" charset="0"/>
              </a:rPr>
              <a:t>data which </a:t>
            </a:r>
            <a:r>
              <a:rPr lang="en-GB" sz="1000" dirty="0" smtClean="0">
                <a:latin typeface="Calibri" panose="020F0502020204030204" pitchFamily="34" charset="0"/>
              </a:rPr>
              <a:t>adds </a:t>
            </a:r>
            <a:r>
              <a:rPr lang="en-GB" sz="1000" dirty="0">
                <a:latin typeface="Calibri" panose="020F0502020204030204" pitchFamily="34" charset="0"/>
              </a:rPr>
              <a:t>risk to Psyon’s position of compliance with regard to GDPR</a:t>
            </a:r>
          </a:p>
          <a:p>
            <a:pPr lvl="1"/>
            <a:r>
              <a:rPr lang="en-GB" sz="1000" b="1" dirty="0">
                <a:solidFill>
                  <a:schemeClr val="bg2"/>
                </a:solidFill>
                <a:latin typeface="Calibri" panose="020F0502020204030204" pitchFamily="34" charset="0"/>
              </a:rPr>
              <a:t>Strategic</a:t>
            </a:r>
            <a:r>
              <a:rPr lang="en-GB" sz="1000" b="1" dirty="0">
                <a:latin typeface="Calibri" panose="020F0502020204030204" pitchFamily="34" charset="0"/>
              </a:rPr>
              <a:t> </a:t>
            </a:r>
            <a:r>
              <a:rPr lang="en-GB" sz="1000" dirty="0">
                <a:latin typeface="Calibri" panose="020F0502020204030204" pitchFamily="34" charset="0"/>
              </a:rPr>
              <a:t>– the current approach limits scope for developing products that meet customers’ needs which put us at risk from competition winning the business</a:t>
            </a:r>
          </a:p>
          <a:p>
            <a:pPr lvl="1"/>
            <a:r>
              <a:rPr lang="en-GB" sz="1000" b="1" dirty="0">
                <a:solidFill>
                  <a:schemeClr val="bg2"/>
                </a:solidFill>
                <a:latin typeface="Calibri" panose="020F0502020204030204" pitchFamily="34" charset="0"/>
              </a:rPr>
              <a:t>Financial</a:t>
            </a:r>
            <a:r>
              <a:rPr lang="en-GB" sz="1000" dirty="0">
                <a:latin typeface="Calibri" panose="020F0502020204030204" pitchFamily="34" charset="0"/>
              </a:rPr>
              <a:t>  - the current approach obstructs scaling and therefore limits revenue opportunities</a:t>
            </a:r>
          </a:p>
          <a:p>
            <a:pPr>
              <a:buClr>
                <a:srgbClr val="C9148D"/>
              </a:buClr>
            </a:pPr>
            <a:endParaRPr lang="en-GB" sz="1000" dirty="0">
              <a:latin typeface="Calibri" panose="020F0502020204030204" pitchFamily="34" charset="0"/>
              <a:ea typeface="Calibri"/>
            </a:endParaRPr>
          </a:p>
          <a:p>
            <a:pPr lvl="0">
              <a:spcAft>
                <a:spcPts val="0"/>
              </a:spcAft>
              <a:buClr>
                <a:srgbClr val="C9148D"/>
              </a:buClr>
            </a:pPr>
            <a:endParaRPr lang="en-GB" sz="1000" dirty="0">
              <a:latin typeface="Calibri" panose="020F0502020204030204" pitchFamily="34" charset="0"/>
              <a:ea typeface="Calibri"/>
            </a:endParaRPr>
          </a:p>
          <a:p>
            <a:pPr lvl="0">
              <a:spcAft>
                <a:spcPts val="0"/>
              </a:spcAft>
              <a:buClr>
                <a:srgbClr val="C9148D"/>
              </a:buClr>
            </a:pPr>
            <a:r>
              <a:rPr lang="en-GB" sz="1000" dirty="0" smtClean="0">
                <a:latin typeface="Calibri" panose="020F0502020204030204" pitchFamily="34" charset="0"/>
                <a:cs typeface="Calibri" panose="020F0502020204030204" pitchFamily="34" charset="0"/>
              </a:rPr>
              <a:t> </a:t>
            </a:r>
            <a:endParaRPr lang="en-GB"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1093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EBF8FF0-FCD8-4581-827C-F89064E2DDF5}"/>
              </a:ext>
            </a:extLst>
          </p:cNvPr>
          <p:cNvSpPr>
            <a:spLocks noGrp="1"/>
          </p:cNvSpPr>
          <p:nvPr>
            <p:ph type="title"/>
          </p:nvPr>
        </p:nvSpPr>
        <p:spPr/>
        <p:txBody>
          <a:bodyPr/>
          <a:lstStyle/>
          <a:p>
            <a:r>
              <a:rPr lang="en-GB" dirty="0" smtClean="0">
                <a:latin typeface="+mn-lt"/>
              </a:rPr>
              <a:t>Product</a:t>
            </a:r>
            <a:r>
              <a:rPr lang="en-GB" b="1" dirty="0" smtClean="0">
                <a:latin typeface="+mn-lt"/>
              </a:rPr>
              <a:t> </a:t>
            </a:r>
            <a:r>
              <a:rPr lang="en-GB" dirty="0" smtClean="0">
                <a:latin typeface="+mn-lt"/>
              </a:rPr>
              <a:t>Strategy</a:t>
            </a:r>
            <a:endParaRPr lang="en-US" dirty="0">
              <a:latin typeface="+mn-lt"/>
            </a:endParaRPr>
          </a:p>
        </p:txBody>
      </p:sp>
    </p:spTree>
    <p:extLst>
      <p:ext uri="{BB962C8B-B14F-4D97-AF65-F5344CB8AC3E}">
        <p14:creationId xmlns:p14="http://schemas.microsoft.com/office/powerpoint/2010/main" val="492672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4A7085E-96E4-42F2-9C38-B2F58111378E}"/>
              </a:ext>
            </a:extLst>
          </p:cNvPr>
          <p:cNvSpPr txBox="1"/>
          <p:nvPr/>
        </p:nvSpPr>
        <p:spPr>
          <a:xfrm>
            <a:off x="6123857" y="1132087"/>
            <a:ext cx="2408274" cy="846386"/>
          </a:xfrm>
          <a:prstGeom prst="rect">
            <a:avLst/>
          </a:prstGeom>
          <a:noFill/>
        </p:spPr>
        <p:txBody>
          <a:bodyPr wrap="square" lIns="68580" tIns="34290" rIns="68580" bIns="34290" rtlCol="0">
            <a:spAutoFit/>
          </a:bodyPr>
          <a:lstStyle/>
          <a:p>
            <a:r>
              <a:rPr lang="en-GB" sz="1050" b="1" dirty="0" smtClean="0">
                <a:solidFill>
                  <a:srgbClr val="00A99D"/>
                </a:solidFill>
                <a:latin typeface="Santral" pitchFamily="2" charset="0"/>
              </a:rPr>
              <a:t>Market </a:t>
            </a:r>
            <a:r>
              <a:rPr lang="en-GB" sz="1050" b="1" dirty="0">
                <a:solidFill>
                  <a:srgbClr val="00A99D"/>
                </a:solidFill>
                <a:latin typeface="Santral" pitchFamily="2" charset="0"/>
              </a:rPr>
              <a:t>Needs</a:t>
            </a:r>
          </a:p>
          <a:p>
            <a:pPr marL="257175" indent="-257175">
              <a:buFont typeface="Wingdings" panose="05000000000000000000" pitchFamily="2" charset="2"/>
              <a:buChar char="Ø"/>
            </a:pPr>
            <a:r>
              <a:rPr lang="en-GB" sz="800" dirty="0">
                <a:solidFill>
                  <a:schemeClr val="tx2"/>
                </a:solidFill>
                <a:latin typeface="Santral" pitchFamily="2" charset="0"/>
              </a:rPr>
              <a:t>Sheer volume of workforce-related data and applications</a:t>
            </a:r>
          </a:p>
          <a:p>
            <a:pPr marL="257175" indent="-257175">
              <a:buFont typeface="Wingdings" panose="05000000000000000000" pitchFamily="2" charset="2"/>
              <a:buChar char="Ø"/>
            </a:pPr>
            <a:r>
              <a:rPr lang="en-GB" sz="800" dirty="0">
                <a:solidFill>
                  <a:schemeClr val="tx2"/>
                </a:solidFill>
                <a:latin typeface="Santral" pitchFamily="2" charset="0"/>
              </a:rPr>
              <a:t>Multi-generational&amp; diverse workforce</a:t>
            </a:r>
          </a:p>
          <a:p>
            <a:pPr marL="257175" indent="-257175">
              <a:buFont typeface="Wingdings" panose="05000000000000000000" pitchFamily="2" charset="2"/>
              <a:buChar char="Ø"/>
            </a:pPr>
            <a:r>
              <a:rPr lang="en-GB" sz="800" dirty="0">
                <a:solidFill>
                  <a:schemeClr val="tx2"/>
                </a:solidFill>
                <a:latin typeface="Santral" pitchFamily="2" charset="0"/>
              </a:rPr>
              <a:t>Regulatory and cultural pressure for </a:t>
            </a:r>
            <a:r>
              <a:rPr lang="en-GB" sz="800" dirty="0" smtClean="0">
                <a:solidFill>
                  <a:schemeClr val="tx2"/>
                </a:solidFill>
                <a:latin typeface="Santral" pitchFamily="2" charset="0"/>
              </a:rPr>
              <a:t>transparency</a:t>
            </a:r>
            <a:endParaRPr lang="en-GB" sz="800" dirty="0">
              <a:solidFill>
                <a:schemeClr val="tx2"/>
              </a:solidFill>
              <a:latin typeface="Santral" pitchFamily="2" charset="0"/>
            </a:endParaRPr>
          </a:p>
        </p:txBody>
      </p:sp>
      <p:sp>
        <p:nvSpPr>
          <p:cNvPr id="6" name="TextBox 5">
            <a:extLst>
              <a:ext uri="{FF2B5EF4-FFF2-40B4-BE49-F238E27FC236}">
                <a16:creationId xmlns:a16="http://schemas.microsoft.com/office/drawing/2014/main" xmlns="" id="{E88B24FD-FD53-4DDD-8735-69F6497FBAF1}"/>
              </a:ext>
            </a:extLst>
          </p:cNvPr>
          <p:cNvSpPr txBox="1"/>
          <p:nvPr/>
        </p:nvSpPr>
        <p:spPr>
          <a:xfrm>
            <a:off x="2856820" y="3385611"/>
            <a:ext cx="2001328" cy="1461939"/>
          </a:xfrm>
          <a:prstGeom prst="rect">
            <a:avLst/>
          </a:prstGeom>
          <a:noFill/>
        </p:spPr>
        <p:txBody>
          <a:bodyPr wrap="square" lIns="68580" tIns="34290" rIns="68580" bIns="34290" rtlCol="0">
            <a:spAutoFit/>
          </a:bodyPr>
          <a:lstStyle/>
          <a:p>
            <a:r>
              <a:rPr lang="en-GB" sz="1050" b="1" dirty="0">
                <a:solidFill>
                  <a:srgbClr val="00A99D"/>
                </a:solidFill>
                <a:latin typeface="Santral" pitchFamily="2" charset="0"/>
              </a:rPr>
              <a:t>Key differentiators</a:t>
            </a:r>
          </a:p>
          <a:p>
            <a:pPr marL="257175" indent="-257175">
              <a:buFont typeface="Wingdings" panose="05000000000000000000" pitchFamily="2" charset="2"/>
              <a:buChar char="Ø"/>
            </a:pPr>
            <a:r>
              <a:rPr lang="en-GB" sz="800" dirty="0">
                <a:solidFill>
                  <a:schemeClr val="tx2"/>
                </a:solidFill>
                <a:latin typeface="Santral" pitchFamily="2" charset="0"/>
              </a:rPr>
              <a:t>Time to Value*</a:t>
            </a:r>
          </a:p>
          <a:p>
            <a:pPr marL="257175" indent="-257175">
              <a:buFont typeface="Wingdings" panose="05000000000000000000" pitchFamily="2" charset="2"/>
              <a:buChar char="Ø"/>
            </a:pPr>
            <a:r>
              <a:rPr lang="en-GB" sz="800" dirty="0">
                <a:solidFill>
                  <a:schemeClr val="tx2"/>
                </a:solidFill>
                <a:latin typeface="Santral" pitchFamily="2" charset="0"/>
              </a:rPr>
              <a:t>Evidence-base</a:t>
            </a:r>
          </a:p>
          <a:p>
            <a:pPr marL="257175" indent="-257175">
              <a:buFont typeface="Wingdings" panose="05000000000000000000" pitchFamily="2" charset="2"/>
              <a:buChar char="Ø"/>
            </a:pPr>
            <a:r>
              <a:rPr lang="en-GB" sz="800" dirty="0">
                <a:solidFill>
                  <a:schemeClr val="tx2"/>
                </a:solidFill>
                <a:latin typeface="Santral" pitchFamily="2" charset="0"/>
              </a:rPr>
              <a:t>Balance of advanced analytics and </a:t>
            </a:r>
            <a:r>
              <a:rPr lang="en-GB" sz="800" dirty="0" smtClean="0">
                <a:solidFill>
                  <a:schemeClr val="tx2"/>
                </a:solidFill>
                <a:latin typeface="Santral" pitchFamily="2" charset="0"/>
              </a:rPr>
              <a:t>accessibility</a:t>
            </a:r>
            <a:endParaRPr lang="en-GB" sz="800" dirty="0">
              <a:solidFill>
                <a:schemeClr val="tx2"/>
              </a:solidFill>
              <a:latin typeface="Santral" pitchFamily="2" charset="0"/>
            </a:endParaRPr>
          </a:p>
          <a:p>
            <a:pPr marL="257175" indent="-257175">
              <a:buFont typeface="Wingdings" panose="05000000000000000000" pitchFamily="2" charset="2"/>
              <a:buChar char="Ø"/>
            </a:pPr>
            <a:r>
              <a:rPr lang="en-GB" sz="800" dirty="0">
                <a:solidFill>
                  <a:schemeClr val="tx2"/>
                </a:solidFill>
                <a:latin typeface="Santral" pitchFamily="2" charset="0"/>
              </a:rPr>
              <a:t>Full spectrum workplace reward, health &amp; wellbeing</a:t>
            </a:r>
          </a:p>
          <a:p>
            <a:pPr marL="257175" indent="-257175">
              <a:buFont typeface="+mj-lt"/>
              <a:buAutoNum type="arabicPeriod"/>
            </a:pPr>
            <a:endParaRPr lang="en-GB" sz="800" dirty="0">
              <a:latin typeface="Santral" pitchFamily="2" charset="0"/>
            </a:endParaRPr>
          </a:p>
          <a:p>
            <a:endParaRPr lang="en-GB" sz="800" dirty="0">
              <a:latin typeface="Santral" pitchFamily="2" charset="0"/>
            </a:endParaRPr>
          </a:p>
          <a:p>
            <a:endParaRPr lang="en-GB" sz="800" dirty="0">
              <a:latin typeface="Santral" pitchFamily="2" charset="0"/>
            </a:endParaRPr>
          </a:p>
          <a:p>
            <a:endParaRPr lang="en-GB" sz="800" dirty="0">
              <a:latin typeface="Santral" pitchFamily="2" charset="0"/>
            </a:endParaRPr>
          </a:p>
        </p:txBody>
      </p:sp>
      <p:sp>
        <p:nvSpPr>
          <p:cNvPr id="7" name="TextBox 6">
            <a:extLst>
              <a:ext uri="{FF2B5EF4-FFF2-40B4-BE49-F238E27FC236}">
                <a16:creationId xmlns:a16="http://schemas.microsoft.com/office/drawing/2014/main" xmlns="" id="{7C73E42D-DCCF-44CD-9C92-B986B37E4243}"/>
              </a:ext>
            </a:extLst>
          </p:cNvPr>
          <p:cNvSpPr txBox="1"/>
          <p:nvPr/>
        </p:nvSpPr>
        <p:spPr>
          <a:xfrm>
            <a:off x="7152748" y="3376985"/>
            <a:ext cx="1966849" cy="1092607"/>
          </a:xfrm>
          <a:prstGeom prst="rect">
            <a:avLst/>
          </a:prstGeom>
          <a:noFill/>
        </p:spPr>
        <p:txBody>
          <a:bodyPr wrap="square" lIns="68580" tIns="34290" rIns="68580" bIns="34290" rtlCol="0">
            <a:spAutoFit/>
          </a:bodyPr>
          <a:lstStyle/>
          <a:p>
            <a:r>
              <a:rPr lang="en-GB" sz="1050" b="1" dirty="0">
                <a:solidFill>
                  <a:srgbClr val="00A99D"/>
                </a:solidFill>
                <a:latin typeface="Santral" pitchFamily="2" charset="0"/>
              </a:rPr>
              <a:t>Business Goals</a:t>
            </a:r>
          </a:p>
          <a:p>
            <a:pPr marL="257175" indent="-257175">
              <a:buFont typeface="Wingdings" panose="05000000000000000000" pitchFamily="2" charset="2"/>
              <a:buChar char="Ø"/>
            </a:pPr>
            <a:r>
              <a:rPr lang="en-GB" sz="800" dirty="0">
                <a:solidFill>
                  <a:schemeClr val="tx2"/>
                </a:solidFill>
                <a:latin typeface="Santral" pitchFamily="2" charset="0"/>
              </a:rPr>
              <a:t>Expand number of clients</a:t>
            </a:r>
          </a:p>
          <a:p>
            <a:pPr marL="257175" indent="-257175">
              <a:buFont typeface="Wingdings" panose="05000000000000000000" pitchFamily="2" charset="2"/>
              <a:buChar char="Ø"/>
            </a:pPr>
            <a:r>
              <a:rPr lang="en-US" sz="800" dirty="0">
                <a:solidFill>
                  <a:schemeClr val="tx2"/>
                </a:solidFill>
                <a:latin typeface="Santral" pitchFamily="2" charset="0"/>
              </a:rPr>
              <a:t>Increase revenue</a:t>
            </a:r>
          </a:p>
          <a:p>
            <a:pPr marL="257175" indent="-257175">
              <a:buFont typeface="Wingdings" panose="05000000000000000000" pitchFamily="2" charset="2"/>
              <a:buChar char="Ø"/>
            </a:pPr>
            <a:r>
              <a:rPr lang="en-US" sz="800" dirty="0">
                <a:solidFill>
                  <a:schemeClr val="tx2"/>
                </a:solidFill>
                <a:latin typeface="Santral" pitchFamily="2" charset="0"/>
              </a:rPr>
              <a:t>Generate new revenue opportunities through data analytics innovation</a:t>
            </a:r>
          </a:p>
          <a:p>
            <a:pPr marL="257175" indent="-257175">
              <a:buFont typeface="Wingdings" panose="05000000000000000000" pitchFamily="2" charset="2"/>
              <a:buChar char="Ø"/>
            </a:pPr>
            <a:r>
              <a:rPr lang="en-US" sz="800" dirty="0">
                <a:solidFill>
                  <a:schemeClr val="tx2"/>
                </a:solidFill>
                <a:latin typeface="Santral" pitchFamily="2" charset="0"/>
              </a:rPr>
              <a:t>Protect existing revenue stream</a:t>
            </a:r>
          </a:p>
        </p:txBody>
      </p:sp>
      <p:sp>
        <p:nvSpPr>
          <p:cNvPr id="8" name="Isosceles Triangle 7">
            <a:extLst>
              <a:ext uri="{FF2B5EF4-FFF2-40B4-BE49-F238E27FC236}">
                <a16:creationId xmlns:a16="http://schemas.microsoft.com/office/drawing/2014/main" xmlns="" id="{7872DA86-7E63-43C2-A0D4-F5C6309F4E0A}"/>
              </a:ext>
            </a:extLst>
          </p:cNvPr>
          <p:cNvSpPr/>
          <p:nvPr/>
        </p:nvSpPr>
        <p:spPr>
          <a:xfrm>
            <a:off x="4359243" y="1688524"/>
            <a:ext cx="2685579" cy="2098193"/>
          </a:xfrm>
          <a:prstGeom prst="triangle">
            <a:avLst/>
          </a:prstGeom>
          <a:solidFill>
            <a:srgbClr val="C9148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a:p>
        </p:txBody>
      </p:sp>
      <p:sp>
        <p:nvSpPr>
          <p:cNvPr id="12" name="Title 11"/>
          <p:cNvSpPr>
            <a:spLocks noGrp="1"/>
          </p:cNvSpPr>
          <p:nvPr>
            <p:ph type="title"/>
          </p:nvPr>
        </p:nvSpPr>
        <p:spPr/>
        <p:txBody>
          <a:bodyPr/>
          <a:lstStyle/>
          <a:p>
            <a:r>
              <a:rPr lang="en-GB" dirty="0" smtClean="0"/>
              <a:t>Product Vision</a:t>
            </a:r>
            <a:endParaRPr lang="en-GB" dirty="0"/>
          </a:p>
        </p:txBody>
      </p:sp>
      <p:sp>
        <p:nvSpPr>
          <p:cNvPr id="15" name="Rounded Rectangle 14"/>
          <p:cNvSpPr/>
          <p:nvPr/>
        </p:nvSpPr>
        <p:spPr>
          <a:xfrm>
            <a:off x="77638" y="966157"/>
            <a:ext cx="2682815" cy="3700733"/>
          </a:xfrm>
          <a:prstGeom prst="roundRect">
            <a:avLst/>
          </a:prstGeom>
          <a:noFill/>
          <a:ln>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2"/>
                </a:solidFill>
              </a:rPr>
              <a:t>For [</a:t>
            </a:r>
            <a:r>
              <a:rPr lang="en-US" sz="1000" i="1" dirty="0">
                <a:solidFill>
                  <a:schemeClr val="tx2"/>
                </a:solidFill>
              </a:rPr>
              <a:t>intermediary partners, corporate clients, insurers, service providers</a:t>
            </a:r>
            <a:r>
              <a:rPr lang="en-US" sz="1000" dirty="0">
                <a:solidFill>
                  <a:schemeClr val="tx2"/>
                </a:solidFill>
              </a:rPr>
              <a:t>] decision-making depends on accessing, analyzing and understanding rapidly expanding workforce- and workplace-related </a:t>
            </a:r>
            <a:r>
              <a:rPr lang="en-US" sz="1000" dirty="0" smtClean="0">
                <a:solidFill>
                  <a:schemeClr val="tx2"/>
                </a:solidFill>
              </a:rPr>
              <a:t>data.</a:t>
            </a:r>
          </a:p>
          <a:p>
            <a:r>
              <a:rPr lang="en-US" sz="1000" dirty="0" smtClean="0">
                <a:solidFill>
                  <a:schemeClr val="tx2"/>
                </a:solidFill>
              </a:rPr>
              <a:t>Psyon </a:t>
            </a:r>
            <a:r>
              <a:rPr lang="en-US" sz="1000" dirty="0">
                <a:solidFill>
                  <a:schemeClr val="tx2"/>
                </a:solidFill>
              </a:rPr>
              <a:t>Analytics is an interactive and visually compelling environment that delivers powerful analytics to its end users and removes the challenge of preparing, modelling and visualizing data across multiple sources in a meaningful and practical way. Different from source system reporting tools, Psyon Analytics offers a suite of plug-and-play dashboards delivering insight into the past, current and future performance alongside industry and organizational benchmarking. </a:t>
            </a:r>
            <a:endParaRPr lang="en-GB" sz="1000" dirty="0">
              <a:solidFill>
                <a:schemeClr val="tx2"/>
              </a:solidFill>
            </a:endParaRPr>
          </a:p>
          <a:p>
            <a:r>
              <a:rPr lang="en-US" sz="1000" b="1" dirty="0">
                <a:solidFill>
                  <a:schemeClr val="tx2"/>
                </a:solidFill>
              </a:rPr>
              <a:t> </a:t>
            </a:r>
            <a:endParaRPr lang="en-GB" sz="1000" dirty="0">
              <a:solidFill>
                <a:schemeClr val="tx2"/>
              </a:solidFill>
            </a:endParaRPr>
          </a:p>
        </p:txBody>
      </p:sp>
    </p:spTree>
    <p:extLst>
      <p:ext uri="{BB962C8B-B14F-4D97-AF65-F5344CB8AC3E}">
        <p14:creationId xmlns:p14="http://schemas.microsoft.com/office/powerpoint/2010/main" val="3653188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B5EC74D9-D8D4-4CAD-AFD2-06F98AD248C4}"/>
              </a:ext>
            </a:extLst>
          </p:cNvPr>
          <p:cNvGraphicFramePr/>
          <p:nvPr>
            <p:extLst>
              <p:ext uri="{D42A27DB-BD31-4B8C-83A1-F6EECF244321}">
                <p14:modId xmlns:p14="http://schemas.microsoft.com/office/powerpoint/2010/main" val="1279486664"/>
              </p:ext>
            </p:extLst>
          </p:nvPr>
        </p:nvGraphicFramePr>
        <p:xfrm>
          <a:off x="-789339" y="105548"/>
          <a:ext cx="7846112" cy="4586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352D579F-8FE6-4B90-A50B-E35017BB6BBD}" type="slidenum">
              <a:rPr lang="en-US" smtClean="0"/>
              <a:t>5</a:t>
            </a:fld>
            <a:endParaRPr lang="en-US"/>
          </a:p>
        </p:txBody>
      </p:sp>
      <p:pic>
        <p:nvPicPr>
          <p:cNvPr id="9" name="Picture 8"/>
          <p:cNvPicPr/>
          <p:nvPr/>
        </p:nvPicPr>
        <p:blipFill>
          <a:blip r:embed="rId7" cstate="print">
            <a:extLst>
              <a:ext uri="{28A0092B-C50C-407E-A947-70E740481C1C}">
                <a14:useLocalDpi xmlns:a14="http://schemas.microsoft.com/office/drawing/2010/main" val="0"/>
              </a:ext>
            </a:extLst>
          </a:blip>
          <a:stretch>
            <a:fillRect/>
          </a:stretch>
        </p:blipFill>
        <p:spPr>
          <a:xfrm>
            <a:off x="7052320" y="2248909"/>
            <a:ext cx="1498349" cy="926738"/>
          </a:xfrm>
          <a:prstGeom prst="rect">
            <a:avLst/>
          </a:prstGeom>
          <a:ln w="3175">
            <a:solidFill>
              <a:schemeClr val="tx1"/>
            </a:solidFill>
          </a:ln>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18910" y="3505668"/>
            <a:ext cx="1498349" cy="84282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18910" y="1000631"/>
            <a:ext cx="1565170" cy="88040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619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52D579F-8FE6-4B90-A50B-E35017BB6BBD}" type="slidenum">
              <a:rPr lang="en-US" smtClean="0"/>
              <a:t>6</a:t>
            </a:fld>
            <a:endParaRPr lang="en-US"/>
          </a:p>
        </p:txBody>
      </p:sp>
      <p:sp>
        <p:nvSpPr>
          <p:cNvPr id="51" name="Title 50"/>
          <p:cNvSpPr>
            <a:spLocks noGrp="1"/>
          </p:cNvSpPr>
          <p:nvPr>
            <p:ph type="title"/>
          </p:nvPr>
        </p:nvSpPr>
        <p:spPr/>
        <p:txBody>
          <a:bodyPr/>
          <a:lstStyle/>
          <a:p>
            <a:r>
              <a:rPr lang="en-GB" dirty="0" smtClean="0"/>
              <a:t>Components</a:t>
            </a:r>
            <a:endParaRPr lang="en-GB" dirty="0"/>
          </a:p>
        </p:txBody>
      </p:sp>
      <p:grpSp>
        <p:nvGrpSpPr>
          <p:cNvPr id="6" name="Group 5"/>
          <p:cNvGrpSpPr/>
          <p:nvPr/>
        </p:nvGrpSpPr>
        <p:grpSpPr>
          <a:xfrm>
            <a:off x="150450" y="709934"/>
            <a:ext cx="7828983" cy="4035243"/>
            <a:chOff x="150450" y="1371610"/>
            <a:chExt cx="8043271" cy="4410064"/>
          </a:xfrm>
        </p:grpSpPr>
        <p:grpSp>
          <p:nvGrpSpPr>
            <p:cNvPr id="9" name="Group 8"/>
            <p:cNvGrpSpPr/>
            <p:nvPr/>
          </p:nvGrpSpPr>
          <p:grpSpPr>
            <a:xfrm>
              <a:off x="169029" y="1371610"/>
              <a:ext cx="8024692" cy="3500312"/>
              <a:chOff x="192659" y="1152327"/>
              <a:chExt cx="8024692" cy="3500312"/>
            </a:xfrm>
          </p:grpSpPr>
          <p:grpSp>
            <p:nvGrpSpPr>
              <p:cNvPr id="13" name="Group 12"/>
              <p:cNvGrpSpPr/>
              <p:nvPr/>
            </p:nvGrpSpPr>
            <p:grpSpPr>
              <a:xfrm>
                <a:off x="224463" y="1152327"/>
                <a:ext cx="7992888" cy="706631"/>
                <a:chOff x="224463" y="1152327"/>
                <a:chExt cx="7992888" cy="706631"/>
              </a:xfrm>
            </p:grpSpPr>
            <p:sp>
              <p:nvSpPr>
                <p:cNvPr id="25" name="Pentagon 24"/>
                <p:cNvSpPr/>
                <p:nvPr/>
              </p:nvSpPr>
              <p:spPr>
                <a:xfrm>
                  <a:off x="224463" y="1152327"/>
                  <a:ext cx="7992888" cy="706631"/>
                </a:xfrm>
                <a:prstGeom prst="homePlate">
                  <a:avLst/>
                </a:prstGeom>
                <a:solidFill>
                  <a:srgbClr val="2B305F"/>
                </a:solid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rgbClr val="FFFFFF"/>
                    </a:solidFill>
                    <a:latin typeface="Calibri" pitchFamily="34" charset="0"/>
                    <a:cs typeface="Calibri" pitchFamily="34" charset="0"/>
                  </a:endParaRPr>
                </a:p>
              </p:txBody>
            </p:sp>
            <p:sp>
              <p:nvSpPr>
                <p:cNvPr id="27" name="TextBox 26"/>
                <p:cNvSpPr txBox="1"/>
                <p:nvPr/>
              </p:nvSpPr>
              <p:spPr>
                <a:xfrm>
                  <a:off x="1568313" y="1255310"/>
                  <a:ext cx="5400600" cy="504548"/>
                </a:xfrm>
                <a:prstGeom prst="rect">
                  <a:avLst/>
                </a:prstGeom>
                <a:noFill/>
              </p:spPr>
              <p:txBody>
                <a:bodyPr wrap="square" rtlCol="0">
                  <a:spAutoFit/>
                </a:bodyPr>
                <a:lstStyle/>
                <a:p>
                  <a:r>
                    <a:rPr lang="en-GB" sz="2400" dirty="0" smtClean="0">
                      <a:solidFill>
                        <a:srgbClr val="FFFFFF"/>
                      </a:solidFill>
                      <a:latin typeface="Calibri" pitchFamily="34" charset="0"/>
                      <a:cs typeface="Calibri" pitchFamily="34" charset="0"/>
                    </a:rPr>
                    <a:t>BI software (Power BI)</a:t>
                  </a:r>
                  <a:endParaRPr lang="en-GB" sz="2400" dirty="0">
                    <a:solidFill>
                      <a:srgbClr val="FFFFFF"/>
                    </a:solidFill>
                    <a:latin typeface="Calibri" pitchFamily="34" charset="0"/>
                    <a:cs typeface="Calibri" pitchFamily="34" charset="0"/>
                  </a:endParaRPr>
                </a:p>
              </p:txBody>
            </p:sp>
          </p:grpSp>
          <p:grpSp>
            <p:nvGrpSpPr>
              <p:cNvPr id="14" name="Group 13"/>
              <p:cNvGrpSpPr/>
              <p:nvPr/>
            </p:nvGrpSpPr>
            <p:grpSpPr>
              <a:xfrm>
                <a:off x="208540" y="2074966"/>
                <a:ext cx="7992888" cy="706631"/>
                <a:chOff x="208540" y="2074966"/>
                <a:chExt cx="7992888" cy="706631"/>
              </a:xfrm>
            </p:grpSpPr>
            <p:sp>
              <p:nvSpPr>
                <p:cNvPr id="22" name="Pentagon 21"/>
                <p:cNvSpPr/>
                <p:nvPr/>
              </p:nvSpPr>
              <p:spPr>
                <a:xfrm>
                  <a:off x="208540" y="2074966"/>
                  <a:ext cx="7992888" cy="706631"/>
                </a:xfrm>
                <a:prstGeom prst="homePlate">
                  <a:avLst/>
                </a:prstGeom>
                <a:solidFill>
                  <a:srgbClr val="2B305F"/>
                </a:solid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rgbClr val="FFFFFF"/>
                    </a:solidFill>
                    <a:latin typeface="Calibri" pitchFamily="34" charset="0"/>
                    <a:cs typeface="Calibri" pitchFamily="34" charset="0"/>
                  </a:endParaRPr>
                </a:p>
              </p:txBody>
            </p:sp>
            <p:sp>
              <p:nvSpPr>
                <p:cNvPr id="24" name="TextBox 23"/>
                <p:cNvSpPr txBox="1"/>
                <p:nvPr/>
              </p:nvSpPr>
              <p:spPr>
                <a:xfrm>
                  <a:off x="1572461" y="2163726"/>
                  <a:ext cx="5938087" cy="504548"/>
                </a:xfrm>
                <a:prstGeom prst="rect">
                  <a:avLst/>
                </a:prstGeom>
                <a:noFill/>
              </p:spPr>
              <p:txBody>
                <a:bodyPr wrap="square" rtlCol="0">
                  <a:spAutoFit/>
                </a:bodyPr>
                <a:lstStyle/>
                <a:p>
                  <a:r>
                    <a:rPr lang="en-GB" sz="2400" dirty="0" smtClean="0">
                      <a:solidFill>
                        <a:srgbClr val="FFFFFF"/>
                      </a:solidFill>
                      <a:latin typeface="Calibri" pitchFamily="34" charset="0"/>
                      <a:cs typeface="Calibri" pitchFamily="34" charset="0"/>
                    </a:rPr>
                    <a:t>ETL/ELT &amp; wrangling capabilities</a:t>
                  </a:r>
                  <a:endParaRPr lang="en-GB" sz="2400" dirty="0">
                    <a:solidFill>
                      <a:srgbClr val="FFFFFF"/>
                    </a:solidFill>
                    <a:latin typeface="Calibri" pitchFamily="34" charset="0"/>
                    <a:cs typeface="Calibri" pitchFamily="34" charset="0"/>
                  </a:endParaRPr>
                </a:p>
              </p:txBody>
            </p:sp>
          </p:grpSp>
          <p:grpSp>
            <p:nvGrpSpPr>
              <p:cNvPr id="15" name="Group 14"/>
              <p:cNvGrpSpPr/>
              <p:nvPr/>
            </p:nvGrpSpPr>
            <p:grpSpPr>
              <a:xfrm>
                <a:off x="196126" y="3011370"/>
                <a:ext cx="7992888" cy="706631"/>
                <a:chOff x="196126" y="3011370"/>
                <a:chExt cx="7992888" cy="706631"/>
              </a:xfrm>
            </p:grpSpPr>
            <p:sp>
              <p:nvSpPr>
                <p:cNvPr id="19" name="Pentagon 18"/>
                <p:cNvSpPr/>
                <p:nvPr/>
              </p:nvSpPr>
              <p:spPr>
                <a:xfrm>
                  <a:off x="196126" y="3011370"/>
                  <a:ext cx="7992888" cy="706631"/>
                </a:xfrm>
                <a:prstGeom prst="homePlate">
                  <a:avLst/>
                </a:prstGeom>
                <a:solidFill>
                  <a:srgbClr val="2B305F"/>
                </a:solid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rgbClr val="FFFFFF"/>
                    </a:solidFill>
                    <a:latin typeface="Calibri" pitchFamily="34" charset="0"/>
                    <a:cs typeface="Calibri" pitchFamily="34" charset="0"/>
                  </a:endParaRPr>
                </a:p>
              </p:txBody>
            </p:sp>
            <p:sp>
              <p:nvSpPr>
                <p:cNvPr id="21" name="TextBox 20"/>
                <p:cNvSpPr txBox="1"/>
                <p:nvPr/>
              </p:nvSpPr>
              <p:spPr>
                <a:xfrm>
                  <a:off x="1572461" y="3141805"/>
                  <a:ext cx="5400600" cy="504548"/>
                </a:xfrm>
                <a:prstGeom prst="rect">
                  <a:avLst/>
                </a:prstGeom>
                <a:noFill/>
              </p:spPr>
              <p:txBody>
                <a:bodyPr wrap="square" rtlCol="0">
                  <a:spAutoFit/>
                </a:bodyPr>
                <a:lstStyle/>
                <a:p>
                  <a:r>
                    <a:rPr lang="en-GB" sz="2400" dirty="0" smtClean="0">
                      <a:solidFill>
                        <a:srgbClr val="FFFFFF"/>
                      </a:solidFill>
                      <a:latin typeface="Calibri" pitchFamily="34" charset="0"/>
                      <a:cs typeface="Calibri" pitchFamily="34" charset="0"/>
                    </a:rPr>
                    <a:t>SQL data layer &amp; data warehouse</a:t>
                  </a:r>
                  <a:endParaRPr lang="en-GB" sz="2400" dirty="0">
                    <a:solidFill>
                      <a:srgbClr val="FFFFFF"/>
                    </a:solidFill>
                    <a:latin typeface="Calibri" pitchFamily="34" charset="0"/>
                    <a:cs typeface="Calibri" pitchFamily="34" charset="0"/>
                  </a:endParaRPr>
                </a:p>
              </p:txBody>
            </p:sp>
          </p:grpSp>
          <p:grpSp>
            <p:nvGrpSpPr>
              <p:cNvPr id="16" name="Group 15"/>
              <p:cNvGrpSpPr/>
              <p:nvPr/>
            </p:nvGrpSpPr>
            <p:grpSpPr>
              <a:xfrm>
                <a:off x="192659" y="3946008"/>
                <a:ext cx="7992888" cy="706631"/>
                <a:chOff x="192659" y="3946008"/>
                <a:chExt cx="7992888" cy="706631"/>
              </a:xfrm>
            </p:grpSpPr>
            <p:sp>
              <p:nvSpPr>
                <p:cNvPr id="17" name="Pentagon 16"/>
                <p:cNvSpPr/>
                <p:nvPr/>
              </p:nvSpPr>
              <p:spPr>
                <a:xfrm>
                  <a:off x="192659" y="3946008"/>
                  <a:ext cx="7992888" cy="706631"/>
                </a:xfrm>
                <a:prstGeom prst="homePlate">
                  <a:avLst/>
                </a:prstGeom>
                <a:solidFill>
                  <a:srgbClr val="2B305F"/>
                </a:solid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rgbClr val="FFFFFF"/>
                    </a:solidFill>
                    <a:latin typeface="Calibri" pitchFamily="34" charset="0"/>
                    <a:cs typeface="Calibri" pitchFamily="34" charset="0"/>
                  </a:endParaRPr>
                </a:p>
              </p:txBody>
            </p:sp>
            <p:sp>
              <p:nvSpPr>
                <p:cNvPr id="18" name="TextBox 17"/>
                <p:cNvSpPr txBox="1"/>
                <p:nvPr/>
              </p:nvSpPr>
              <p:spPr>
                <a:xfrm>
                  <a:off x="1572461" y="4038703"/>
                  <a:ext cx="5938088" cy="504548"/>
                </a:xfrm>
                <a:prstGeom prst="rect">
                  <a:avLst/>
                </a:prstGeom>
                <a:noFill/>
              </p:spPr>
              <p:txBody>
                <a:bodyPr wrap="square" rtlCol="0">
                  <a:spAutoFit/>
                </a:bodyPr>
                <a:lstStyle/>
                <a:p>
                  <a:r>
                    <a:rPr lang="en-GB" sz="2400" dirty="0" smtClean="0">
                      <a:solidFill>
                        <a:srgbClr val="FFFFFF"/>
                      </a:solidFill>
                      <a:latin typeface="Calibri" pitchFamily="34" charset="0"/>
                      <a:cs typeface="Calibri" pitchFamily="34" charset="0"/>
                    </a:rPr>
                    <a:t>Staging environment/semi-structured store</a:t>
                  </a:r>
                  <a:endParaRPr lang="en-GB" sz="2400" dirty="0">
                    <a:solidFill>
                      <a:srgbClr val="FFFFFF"/>
                    </a:solidFill>
                    <a:latin typeface="Calibri" pitchFamily="34" charset="0"/>
                    <a:cs typeface="Calibri" pitchFamily="34" charset="0"/>
                  </a:endParaRPr>
                </a:p>
              </p:txBody>
            </p:sp>
          </p:grpSp>
        </p:grpSp>
        <p:grpSp>
          <p:nvGrpSpPr>
            <p:cNvPr id="10" name="Group 9"/>
            <p:cNvGrpSpPr/>
            <p:nvPr/>
          </p:nvGrpSpPr>
          <p:grpSpPr>
            <a:xfrm>
              <a:off x="150450" y="5075043"/>
              <a:ext cx="7992888" cy="706631"/>
              <a:chOff x="240730" y="4509120"/>
              <a:chExt cx="7992888" cy="706631"/>
            </a:xfrm>
          </p:grpSpPr>
          <p:sp>
            <p:nvSpPr>
              <p:cNvPr id="11" name="Pentagon 10"/>
              <p:cNvSpPr/>
              <p:nvPr/>
            </p:nvSpPr>
            <p:spPr>
              <a:xfrm>
                <a:off x="240730" y="4509120"/>
                <a:ext cx="7992888" cy="706631"/>
              </a:xfrm>
              <a:prstGeom prst="homePlate">
                <a:avLst/>
              </a:prstGeom>
              <a:solidFill>
                <a:srgbClr val="2B305F"/>
              </a:solid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rgbClr val="FFFFFF"/>
                  </a:solidFill>
                  <a:latin typeface="Calibri" pitchFamily="34" charset="0"/>
                  <a:cs typeface="Calibri" pitchFamily="34" charset="0"/>
                </a:endParaRPr>
              </a:p>
            </p:txBody>
          </p:sp>
          <p:sp>
            <p:nvSpPr>
              <p:cNvPr id="12" name="TextBox 11"/>
              <p:cNvSpPr txBox="1"/>
              <p:nvPr/>
            </p:nvSpPr>
            <p:spPr>
              <a:xfrm>
                <a:off x="1634963" y="4636266"/>
                <a:ext cx="5400600" cy="504548"/>
              </a:xfrm>
              <a:prstGeom prst="rect">
                <a:avLst/>
              </a:prstGeom>
              <a:noFill/>
            </p:spPr>
            <p:txBody>
              <a:bodyPr wrap="square" rtlCol="0">
                <a:spAutoFit/>
              </a:bodyPr>
              <a:lstStyle/>
              <a:p>
                <a:r>
                  <a:rPr lang="en-GB" sz="2400" dirty="0" smtClean="0">
                    <a:solidFill>
                      <a:srgbClr val="FFFFFF"/>
                    </a:solidFill>
                    <a:latin typeface="Calibri" pitchFamily="34" charset="0"/>
                    <a:cs typeface="Calibri" pitchFamily="34" charset="0"/>
                  </a:rPr>
                  <a:t>Content management capabilities</a:t>
                </a:r>
                <a:endParaRPr lang="en-GB" sz="2400" dirty="0">
                  <a:solidFill>
                    <a:srgbClr val="FFFFFF"/>
                  </a:solidFill>
                  <a:latin typeface="Calibri" pitchFamily="34" charset="0"/>
                  <a:cs typeface="Calibri" pitchFamily="34" charset="0"/>
                </a:endParaRPr>
              </a:p>
            </p:txBody>
          </p:sp>
        </p:grpSp>
      </p:grpSp>
    </p:spTree>
    <p:extLst>
      <p:ext uri="{BB962C8B-B14F-4D97-AF65-F5344CB8AC3E}">
        <p14:creationId xmlns:p14="http://schemas.microsoft.com/office/powerpoint/2010/main" val="2978567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2D579F-8FE6-4B90-A50B-E35017BB6BBD}" type="slidenum">
              <a:rPr lang="en-US" smtClean="0">
                <a:solidFill>
                  <a:srgbClr val="FFFFFF"/>
                </a:solidFill>
              </a:rPr>
              <a:pPr/>
              <a:t>7</a:t>
            </a:fld>
            <a:endParaRPr lang="en-US">
              <a:solidFill>
                <a:srgbClr val="FFFFFF"/>
              </a:solidFill>
            </a:endParaRPr>
          </a:p>
        </p:txBody>
      </p:sp>
      <p:sp>
        <p:nvSpPr>
          <p:cNvPr id="5" name="Footer Placeholder 3"/>
          <p:cNvSpPr>
            <a:spLocks noGrp="1"/>
          </p:cNvSpPr>
          <p:nvPr>
            <p:ph type="ftr" sz="quarter" idx="11"/>
          </p:nvPr>
        </p:nvSpPr>
        <p:spPr>
          <a:xfrm>
            <a:off x="1110345" y="4709101"/>
            <a:ext cx="3086100" cy="196057"/>
          </a:xfrm>
        </p:spPr>
        <p:txBody>
          <a:bodyPr/>
          <a:lstStyle/>
          <a:p>
            <a:endParaRPr lang="en-US"/>
          </a:p>
        </p:txBody>
      </p:sp>
      <p:graphicFrame>
        <p:nvGraphicFramePr>
          <p:cNvPr id="6" name="Chart 5">
            <a:extLst>
              <a:ext uri="{FF2B5EF4-FFF2-40B4-BE49-F238E27FC236}">
                <a16:creationId xmlns:a16="http://schemas.microsoft.com/office/drawing/2014/main" xmlns="" id="{D452CCC4-B84A-4782-ACF9-3385BC34CF2D}"/>
              </a:ext>
            </a:extLst>
          </p:cNvPr>
          <p:cNvGraphicFramePr/>
          <p:nvPr>
            <p:extLst>
              <p:ext uri="{D42A27DB-BD31-4B8C-83A1-F6EECF244321}">
                <p14:modId xmlns:p14="http://schemas.microsoft.com/office/powerpoint/2010/main" val="1342764408"/>
              </p:ext>
            </p:extLst>
          </p:nvPr>
        </p:nvGraphicFramePr>
        <p:xfrm>
          <a:off x="313943" y="921232"/>
          <a:ext cx="8274269" cy="443427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xmlns="" id="{48869ED1-FB0C-421B-BF0F-9A46EF1B9599}"/>
              </a:ext>
            </a:extLst>
          </p:cNvPr>
          <p:cNvSpPr txBox="1"/>
          <p:nvPr/>
        </p:nvSpPr>
        <p:spPr>
          <a:xfrm>
            <a:off x="1041559" y="3972298"/>
            <a:ext cx="504497" cy="315471"/>
          </a:xfrm>
          <a:prstGeom prst="rect">
            <a:avLst/>
          </a:prstGeom>
          <a:noFill/>
        </p:spPr>
        <p:txBody>
          <a:bodyPr wrap="square" lIns="68580" tIns="34290" rIns="68580" bIns="34290" rtlCol="0">
            <a:spAutoFit/>
          </a:bodyPr>
          <a:lstStyle/>
          <a:p>
            <a:pPr algn="ctr"/>
            <a:r>
              <a:rPr lang="en-GB" sz="800" dirty="0"/>
              <a:t>Raw data</a:t>
            </a:r>
          </a:p>
        </p:txBody>
      </p:sp>
      <p:sp>
        <p:nvSpPr>
          <p:cNvPr id="8" name="TextBox 7">
            <a:extLst>
              <a:ext uri="{FF2B5EF4-FFF2-40B4-BE49-F238E27FC236}">
                <a16:creationId xmlns:a16="http://schemas.microsoft.com/office/drawing/2014/main" xmlns="" id="{CD876BA4-5037-48BC-93DF-BD2D4712BE72}"/>
              </a:ext>
            </a:extLst>
          </p:cNvPr>
          <p:cNvSpPr txBox="1"/>
          <p:nvPr/>
        </p:nvSpPr>
        <p:spPr>
          <a:xfrm>
            <a:off x="1996029" y="3851039"/>
            <a:ext cx="806669" cy="315471"/>
          </a:xfrm>
          <a:prstGeom prst="rect">
            <a:avLst/>
          </a:prstGeom>
          <a:noFill/>
        </p:spPr>
        <p:txBody>
          <a:bodyPr wrap="square" lIns="68580" tIns="34290" rIns="68580" bIns="34290" rtlCol="0">
            <a:spAutoFit/>
          </a:bodyPr>
          <a:lstStyle/>
          <a:p>
            <a:pPr algn="ctr"/>
            <a:r>
              <a:rPr lang="en-GB" sz="800" dirty="0"/>
              <a:t>Prepared data</a:t>
            </a:r>
          </a:p>
        </p:txBody>
      </p:sp>
      <p:sp>
        <p:nvSpPr>
          <p:cNvPr id="9" name="TextBox 8">
            <a:extLst>
              <a:ext uri="{FF2B5EF4-FFF2-40B4-BE49-F238E27FC236}">
                <a16:creationId xmlns:a16="http://schemas.microsoft.com/office/drawing/2014/main" xmlns="" id="{DB2A700F-0287-4886-8190-CCB8A6758F3D}"/>
              </a:ext>
            </a:extLst>
          </p:cNvPr>
          <p:cNvSpPr txBox="1"/>
          <p:nvPr/>
        </p:nvSpPr>
        <p:spPr>
          <a:xfrm>
            <a:off x="3086753" y="3625561"/>
            <a:ext cx="806669" cy="315471"/>
          </a:xfrm>
          <a:prstGeom prst="rect">
            <a:avLst/>
          </a:prstGeom>
          <a:noFill/>
        </p:spPr>
        <p:txBody>
          <a:bodyPr wrap="square" lIns="68580" tIns="34290" rIns="68580" bIns="34290" rtlCol="0">
            <a:spAutoFit/>
          </a:bodyPr>
          <a:lstStyle/>
          <a:p>
            <a:pPr algn="ctr"/>
            <a:r>
              <a:rPr lang="en-GB" sz="800" dirty="0"/>
              <a:t>Standard reports</a:t>
            </a:r>
          </a:p>
        </p:txBody>
      </p:sp>
      <p:sp>
        <p:nvSpPr>
          <p:cNvPr id="10" name="TextBox 9">
            <a:extLst>
              <a:ext uri="{FF2B5EF4-FFF2-40B4-BE49-F238E27FC236}">
                <a16:creationId xmlns:a16="http://schemas.microsoft.com/office/drawing/2014/main" xmlns="" id="{AF499FF4-42C0-4F1F-BD97-5E9FA73E1F21}"/>
              </a:ext>
            </a:extLst>
          </p:cNvPr>
          <p:cNvSpPr txBox="1"/>
          <p:nvPr/>
        </p:nvSpPr>
        <p:spPr>
          <a:xfrm>
            <a:off x="4097916" y="3330394"/>
            <a:ext cx="986660" cy="315471"/>
          </a:xfrm>
          <a:prstGeom prst="rect">
            <a:avLst/>
          </a:prstGeom>
          <a:noFill/>
        </p:spPr>
        <p:txBody>
          <a:bodyPr wrap="square" lIns="68580" tIns="34290" rIns="68580" bIns="34290" rtlCol="0">
            <a:spAutoFit/>
          </a:bodyPr>
          <a:lstStyle/>
          <a:p>
            <a:pPr algn="ctr"/>
            <a:r>
              <a:rPr lang="en-GB" sz="800" dirty="0"/>
              <a:t>Descriptive analytics</a:t>
            </a:r>
          </a:p>
        </p:txBody>
      </p:sp>
      <p:sp>
        <p:nvSpPr>
          <p:cNvPr id="11" name="TextBox 10">
            <a:extLst>
              <a:ext uri="{FF2B5EF4-FFF2-40B4-BE49-F238E27FC236}">
                <a16:creationId xmlns:a16="http://schemas.microsoft.com/office/drawing/2014/main" xmlns="" id="{FE5620E2-9EE3-4E4F-9654-AF0E7751710E}"/>
              </a:ext>
            </a:extLst>
          </p:cNvPr>
          <p:cNvSpPr txBox="1"/>
          <p:nvPr/>
        </p:nvSpPr>
        <p:spPr>
          <a:xfrm>
            <a:off x="6303511" y="2112204"/>
            <a:ext cx="986660" cy="315471"/>
          </a:xfrm>
          <a:prstGeom prst="rect">
            <a:avLst/>
          </a:prstGeom>
          <a:noFill/>
        </p:spPr>
        <p:txBody>
          <a:bodyPr wrap="square" lIns="68580" tIns="34290" rIns="68580" bIns="34290" rtlCol="0">
            <a:spAutoFit/>
          </a:bodyPr>
          <a:lstStyle/>
          <a:p>
            <a:pPr algn="ctr"/>
            <a:r>
              <a:rPr lang="en-GB" sz="800" dirty="0"/>
              <a:t>Predictive analytics</a:t>
            </a:r>
          </a:p>
        </p:txBody>
      </p:sp>
      <p:sp>
        <p:nvSpPr>
          <p:cNvPr id="12" name="TextBox 11">
            <a:extLst>
              <a:ext uri="{FF2B5EF4-FFF2-40B4-BE49-F238E27FC236}">
                <a16:creationId xmlns:a16="http://schemas.microsoft.com/office/drawing/2014/main" xmlns="" id="{1A1A0B65-E1D7-4042-A4C1-DD409EC7E3FE}"/>
              </a:ext>
            </a:extLst>
          </p:cNvPr>
          <p:cNvSpPr txBox="1"/>
          <p:nvPr/>
        </p:nvSpPr>
        <p:spPr>
          <a:xfrm>
            <a:off x="5197640" y="2925188"/>
            <a:ext cx="986660" cy="315471"/>
          </a:xfrm>
          <a:prstGeom prst="rect">
            <a:avLst/>
          </a:prstGeom>
          <a:noFill/>
        </p:spPr>
        <p:txBody>
          <a:bodyPr wrap="square" lIns="68580" tIns="34290" rIns="68580" bIns="34290" rtlCol="0">
            <a:spAutoFit/>
          </a:bodyPr>
          <a:lstStyle/>
          <a:p>
            <a:pPr algn="ctr"/>
            <a:r>
              <a:rPr lang="en-GB" sz="800" dirty="0"/>
              <a:t>Diagnostic analytics</a:t>
            </a:r>
          </a:p>
        </p:txBody>
      </p:sp>
      <p:sp>
        <p:nvSpPr>
          <p:cNvPr id="13" name="TextBox 12">
            <a:extLst>
              <a:ext uri="{FF2B5EF4-FFF2-40B4-BE49-F238E27FC236}">
                <a16:creationId xmlns:a16="http://schemas.microsoft.com/office/drawing/2014/main" xmlns="" id="{EC40BDA8-DF73-4B7B-9D6C-74F7411E8E04}"/>
              </a:ext>
            </a:extLst>
          </p:cNvPr>
          <p:cNvSpPr txBox="1"/>
          <p:nvPr/>
        </p:nvSpPr>
        <p:spPr>
          <a:xfrm>
            <a:off x="6520169" y="1035369"/>
            <a:ext cx="986660" cy="315471"/>
          </a:xfrm>
          <a:prstGeom prst="rect">
            <a:avLst/>
          </a:prstGeom>
          <a:noFill/>
        </p:spPr>
        <p:txBody>
          <a:bodyPr wrap="square" lIns="68580" tIns="34290" rIns="68580" bIns="34290" rtlCol="0">
            <a:spAutoFit/>
          </a:bodyPr>
          <a:lstStyle/>
          <a:p>
            <a:pPr algn="ctr"/>
            <a:r>
              <a:rPr lang="en-GB" sz="800" dirty="0"/>
              <a:t>Prescriptive analytics</a:t>
            </a:r>
          </a:p>
        </p:txBody>
      </p:sp>
      <p:grpSp>
        <p:nvGrpSpPr>
          <p:cNvPr id="14" name="Group 13">
            <a:extLst>
              <a:ext uri="{FF2B5EF4-FFF2-40B4-BE49-F238E27FC236}">
                <a16:creationId xmlns:a16="http://schemas.microsoft.com/office/drawing/2014/main" xmlns="" id="{2B96F647-F6F6-48AB-91B6-E2D6594C27A5}"/>
              </a:ext>
            </a:extLst>
          </p:cNvPr>
          <p:cNvGrpSpPr/>
          <p:nvPr/>
        </p:nvGrpSpPr>
        <p:grpSpPr>
          <a:xfrm>
            <a:off x="4815025" y="4085854"/>
            <a:ext cx="992687" cy="219618"/>
            <a:chOff x="5354144" y="25347"/>
            <a:chExt cx="1681549" cy="251596"/>
          </a:xfrm>
        </p:grpSpPr>
        <p:cxnSp>
          <p:nvCxnSpPr>
            <p:cNvPr id="15" name="Connector: Elbow 51">
              <a:extLst>
                <a:ext uri="{FF2B5EF4-FFF2-40B4-BE49-F238E27FC236}">
                  <a16:creationId xmlns:a16="http://schemas.microsoft.com/office/drawing/2014/main" xmlns="" id="{A7F841CD-2EAB-4FBE-A7C0-DCEFBEDBDDC7}"/>
                </a:ext>
              </a:extLst>
            </p:cNvPr>
            <p:cNvCxnSpPr>
              <a:cxnSpLocks/>
            </p:cNvCxnSpPr>
            <p:nvPr/>
          </p:nvCxnSpPr>
          <p:spPr>
            <a:xfrm rot="10800000">
              <a:off x="5354144" y="25347"/>
              <a:ext cx="1671145" cy="251596"/>
            </a:xfrm>
            <a:prstGeom prst="bentConnector3">
              <a:avLst>
                <a:gd name="adj1" fmla="val 99686"/>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A18660F9-ADAA-454E-A3E2-52C03F9F1555}"/>
                </a:ext>
              </a:extLst>
            </p:cNvPr>
            <p:cNvSpPr txBox="1"/>
            <p:nvPr/>
          </p:nvSpPr>
          <p:spPr>
            <a:xfrm>
              <a:off x="5385570" y="55935"/>
              <a:ext cx="1650123" cy="193925"/>
            </a:xfrm>
            <a:prstGeom prst="rect">
              <a:avLst/>
            </a:prstGeom>
            <a:noFill/>
          </p:spPr>
          <p:txBody>
            <a:bodyPr wrap="square" rtlCol="0">
              <a:spAutoFit/>
            </a:bodyPr>
            <a:lstStyle/>
            <a:p>
              <a:r>
                <a:rPr lang="en-GB" sz="500" dirty="0"/>
                <a:t>What happened?</a:t>
              </a:r>
            </a:p>
          </p:txBody>
        </p:sp>
      </p:grpSp>
      <p:grpSp>
        <p:nvGrpSpPr>
          <p:cNvPr id="17" name="Group 16">
            <a:extLst>
              <a:ext uri="{FF2B5EF4-FFF2-40B4-BE49-F238E27FC236}">
                <a16:creationId xmlns:a16="http://schemas.microsoft.com/office/drawing/2014/main" xmlns="" id="{D95F1054-6907-4256-BBE1-6C7943A9AC26}"/>
              </a:ext>
            </a:extLst>
          </p:cNvPr>
          <p:cNvGrpSpPr/>
          <p:nvPr/>
        </p:nvGrpSpPr>
        <p:grpSpPr>
          <a:xfrm>
            <a:off x="7140171" y="3193645"/>
            <a:ext cx="883689" cy="193120"/>
            <a:chOff x="5348490" y="3559"/>
            <a:chExt cx="1869312" cy="273384"/>
          </a:xfrm>
        </p:grpSpPr>
        <p:cxnSp>
          <p:nvCxnSpPr>
            <p:cNvPr id="18" name="Connector: Elbow 54">
              <a:extLst>
                <a:ext uri="{FF2B5EF4-FFF2-40B4-BE49-F238E27FC236}">
                  <a16:creationId xmlns:a16="http://schemas.microsoft.com/office/drawing/2014/main" xmlns="" id="{52C43A9C-E5C6-4AAF-91BE-411A38FF3B44}"/>
                </a:ext>
              </a:extLst>
            </p:cNvPr>
            <p:cNvCxnSpPr>
              <a:cxnSpLocks/>
            </p:cNvCxnSpPr>
            <p:nvPr/>
          </p:nvCxnSpPr>
          <p:spPr>
            <a:xfrm rot="10800000">
              <a:off x="5354144" y="25347"/>
              <a:ext cx="1671145" cy="251596"/>
            </a:xfrm>
            <a:prstGeom prst="bentConnector3">
              <a:avLst>
                <a:gd name="adj1" fmla="val 99686"/>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97B91780-9C44-4FD7-99D3-6EEDF8EC75C8}"/>
                </a:ext>
              </a:extLst>
            </p:cNvPr>
            <p:cNvSpPr txBox="1"/>
            <p:nvPr/>
          </p:nvSpPr>
          <p:spPr>
            <a:xfrm>
              <a:off x="5348490" y="3559"/>
              <a:ext cx="1869312" cy="239631"/>
            </a:xfrm>
            <a:prstGeom prst="rect">
              <a:avLst/>
            </a:prstGeom>
            <a:noFill/>
          </p:spPr>
          <p:txBody>
            <a:bodyPr wrap="square" rtlCol="0">
              <a:spAutoFit/>
            </a:bodyPr>
            <a:lstStyle/>
            <a:p>
              <a:r>
                <a:rPr lang="en-GB" sz="500" dirty="0"/>
                <a:t>What could happen?</a:t>
              </a:r>
            </a:p>
          </p:txBody>
        </p:sp>
      </p:grpSp>
      <p:grpSp>
        <p:nvGrpSpPr>
          <p:cNvPr id="20" name="Group 19">
            <a:extLst>
              <a:ext uri="{FF2B5EF4-FFF2-40B4-BE49-F238E27FC236}">
                <a16:creationId xmlns:a16="http://schemas.microsoft.com/office/drawing/2014/main" xmlns="" id="{F787BBCD-533E-4E74-A8B1-28819C4E8851}"/>
              </a:ext>
            </a:extLst>
          </p:cNvPr>
          <p:cNvGrpSpPr/>
          <p:nvPr/>
        </p:nvGrpSpPr>
        <p:grpSpPr>
          <a:xfrm>
            <a:off x="5998272" y="3743442"/>
            <a:ext cx="882588" cy="228856"/>
            <a:chOff x="5339832" y="-6021"/>
            <a:chExt cx="1869313" cy="282964"/>
          </a:xfrm>
        </p:grpSpPr>
        <p:cxnSp>
          <p:nvCxnSpPr>
            <p:cNvPr id="21" name="Connector: Elbow 57">
              <a:extLst>
                <a:ext uri="{FF2B5EF4-FFF2-40B4-BE49-F238E27FC236}">
                  <a16:creationId xmlns:a16="http://schemas.microsoft.com/office/drawing/2014/main" xmlns="" id="{B2D0493E-5FE7-478E-B4BE-F1C2C8431654}"/>
                </a:ext>
              </a:extLst>
            </p:cNvPr>
            <p:cNvCxnSpPr>
              <a:cxnSpLocks/>
            </p:cNvCxnSpPr>
            <p:nvPr/>
          </p:nvCxnSpPr>
          <p:spPr>
            <a:xfrm rot="10800000">
              <a:off x="5354144" y="25347"/>
              <a:ext cx="1671145" cy="251596"/>
            </a:xfrm>
            <a:prstGeom prst="bentConnector3">
              <a:avLst>
                <a:gd name="adj1" fmla="val 99686"/>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22ED16E5-B719-40C3-99B3-C10498BC5A63}"/>
                </a:ext>
              </a:extLst>
            </p:cNvPr>
            <p:cNvSpPr txBox="1"/>
            <p:nvPr/>
          </p:nvSpPr>
          <p:spPr>
            <a:xfrm>
              <a:off x="5339832" y="-6021"/>
              <a:ext cx="1869313" cy="257555"/>
            </a:xfrm>
            <a:prstGeom prst="rect">
              <a:avLst/>
            </a:prstGeom>
            <a:noFill/>
          </p:spPr>
          <p:txBody>
            <a:bodyPr wrap="square" rtlCol="0">
              <a:spAutoFit/>
            </a:bodyPr>
            <a:lstStyle/>
            <a:p>
              <a:r>
                <a:rPr lang="en-GB" sz="500" dirty="0"/>
                <a:t>Why did it happen?</a:t>
              </a:r>
            </a:p>
          </p:txBody>
        </p:sp>
      </p:grpSp>
      <p:grpSp>
        <p:nvGrpSpPr>
          <p:cNvPr id="23" name="Group 22">
            <a:extLst>
              <a:ext uri="{FF2B5EF4-FFF2-40B4-BE49-F238E27FC236}">
                <a16:creationId xmlns:a16="http://schemas.microsoft.com/office/drawing/2014/main" xmlns="" id="{FF780AE5-3773-4C7E-8764-2CDAF8693584}"/>
              </a:ext>
            </a:extLst>
          </p:cNvPr>
          <p:cNvGrpSpPr/>
          <p:nvPr/>
        </p:nvGrpSpPr>
        <p:grpSpPr>
          <a:xfrm>
            <a:off x="8091338" y="1922202"/>
            <a:ext cx="1052662" cy="251462"/>
            <a:chOff x="3004461" y="-4819339"/>
            <a:chExt cx="1869312" cy="251596"/>
          </a:xfrm>
        </p:grpSpPr>
        <p:cxnSp>
          <p:nvCxnSpPr>
            <p:cNvPr id="24" name="Connector: Elbow 60">
              <a:extLst>
                <a:ext uri="{FF2B5EF4-FFF2-40B4-BE49-F238E27FC236}">
                  <a16:creationId xmlns:a16="http://schemas.microsoft.com/office/drawing/2014/main" xmlns="" id="{1C88F948-47BD-4589-B168-B7C4C3F9C07C}"/>
                </a:ext>
              </a:extLst>
            </p:cNvPr>
            <p:cNvCxnSpPr>
              <a:cxnSpLocks/>
            </p:cNvCxnSpPr>
            <p:nvPr/>
          </p:nvCxnSpPr>
          <p:spPr>
            <a:xfrm rot="10800000">
              <a:off x="3065301" y="-4819339"/>
              <a:ext cx="1671145" cy="251596"/>
            </a:xfrm>
            <a:prstGeom prst="bentConnector3">
              <a:avLst>
                <a:gd name="adj1" fmla="val 99686"/>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55">
              <a:extLst>
                <a:ext uri="{FF2B5EF4-FFF2-40B4-BE49-F238E27FC236}">
                  <a16:creationId xmlns:a16="http://schemas.microsoft.com/office/drawing/2014/main" xmlns="" id="{C2D04D66-875B-41B9-BFD1-6A1D23F131E8}"/>
                </a:ext>
              </a:extLst>
            </p:cNvPr>
            <p:cNvSpPr txBox="1"/>
            <p:nvPr/>
          </p:nvSpPr>
          <p:spPr>
            <a:xfrm>
              <a:off x="3004461" y="-4758110"/>
              <a:ext cx="1869312" cy="16936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500" dirty="0"/>
                <a:t>What might be the result?</a:t>
              </a:r>
            </a:p>
          </p:txBody>
        </p:sp>
      </p:grpSp>
      <p:cxnSp>
        <p:nvCxnSpPr>
          <p:cNvPr id="26" name="Straight Connector 25"/>
          <p:cNvCxnSpPr/>
          <p:nvPr/>
        </p:nvCxnSpPr>
        <p:spPr>
          <a:xfrm>
            <a:off x="5197640" y="1078045"/>
            <a:ext cx="0" cy="2700000"/>
          </a:xfrm>
          <a:prstGeom prst="line">
            <a:avLst/>
          </a:prstGeom>
          <a:ln>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flipH="1">
            <a:off x="4256576" y="1089480"/>
            <a:ext cx="828000" cy="252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Reporting</a:t>
            </a:r>
            <a:endParaRPr lang="en-GB" sz="800" dirty="0"/>
          </a:p>
        </p:txBody>
      </p:sp>
      <p:sp>
        <p:nvSpPr>
          <p:cNvPr id="28" name="Right Arrow 27"/>
          <p:cNvSpPr/>
          <p:nvPr/>
        </p:nvSpPr>
        <p:spPr>
          <a:xfrm>
            <a:off x="5344962" y="1089480"/>
            <a:ext cx="828000" cy="252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t>Analytics</a:t>
            </a:r>
            <a:endParaRPr lang="en-GB" sz="800" dirty="0"/>
          </a:p>
        </p:txBody>
      </p:sp>
      <p:sp>
        <p:nvSpPr>
          <p:cNvPr id="29" name="Title 2"/>
          <p:cNvSpPr txBox="1">
            <a:spLocks/>
          </p:cNvSpPr>
          <p:nvPr/>
        </p:nvSpPr>
        <p:spPr>
          <a:xfrm>
            <a:off x="576564" y="590399"/>
            <a:ext cx="5995686" cy="275556"/>
          </a:xfrm>
          <a:prstGeom prst="rect">
            <a:avLst/>
          </a:prstGeom>
        </p:spPr>
        <p:txBody>
          <a:bodyPr/>
          <a:lstStyle>
            <a:lvl1pPr algn="l" defTabSz="685800" rtl="0" eaLnBrk="1" latinLnBrk="0" hangingPunct="1">
              <a:lnSpc>
                <a:spcPct val="90000"/>
              </a:lnSpc>
              <a:spcBef>
                <a:spcPct val="0"/>
              </a:spcBef>
              <a:buNone/>
              <a:defRPr lang="en-US" sz="2000" kern="1200" dirty="0">
                <a:solidFill>
                  <a:schemeClr val="accent1"/>
                </a:solidFill>
                <a:latin typeface="Santral" pitchFamily="50" charset="0"/>
                <a:ea typeface="+mj-ea"/>
                <a:cs typeface="+mj-cs"/>
              </a:defRPr>
            </a:lvl1pPr>
          </a:lstStyle>
          <a:p>
            <a:r>
              <a:rPr lang="en-GB" dirty="0" smtClean="0"/>
              <a:t>Analytics Maturity: Clients &amp; Proposition</a:t>
            </a:r>
            <a:endParaRPr lang="en-GB" dirty="0"/>
          </a:p>
        </p:txBody>
      </p:sp>
      <p:sp>
        <p:nvSpPr>
          <p:cNvPr id="30" name="Rectangle 29"/>
          <p:cNvSpPr/>
          <p:nvPr/>
        </p:nvSpPr>
        <p:spPr>
          <a:xfrm>
            <a:off x="3124853" y="2925188"/>
            <a:ext cx="1466393" cy="1723012"/>
          </a:xfrm>
          <a:prstGeom prst="rect">
            <a:avLst/>
          </a:prstGeom>
          <a:solidFill>
            <a:schemeClr val="accent5">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4256576" y="2269939"/>
            <a:ext cx="1741696" cy="2395969"/>
          </a:xfrm>
          <a:prstGeom prst="rect">
            <a:avLst/>
          </a:prstGeom>
          <a:solidFill>
            <a:schemeClr val="bg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432662" y="1577341"/>
            <a:ext cx="1798717" cy="3088568"/>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493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CCE6683-471C-4C16-B892-D9424EFDE507}"/>
              </a:ext>
            </a:extLst>
          </p:cNvPr>
          <p:cNvSpPr>
            <a:spLocks noGrp="1"/>
          </p:cNvSpPr>
          <p:nvPr>
            <p:ph type="title"/>
          </p:nvPr>
        </p:nvSpPr>
        <p:spPr/>
        <p:txBody>
          <a:bodyPr/>
          <a:lstStyle/>
          <a:p>
            <a:r>
              <a:rPr lang="en-GB" dirty="0" smtClean="0"/>
              <a:t>Pay Equality Insights</a:t>
            </a:r>
            <a:endParaRPr lang="en-GB" dirty="0"/>
          </a:p>
        </p:txBody>
      </p:sp>
      <p:sp>
        <p:nvSpPr>
          <p:cNvPr id="4" name="Footer Placeholder 3">
            <a:extLst>
              <a:ext uri="{FF2B5EF4-FFF2-40B4-BE49-F238E27FC236}">
                <a16:creationId xmlns:a16="http://schemas.microsoft.com/office/drawing/2014/main" xmlns="" id="{68846551-274B-47BF-B532-F14F3E6E0163}"/>
              </a:ext>
            </a:extLst>
          </p:cNvPr>
          <p:cNvSpPr>
            <a:spLocks noGrp="1"/>
          </p:cNvSpPr>
          <p:nvPr>
            <p:ph type="ftr" sz="quarter" idx="11"/>
          </p:nvPr>
        </p:nvSpPr>
        <p:spPr/>
        <p:txBody>
          <a:bodyPr/>
          <a:lstStyle/>
          <a:p>
            <a:endParaRPr lang="en-US"/>
          </a:p>
        </p:txBody>
      </p:sp>
      <p:graphicFrame>
        <p:nvGraphicFramePr>
          <p:cNvPr id="8" name="Table 7">
            <a:extLst>
              <a:ext uri="{FF2B5EF4-FFF2-40B4-BE49-F238E27FC236}">
                <a16:creationId xmlns:a16="http://schemas.microsoft.com/office/drawing/2014/main" xmlns="" id="{E6752C40-7EA3-4A16-B7AD-29477C3DA9C5}"/>
              </a:ext>
            </a:extLst>
          </p:cNvPr>
          <p:cNvGraphicFramePr>
            <a:graphicFrameLocks noGrp="1"/>
          </p:cNvGraphicFramePr>
          <p:nvPr>
            <p:extLst>
              <p:ext uri="{D42A27DB-BD31-4B8C-83A1-F6EECF244321}">
                <p14:modId xmlns:p14="http://schemas.microsoft.com/office/powerpoint/2010/main" val="1612478084"/>
              </p:ext>
            </p:extLst>
          </p:nvPr>
        </p:nvGraphicFramePr>
        <p:xfrm>
          <a:off x="599440" y="1067753"/>
          <a:ext cx="7969248" cy="3586621"/>
        </p:xfrm>
        <a:graphic>
          <a:graphicData uri="http://schemas.openxmlformats.org/drawingml/2006/table">
            <a:tbl>
              <a:tblPr>
                <a:tableStyleId>{5C22544A-7EE6-4342-B048-85BDC9FD1C3A}</a:tableStyleId>
              </a:tblPr>
              <a:tblGrid>
                <a:gridCol w="1031240">
                  <a:extLst>
                    <a:ext uri="{9D8B030D-6E8A-4147-A177-3AD203B41FA5}">
                      <a16:colId xmlns:a16="http://schemas.microsoft.com/office/drawing/2014/main" xmlns="" val="2093966321"/>
                    </a:ext>
                  </a:extLst>
                </a:gridCol>
                <a:gridCol w="1036320">
                  <a:extLst>
                    <a:ext uri="{9D8B030D-6E8A-4147-A177-3AD203B41FA5}">
                      <a16:colId xmlns:a16="http://schemas.microsoft.com/office/drawing/2014/main" xmlns="" val="1852239159"/>
                    </a:ext>
                  </a:extLst>
                </a:gridCol>
                <a:gridCol w="1584960">
                  <a:extLst>
                    <a:ext uri="{9D8B030D-6E8A-4147-A177-3AD203B41FA5}">
                      <a16:colId xmlns:a16="http://schemas.microsoft.com/office/drawing/2014/main" xmlns="" val="905396382"/>
                    </a:ext>
                  </a:extLst>
                </a:gridCol>
                <a:gridCol w="1737360">
                  <a:extLst>
                    <a:ext uri="{9D8B030D-6E8A-4147-A177-3AD203B41FA5}">
                      <a16:colId xmlns:a16="http://schemas.microsoft.com/office/drawing/2014/main" xmlns="" val="1587311970"/>
                    </a:ext>
                  </a:extLst>
                </a:gridCol>
                <a:gridCol w="1120140"/>
                <a:gridCol w="441960"/>
                <a:gridCol w="1017268"/>
              </a:tblGrid>
              <a:tr h="325261">
                <a:tc gridSpan="4">
                  <a:txBody>
                    <a:bodyPr/>
                    <a:lstStyle/>
                    <a:p>
                      <a:pPr algn="l"/>
                      <a:r>
                        <a:rPr lang="en-US" sz="800" dirty="0" smtClean="0">
                          <a:solidFill>
                            <a:schemeClr val="bg1"/>
                          </a:solidFill>
                          <a:latin typeface="+mn-lt"/>
                        </a:rPr>
                        <a:t>Product</a:t>
                      </a:r>
                      <a:r>
                        <a:rPr lang="en-US" sz="800" baseline="0" dirty="0" smtClean="0">
                          <a:solidFill>
                            <a:schemeClr val="bg1"/>
                          </a:solidFill>
                          <a:latin typeface="+mn-lt"/>
                        </a:rPr>
                        <a:t> name: Pay Equality Insights</a:t>
                      </a:r>
                      <a:endParaRPr lang="en-US" sz="800" dirty="0">
                        <a:solidFill>
                          <a:schemeClr val="bg1"/>
                        </a:solidFill>
                        <a:latin typeface="+mn-lt"/>
                      </a:endParaRPr>
                    </a:p>
                  </a:txBody>
                  <a:tcPr anchor="ct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extLst>
                  <a:ext uri="{0D108BD9-81ED-4DB2-BD59-A6C34878D82A}">
                    <a16:rowId xmlns:a16="http://schemas.microsoft.com/office/drawing/2014/main" xmlns="" val="43593574"/>
                  </a:ext>
                </a:extLst>
              </a:tr>
              <a:tr h="3252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mn-lt"/>
                        </a:rPr>
                        <a:t>Product module</a:t>
                      </a:r>
                      <a:r>
                        <a:rPr lang="en-US" sz="800" baseline="0" dirty="0" smtClean="0">
                          <a:solidFill>
                            <a:schemeClr val="bg1"/>
                          </a:solidFill>
                          <a:latin typeface="+mn-lt"/>
                        </a:rPr>
                        <a:t> group</a:t>
                      </a:r>
                      <a:endParaRPr lang="en-US" sz="800" dirty="0">
                        <a:solidFill>
                          <a:schemeClr val="bg1"/>
                        </a:solidFill>
                        <a:latin typeface="+mn-lt"/>
                      </a:endParaRPr>
                    </a:p>
                  </a:txBody>
                  <a:tcPr anchor="ctr">
                    <a:solidFill>
                      <a:schemeClr val="accent1"/>
                    </a:solidFill>
                  </a:tcPr>
                </a:tc>
                <a:tc>
                  <a:txBody>
                    <a:bodyPr/>
                    <a:lstStyle/>
                    <a:p>
                      <a:r>
                        <a:rPr lang="en-GB" sz="800" dirty="0" smtClean="0">
                          <a:latin typeface="+mn-lt"/>
                        </a:rPr>
                        <a:t>Module</a:t>
                      </a:r>
                      <a:r>
                        <a:rPr lang="en-GB" sz="800" baseline="0" dirty="0" smtClean="0">
                          <a:latin typeface="+mn-lt"/>
                        </a:rPr>
                        <a:t> type</a:t>
                      </a:r>
                      <a:endParaRPr lang="en-GB" sz="800" dirty="0">
                        <a:latin typeface="+mn-lt"/>
                      </a:endParaRPr>
                    </a:p>
                  </a:txBody>
                  <a:tcPr anchor="ctr">
                    <a:solidFill>
                      <a:schemeClr val="accent1">
                        <a:alpha val="50000"/>
                      </a:schemeClr>
                    </a:solidFill>
                  </a:tcPr>
                </a:tc>
                <a:tc>
                  <a:txBody>
                    <a:bodyPr/>
                    <a:lstStyle/>
                    <a:p>
                      <a:pPr algn="l"/>
                      <a:r>
                        <a:rPr lang="en-US" sz="800" dirty="0" smtClean="0">
                          <a:latin typeface="+mn-lt"/>
                        </a:rPr>
                        <a:t>Description</a:t>
                      </a:r>
                      <a:endParaRPr lang="en-US" sz="800" dirty="0">
                        <a:latin typeface="+mn-lt"/>
                      </a:endParaRPr>
                    </a:p>
                  </a:txBody>
                  <a:tcPr anchor="ctr">
                    <a:solidFill>
                      <a:schemeClr val="accent1"/>
                    </a:solidFill>
                  </a:tcPr>
                </a:tc>
                <a:tc>
                  <a:txBody>
                    <a:bodyPr/>
                    <a:lstStyle/>
                    <a:p>
                      <a:pPr algn="l"/>
                      <a:r>
                        <a:rPr lang="en-US" sz="800" dirty="0" smtClean="0">
                          <a:latin typeface="+mn-lt"/>
                        </a:rPr>
                        <a:t>Business</a:t>
                      </a:r>
                      <a:r>
                        <a:rPr lang="en-US" sz="800" baseline="0" dirty="0" smtClean="0">
                          <a:latin typeface="+mn-lt"/>
                        </a:rPr>
                        <a:t> needs</a:t>
                      </a:r>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Includes consultant support </a:t>
                      </a:r>
                      <a:r>
                        <a:rPr lang="en-US" sz="800" baseline="0" dirty="0" smtClean="0">
                          <a:latin typeface="+mn-lt"/>
                        </a:rPr>
                        <a:t>for data preparation</a:t>
                      </a:r>
                      <a:r>
                        <a:rPr lang="en-US" sz="800" baseline="0" dirty="0">
                          <a:latin typeface="+mn-lt"/>
                        </a:rPr>
                        <a:t> </a:t>
                      </a:r>
                      <a:endParaRPr lang="en-US" sz="800" dirty="0" smtClean="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Cost</a:t>
                      </a: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Pricing Model</a:t>
                      </a:r>
                    </a:p>
                  </a:txBody>
                  <a:tcPr anchor="ctr">
                    <a:solidFill>
                      <a:schemeClr val="accent1">
                        <a:alpha val="50000"/>
                      </a:schemeClr>
                    </a:solidFill>
                  </a:tcPr>
                </a:tc>
                <a:extLst>
                  <a:ext uri="{0D108BD9-81ED-4DB2-BD59-A6C34878D82A}">
                    <a16:rowId xmlns:a16="http://schemas.microsoft.com/office/drawing/2014/main" xmlns="" val="664416672"/>
                  </a:ext>
                </a:extLst>
              </a:tr>
              <a:tr h="325261">
                <a:tc rowSpan="4">
                  <a:txBody>
                    <a:bodyPr/>
                    <a:lstStyle/>
                    <a:p>
                      <a:pPr marL="171450" indent="-171450">
                        <a:buFont typeface="Courier New" panose="02070309020205020404" pitchFamily="49" charset="0"/>
                        <a:buChar char="o"/>
                      </a:pPr>
                      <a:r>
                        <a:rPr lang="en-GB" sz="800" dirty="0" smtClean="0">
                          <a:solidFill>
                            <a:schemeClr val="bg1"/>
                          </a:solidFill>
                          <a:latin typeface="+mn-lt"/>
                        </a:rPr>
                        <a:t>Pay Equity</a:t>
                      </a:r>
                    </a:p>
                    <a:p>
                      <a:pPr marL="171450" indent="-171450">
                        <a:buFont typeface="Courier New" panose="02070309020205020404" pitchFamily="49" charset="0"/>
                        <a:buChar char="o"/>
                      </a:pPr>
                      <a:r>
                        <a:rPr lang="en-GB" sz="800" dirty="0" smtClean="0">
                          <a:solidFill>
                            <a:schemeClr val="bg1"/>
                          </a:solidFill>
                          <a:latin typeface="+mn-lt"/>
                        </a:rPr>
                        <a:t>Gender Pay</a:t>
                      </a:r>
                    </a:p>
                    <a:p>
                      <a:pPr marL="171450" indent="-171450">
                        <a:buFont typeface="Courier New" panose="02070309020205020404" pitchFamily="49" charset="0"/>
                        <a:buChar char="o"/>
                      </a:pPr>
                      <a:r>
                        <a:rPr lang="en-GB" sz="800" dirty="0" smtClean="0">
                          <a:solidFill>
                            <a:schemeClr val="bg1"/>
                          </a:solidFill>
                          <a:latin typeface="+mn-lt"/>
                        </a:rPr>
                        <a:t>Ethnicity Pay</a:t>
                      </a:r>
                    </a:p>
                    <a:p>
                      <a:pPr marL="171450" indent="-171450">
                        <a:buFont typeface="Courier New" panose="02070309020205020404" pitchFamily="49" charset="0"/>
                        <a:buChar char="o"/>
                      </a:pPr>
                      <a:r>
                        <a:rPr lang="en-GB" sz="800" dirty="0" smtClean="0">
                          <a:solidFill>
                            <a:schemeClr val="bg1"/>
                          </a:solidFill>
                          <a:latin typeface="+mn-lt"/>
                        </a:rPr>
                        <a:t>Parental Leave &amp; Pay</a:t>
                      </a:r>
                    </a:p>
                    <a:p>
                      <a:endParaRPr lang="en-GB" sz="800" dirty="0">
                        <a:latin typeface="+mn-lt"/>
                      </a:endParaRPr>
                    </a:p>
                  </a:txBody>
                  <a:tcPr anchor="ctr">
                    <a:solidFill>
                      <a:schemeClr val="accent1"/>
                    </a:solidFill>
                  </a:tcPr>
                </a:tc>
                <a:tc>
                  <a:txBody>
                    <a:bodyPr/>
                    <a:lstStyle/>
                    <a:p>
                      <a:r>
                        <a:rPr lang="en-GB" sz="800" dirty="0" smtClean="0">
                          <a:latin typeface="+mn-lt"/>
                        </a:rPr>
                        <a:t>Pay</a:t>
                      </a:r>
                      <a:r>
                        <a:rPr lang="en-GB" sz="800" baseline="0" dirty="0" smtClean="0">
                          <a:latin typeface="+mn-lt"/>
                        </a:rPr>
                        <a:t> reporting</a:t>
                      </a:r>
                      <a:endParaRPr lang="en-GB" sz="800" dirty="0">
                        <a:latin typeface="+mn-lt"/>
                      </a:endParaRPr>
                    </a:p>
                  </a:txBody>
                  <a:tcPr anchor="ctr">
                    <a:solidFill>
                      <a:schemeClr val="accent1">
                        <a:alpha val="50000"/>
                      </a:schemeClr>
                    </a:solidFill>
                  </a:tcPr>
                </a:tc>
                <a:tc>
                  <a:txBody>
                    <a:bodyPr/>
                    <a:lstStyle/>
                    <a:p>
                      <a:pPr algn="l"/>
                      <a:r>
                        <a:rPr lang="en-US" sz="800" dirty="0" smtClean="0">
                          <a:latin typeface="+mn-lt"/>
                        </a:rPr>
                        <a:t>Reports and content to support mandatory</a:t>
                      </a:r>
                      <a:r>
                        <a:rPr lang="en-US" sz="800" baseline="0" dirty="0" smtClean="0">
                          <a:latin typeface="+mn-lt"/>
                        </a:rPr>
                        <a:t> (or voluntary)  pay reporting; includes tabular report, communication template and infographic</a:t>
                      </a:r>
                      <a:endParaRPr lang="en-US" sz="800" dirty="0">
                        <a:latin typeface="+mn-lt"/>
                      </a:endParaRPr>
                    </a:p>
                  </a:txBody>
                  <a:tcPr anchor="ctr">
                    <a:solidFill>
                      <a:schemeClr val="accent1"/>
                    </a:solidFill>
                  </a:tcPr>
                </a:tc>
                <a:tc>
                  <a:txBody>
                    <a:bodyPr/>
                    <a:lstStyle/>
                    <a:p>
                      <a:pPr algn="l"/>
                      <a:r>
                        <a:rPr lang="en-US" sz="800" dirty="0" smtClean="0">
                          <a:latin typeface="+mn-lt"/>
                        </a:rPr>
                        <a:t>Meeting legislative</a:t>
                      </a:r>
                      <a:r>
                        <a:rPr lang="en-US" sz="800" baseline="0" dirty="0" smtClean="0">
                          <a:latin typeface="+mn-lt"/>
                        </a:rPr>
                        <a:t> requirements now and future; voluntary reporting/pay transparency; employer branding</a:t>
                      </a:r>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Add-on</a:t>
                      </a:r>
                    </a:p>
                    <a:p>
                      <a:pPr algn="l"/>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 or one-off purchase</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693855370"/>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Pay insights</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As-is analysis and trends over last </a:t>
                      </a:r>
                      <a:r>
                        <a:rPr lang="en-US" sz="800" i="1" u="sng" dirty="0" smtClean="0">
                          <a:latin typeface="+mn-lt"/>
                        </a:rPr>
                        <a:t>3-5</a:t>
                      </a:r>
                      <a:r>
                        <a:rPr lang="en-US" sz="800" dirty="0" smtClean="0">
                          <a:latin typeface="+mn-lt"/>
                        </a:rPr>
                        <a:t> years</a:t>
                      </a:r>
                      <a:endParaRPr lang="en-US" sz="800" dirty="0">
                        <a:latin typeface="+mn-lt"/>
                      </a:endParaRPr>
                    </a:p>
                  </a:txBody>
                  <a:tcPr anchor="ctr">
                    <a:solidFill>
                      <a:schemeClr val="accent1"/>
                    </a:solidFill>
                  </a:tcPr>
                </a:tc>
                <a:tc>
                  <a:txBody>
                    <a:bodyPr/>
                    <a:lstStyle/>
                    <a:p>
                      <a:pPr algn="l"/>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Add-on</a:t>
                      </a:r>
                    </a:p>
                    <a:p>
                      <a:pPr algn="l"/>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1380464670"/>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Pay benchmarking</a:t>
                      </a:r>
                      <a:endParaRPr lang="en-US" sz="800" dirty="0">
                        <a:latin typeface="+mn-lt"/>
                      </a:endParaRPr>
                    </a:p>
                  </a:txBody>
                  <a:tcPr anchor="ctr">
                    <a:solidFill>
                      <a:schemeClr val="accent1">
                        <a:alpha val="50000"/>
                      </a:schemeClr>
                    </a:solidFill>
                  </a:tcPr>
                </a:tc>
                <a:tc>
                  <a:txBody>
                    <a:bodyPr/>
                    <a:lstStyle/>
                    <a:p>
                      <a:pPr algn="l" fontAlgn="ctr"/>
                      <a:r>
                        <a:rPr lang="en-GB" sz="800" b="0" i="0" u="none" strike="noStrike" dirty="0" smtClean="0">
                          <a:solidFill>
                            <a:srgbClr val="000000"/>
                          </a:solidFill>
                          <a:effectLst/>
                          <a:latin typeface="+mn-lt"/>
                        </a:rPr>
                        <a:t>Sector</a:t>
                      </a:r>
                      <a:r>
                        <a:rPr lang="en-GB" sz="800" b="0" i="0" u="none" strike="noStrike" baseline="0" dirty="0" smtClean="0">
                          <a:solidFill>
                            <a:srgbClr val="000000"/>
                          </a:solidFill>
                          <a:effectLst/>
                          <a:latin typeface="+mn-lt"/>
                        </a:rPr>
                        <a:t> benchmarking and look-alike modelling</a:t>
                      </a:r>
                      <a:endParaRPr lang="en-GB" sz="800" b="0" i="0" u="none" strike="noStrike" dirty="0">
                        <a:solidFill>
                          <a:srgbClr val="000000"/>
                        </a:solidFill>
                        <a:effectLst/>
                        <a:latin typeface="+mn-lt"/>
                      </a:endParaRPr>
                    </a:p>
                  </a:txBody>
                  <a:tcPr marL="9525" marR="9525" marT="9525" marB="0" anchor="ctr">
                    <a:solidFill>
                      <a:schemeClr val="accent1"/>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Add-on</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3504101865"/>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Pay modelling</a:t>
                      </a:r>
                      <a:endParaRPr lang="en-US" sz="800" dirty="0">
                        <a:latin typeface="+mn-lt"/>
                      </a:endParaRPr>
                    </a:p>
                  </a:txBody>
                  <a:tcPr anchor="ctr">
                    <a:solidFill>
                      <a:schemeClr val="accent1">
                        <a:alpha val="50000"/>
                      </a:schemeClr>
                    </a:solidFill>
                  </a:tcPr>
                </a:tc>
                <a:tc>
                  <a:txBody>
                    <a:bodyPr/>
                    <a:lstStyle/>
                    <a:p>
                      <a:pPr algn="l" fontAlgn="ctr"/>
                      <a:r>
                        <a:rPr lang="en-GB" sz="800" b="0" i="0" u="none" strike="noStrike" dirty="0">
                          <a:solidFill>
                            <a:srgbClr val="000000"/>
                          </a:solidFill>
                          <a:effectLst/>
                          <a:latin typeface="+mn-lt"/>
                        </a:rPr>
                        <a:t>Detailed analysis </a:t>
                      </a:r>
                      <a:r>
                        <a:rPr lang="en-GB" sz="800" b="0" i="0" u="none" strike="noStrike" baseline="0" dirty="0" smtClean="0">
                          <a:solidFill>
                            <a:srgbClr val="000000"/>
                          </a:solidFill>
                          <a:effectLst/>
                          <a:latin typeface="+mn-lt"/>
                        </a:rPr>
                        <a:t> into influencing factors; </a:t>
                      </a:r>
                      <a:r>
                        <a:rPr lang="en-GB" sz="800" b="0" i="0" u="none" strike="noStrike" dirty="0" smtClean="0">
                          <a:solidFill>
                            <a:srgbClr val="000000"/>
                          </a:solidFill>
                          <a:effectLst/>
                          <a:latin typeface="+mn-lt"/>
                        </a:rPr>
                        <a:t>scenario-based</a:t>
                      </a:r>
                      <a:r>
                        <a:rPr lang="en-GB" sz="800" b="0" i="0" u="none" strike="noStrike" baseline="0" dirty="0" smtClean="0">
                          <a:solidFill>
                            <a:srgbClr val="000000"/>
                          </a:solidFill>
                          <a:effectLst/>
                          <a:latin typeface="+mn-lt"/>
                        </a:rPr>
                        <a:t> </a:t>
                      </a:r>
                      <a:r>
                        <a:rPr lang="en-GB" sz="800" b="0" i="0" u="none" strike="noStrike" dirty="0" smtClean="0">
                          <a:solidFill>
                            <a:srgbClr val="000000"/>
                          </a:solidFill>
                          <a:effectLst/>
                          <a:latin typeface="+mn-lt"/>
                        </a:rPr>
                        <a:t>modelling </a:t>
                      </a:r>
                      <a:endParaRPr lang="en-GB" sz="800" b="0" i="0" u="none" strike="noStrike" dirty="0">
                        <a:solidFill>
                          <a:srgbClr val="000000"/>
                        </a:solidFill>
                        <a:effectLst/>
                        <a:latin typeface="+mn-lt"/>
                      </a:endParaRPr>
                    </a:p>
                  </a:txBody>
                  <a:tcPr marL="9525" marR="9525" marT="9525" marB="0" anchor="ctr">
                    <a:solidFill>
                      <a:schemeClr val="accent1"/>
                    </a:solidFill>
                  </a:tcPr>
                </a:tc>
                <a:tc>
                  <a:txBody>
                    <a:bodyPr/>
                    <a:lstStyle/>
                    <a:p>
                      <a:pPr algn="l"/>
                      <a:r>
                        <a:rPr lang="en-GB" sz="800" dirty="0" smtClean="0">
                          <a:latin typeface="+mn-lt"/>
                        </a:rPr>
                        <a:t>What factors are driving our gender pay gap and what would this look like if we changed x, y or z?</a:t>
                      </a:r>
                    </a:p>
                    <a:p>
                      <a:pPr algn="l"/>
                      <a:r>
                        <a:rPr lang="en-GB" sz="800" dirty="0" smtClean="0">
                          <a:latin typeface="+mn-lt"/>
                        </a:rPr>
                        <a:t>Based on our pay equality strategy, when will we achieve x? Is our pay equality strategy effective?</a:t>
                      </a:r>
                    </a:p>
                    <a:p>
                      <a:pPr algn="l"/>
                      <a:r>
                        <a:rPr lang="en-GB" sz="800" dirty="0" smtClean="0">
                          <a:latin typeface="+mn-lt"/>
                        </a:rPr>
                        <a:t>What are the cost implications of different scenarios?</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Included</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668695905"/>
                  </a:ext>
                </a:extLst>
              </a:tr>
            </a:tbl>
          </a:graphicData>
        </a:graphic>
      </p:graphicFrame>
    </p:spTree>
    <p:extLst>
      <p:ext uri="{BB962C8B-B14F-4D97-AF65-F5344CB8AC3E}">
        <p14:creationId xmlns:p14="http://schemas.microsoft.com/office/powerpoint/2010/main" val="4225437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CCE6683-471C-4C16-B892-D9424EFDE507}"/>
              </a:ext>
            </a:extLst>
          </p:cNvPr>
          <p:cNvSpPr>
            <a:spLocks noGrp="1"/>
          </p:cNvSpPr>
          <p:nvPr>
            <p:ph type="title"/>
          </p:nvPr>
        </p:nvSpPr>
        <p:spPr/>
        <p:txBody>
          <a:bodyPr/>
          <a:lstStyle/>
          <a:p>
            <a:r>
              <a:rPr lang="en-GB" dirty="0" smtClean="0"/>
              <a:t>Workforce Insights</a:t>
            </a:r>
            <a:endParaRPr lang="en-GB" dirty="0"/>
          </a:p>
        </p:txBody>
      </p:sp>
      <p:sp>
        <p:nvSpPr>
          <p:cNvPr id="4" name="Footer Placeholder 3">
            <a:extLst>
              <a:ext uri="{FF2B5EF4-FFF2-40B4-BE49-F238E27FC236}">
                <a16:creationId xmlns:a16="http://schemas.microsoft.com/office/drawing/2014/main" xmlns="" id="{68846551-274B-47BF-B532-F14F3E6E0163}"/>
              </a:ext>
            </a:extLst>
          </p:cNvPr>
          <p:cNvSpPr>
            <a:spLocks noGrp="1"/>
          </p:cNvSpPr>
          <p:nvPr>
            <p:ph type="ftr" sz="quarter" idx="11"/>
          </p:nvPr>
        </p:nvSpPr>
        <p:spPr/>
        <p:txBody>
          <a:bodyPr/>
          <a:lstStyle/>
          <a:p>
            <a:endParaRPr lang="en-US"/>
          </a:p>
        </p:txBody>
      </p:sp>
      <p:graphicFrame>
        <p:nvGraphicFramePr>
          <p:cNvPr id="8" name="Table 7">
            <a:extLst>
              <a:ext uri="{FF2B5EF4-FFF2-40B4-BE49-F238E27FC236}">
                <a16:creationId xmlns:a16="http://schemas.microsoft.com/office/drawing/2014/main" xmlns="" id="{E6752C40-7EA3-4A16-B7AD-29477C3DA9C5}"/>
              </a:ext>
            </a:extLst>
          </p:cNvPr>
          <p:cNvGraphicFramePr>
            <a:graphicFrameLocks noGrp="1"/>
          </p:cNvGraphicFramePr>
          <p:nvPr>
            <p:extLst>
              <p:ext uri="{D42A27DB-BD31-4B8C-83A1-F6EECF244321}">
                <p14:modId xmlns:p14="http://schemas.microsoft.com/office/powerpoint/2010/main" val="829532525"/>
              </p:ext>
            </p:extLst>
          </p:nvPr>
        </p:nvGraphicFramePr>
        <p:xfrm>
          <a:off x="515620" y="1105853"/>
          <a:ext cx="7969248" cy="3495181"/>
        </p:xfrm>
        <a:graphic>
          <a:graphicData uri="http://schemas.openxmlformats.org/drawingml/2006/table">
            <a:tbl>
              <a:tblPr>
                <a:tableStyleId>{5C22544A-7EE6-4342-B048-85BDC9FD1C3A}</a:tableStyleId>
              </a:tblPr>
              <a:tblGrid>
                <a:gridCol w="1610360">
                  <a:extLst>
                    <a:ext uri="{9D8B030D-6E8A-4147-A177-3AD203B41FA5}">
                      <a16:colId xmlns:a16="http://schemas.microsoft.com/office/drawing/2014/main" xmlns="" val="2093966321"/>
                    </a:ext>
                  </a:extLst>
                </a:gridCol>
                <a:gridCol w="1135380">
                  <a:extLst>
                    <a:ext uri="{9D8B030D-6E8A-4147-A177-3AD203B41FA5}">
                      <a16:colId xmlns:a16="http://schemas.microsoft.com/office/drawing/2014/main" xmlns="" val="1852239159"/>
                    </a:ext>
                  </a:extLst>
                </a:gridCol>
                <a:gridCol w="1524000">
                  <a:extLst>
                    <a:ext uri="{9D8B030D-6E8A-4147-A177-3AD203B41FA5}">
                      <a16:colId xmlns:a16="http://schemas.microsoft.com/office/drawing/2014/main" xmlns="" val="905396382"/>
                    </a:ext>
                  </a:extLst>
                </a:gridCol>
                <a:gridCol w="1173480">
                  <a:extLst>
                    <a:ext uri="{9D8B030D-6E8A-4147-A177-3AD203B41FA5}">
                      <a16:colId xmlns:a16="http://schemas.microsoft.com/office/drawing/2014/main" xmlns="" val="1587311970"/>
                    </a:ext>
                  </a:extLst>
                </a:gridCol>
                <a:gridCol w="1203960"/>
                <a:gridCol w="464820"/>
                <a:gridCol w="857248"/>
              </a:tblGrid>
              <a:tr h="325261">
                <a:tc gridSpan="4">
                  <a:txBody>
                    <a:bodyPr/>
                    <a:lstStyle/>
                    <a:p>
                      <a:pPr algn="l"/>
                      <a:r>
                        <a:rPr lang="en-US" sz="800" dirty="0" smtClean="0">
                          <a:solidFill>
                            <a:schemeClr val="bg1"/>
                          </a:solidFill>
                          <a:latin typeface="+mn-lt"/>
                        </a:rPr>
                        <a:t>Product</a:t>
                      </a:r>
                      <a:r>
                        <a:rPr lang="en-US" sz="800" baseline="0" dirty="0" smtClean="0">
                          <a:solidFill>
                            <a:schemeClr val="bg1"/>
                          </a:solidFill>
                          <a:latin typeface="+mn-lt"/>
                        </a:rPr>
                        <a:t> name: Workforce Insights</a:t>
                      </a:r>
                      <a:endParaRPr lang="en-US" sz="800" dirty="0">
                        <a:solidFill>
                          <a:schemeClr val="bg1"/>
                        </a:solidFill>
                        <a:latin typeface="+mn-lt"/>
                      </a:endParaRPr>
                    </a:p>
                  </a:txBody>
                  <a:tcPr anchor="ct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tc>
                  <a:txBody>
                    <a:bodyPr/>
                    <a:lstStyle/>
                    <a:p>
                      <a:pPr algn="l"/>
                      <a:endParaRPr lang="en-US" sz="800" dirty="0">
                        <a:solidFill>
                          <a:schemeClr val="bg1"/>
                        </a:solidFill>
                        <a:latin typeface="+mn-lt"/>
                      </a:endParaRPr>
                    </a:p>
                  </a:txBody>
                  <a:tcPr anchor="ctr">
                    <a:solidFill>
                      <a:schemeClr val="accent1"/>
                    </a:solidFill>
                  </a:tcPr>
                </a:tc>
                <a:extLst>
                  <a:ext uri="{0D108BD9-81ED-4DB2-BD59-A6C34878D82A}">
                    <a16:rowId xmlns:a16="http://schemas.microsoft.com/office/drawing/2014/main" xmlns="" val="43593574"/>
                  </a:ext>
                </a:extLst>
              </a:tr>
              <a:tr h="3252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mn-lt"/>
                        </a:rPr>
                        <a:t>Product module</a:t>
                      </a:r>
                      <a:r>
                        <a:rPr lang="en-US" sz="800" baseline="0" dirty="0" smtClean="0">
                          <a:solidFill>
                            <a:schemeClr val="bg1"/>
                          </a:solidFill>
                          <a:latin typeface="+mn-lt"/>
                        </a:rPr>
                        <a:t> group</a:t>
                      </a:r>
                      <a:endParaRPr lang="en-US" sz="800" dirty="0">
                        <a:solidFill>
                          <a:schemeClr val="bg1"/>
                        </a:solidFill>
                        <a:latin typeface="+mn-lt"/>
                      </a:endParaRPr>
                    </a:p>
                  </a:txBody>
                  <a:tcPr anchor="ctr">
                    <a:solidFill>
                      <a:schemeClr val="accent1"/>
                    </a:solidFill>
                  </a:tcPr>
                </a:tc>
                <a:tc>
                  <a:txBody>
                    <a:bodyPr/>
                    <a:lstStyle/>
                    <a:p>
                      <a:r>
                        <a:rPr lang="en-GB" sz="800" dirty="0" smtClean="0">
                          <a:latin typeface="+mn-lt"/>
                        </a:rPr>
                        <a:t>Module</a:t>
                      </a:r>
                      <a:r>
                        <a:rPr lang="en-GB" sz="800" baseline="0" dirty="0" smtClean="0">
                          <a:latin typeface="+mn-lt"/>
                        </a:rPr>
                        <a:t> type</a:t>
                      </a:r>
                      <a:endParaRPr lang="en-GB" sz="800" dirty="0">
                        <a:latin typeface="+mn-lt"/>
                      </a:endParaRPr>
                    </a:p>
                  </a:txBody>
                  <a:tcPr anchor="ctr">
                    <a:solidFill>
                      <a:schemeClr val="accent1">
                        <a:alpha val="50000"/>
                      </a:schemeClr>
                    </a:solidFill>
                  </a:tcPr>
                </a:tc>
                <a:tc>
                  <a:txBody>
                    <a:bodyPr/>
                    <a:lstStyle/>
                    <a:p>
                      <a:pPr algn="l"/>
                      <a:r>
                        <a:rPr lang="en-US" sz="800" dirty="0" smtClean="0">
                          <a:latin typeface="+mn-lt"/>
                        </a:rPr>
                        <a:t>Description</a:t>
                      </a:r>
                      <a:endParaRPr lang="en-US" sz="800" dirty="0">
                        <a:latin typeface="+mn-lt"/>
                      </a:endParaRPr>
                    </a:p>
                  </a:txBody>
                  <a:tcPr anchor="ctr">
                    <a:solidFill>
                      <a:schemeClr val="accent1"/>
                    </a:solidFill>
                  </a:tcPr>
                </a:tc>
                <a:tc>
                  <a:txBody>
                    <a:bodyPr/>
                    <a:lstStyle/>
                    <a:p>
                      <a:pPr algn="l"/>
                      <a:r>
                        <a:rPr lang="en-US" sz="800" dirty="0" smtClean="0">
                          <a:latin typeface="+mn-lt"/>
                        </a:rPr>
                        <a:t>Business</a:t>
                      </a:r>
                      <a:r>
                        <a:rPr lang="en-US" sz="800" baseline="0" dirty="0" smtClean="0">
                          <a:latin typeface="+mn-lt"/>
                        </a:rPr>
                        <a:t> needs</a:t>
                      </a:r>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Includes consultant support </a:t>
                      </a:r>
                      <a:r>
                        <a:rPr lang="en-US" sz="800" baseline="0" dirty="0" smtClean="0">
                          <a:latin typeface="+mn-lt"/>
                        </a:rPr>
                        <a:t>for data preparation</a:t>
                      </a:r>
                      <a:r>
                        <a:rPr lang="en-US" sz="800" baseline="0" dirty="0">
                          <a:latin typeface="+mn-lt"/>
                        </a:rPr>
                        <a:t> </a:t>
                      </a:r>
                      <a:endParaRPr lang="en-US" sz="800" dirty="0" smtClean="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Cost</a:t>
                      </a: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Pricing Model</a:t>
                      </a:r>
                    </a:p>
                  </a:txBody>
                  <a:tcPr anchor="ctr">
                    <a:solidFill>
                      <a:schemeClr val="accent1">
                        <a:alpha val="50000"/>
                      </a:schemeClr>
                    </a:solidFill>
                  </a:tcPr>
                </a:tc>
                <a:extLst>
                  <a:ext uri="{0D108BD9-81ED-4DB2-BD59-A6C34878D82A}">
                    <a16:rowId xmlns:a16="http://schemas.microsoft.com/office/drawing/2014/main" xmlns="" val="664416672"/>
                  </a:ext>
                </a:extLst>
              </a:tr>
              <a:tr h="325261">
                <a:tc rowSpan="3">
                  <a:txBody>
                    <a:bodyPr/>
                    <a:lstStyle/>
                    <a:p>
                      <a:pPr marL="171450" indent="-171450">
                        <a:buFont typeface="Courier New" panose="02070309020205020404" pitchFamily="49" charset="0"/>
                        <a:buChar char="o"/>
                      </a:pPr>
                      <a:r>
                        <a:rPr lang="en-GB" sz="800" dirty="0" smtClean="0">
                          <a:solidFill>
                            <a:schemeClr val="bg1"/>
                          </a:solidFill>
                          <a:latin typeface="+mn-lt"/>
                        </a:rPr>
                        <a:t>Demographics</a:t>
                      </a:r>
                    </a:p>
                    <a:p>
                      <a:pPr marL="0" indent="0">
                        <a:buFont typeface="Courier New" panose="02070309020205020404" pitchFamily="49" charset="0"/>
                        <a:buNone/>
                      </a:pPr>
                      <a:endParaRPr lang="en-GB" sz="800" dirty="0" smtClean="0">
                        <a:solidFill>
                          <a:schemeClr val="bg1"/>
                        </a:solidFill>
                        <a:latin typeface="+mn-lt"/>
                      </a:endParaRPr>
                    </a:p>
                    <a:p>
                      <a:pPr marL="171450" indent="-171450">
                        <a:buFont typeface="Courier New" panose="02070309020205020404" pitchFamily="49" charset="0"/>
                        <a:buChar char="o"/>
                      </a:pPr>
                      <a:r>
                        <a:rPr lang="en-GB" sz="800" dirty="0" smtClean="0">
                          <a:solidFill>
                            <a:schemeClr val="bg1"/>
                          </a:solidFill>
                          <a:latin typeface="+mn-lt"/>
                        </a:rPr>
                        <a:t>Employee Engagement</a:t>
                      </a:r>
                    </a:p>
                    <a:p>
                      <a:pPr marL="514350" lvl="1" indent="-171450">
                        <a:buFont typeface="Courier New" panose="02070309020205020404" pitchFamily="49" charset="0"/>
                        <a:buChar char="o"/>
                      </a:pPr>
                      <a:r>
                        <a:rPr lang="en-GB" sz="800" dirty="0" smtClean="0">
                          <a:solidFill>
                            <a:schemeClr val="bg1"/>
                          </a:solidFill>
                          <a:latin typeface="+mn-lt"/>
                        </a:rPr>
                        <a:t>Absenteeism</a:t>
                      </a:r>
                    </a:p>
                    <a:p>
                      <a:pPr marL="514350" lvl="1" indent="-171450">
                        <a:buFont typeface="Courier New" panose="02070309020205020404" pitchFamily="49" charset="0"/>
                        <a:buChar char="o"/>
                      </a:pPr>
                      <a:r>
                        <a:rPr lang="en-GB" sz="800" dirty="0" smtClean="0">
                          <a:solidFill>
                            <a:schemeClr val="bg1"/>
                          </a:solidFill>
                          <a:latin typeface="+mn-lt"/>
                        </a:rPr>
                        <a:t>Turnover and retention</a:t>
                      </a:r>
                    </a:p>
                    <a:p>
                      <a:pPr marL="514350" lvl="1" indent="-171450">
                        <a:buFont typeface="Courier New" panose="02070309020205020404" pitchFamily="49" charset="0"/>
                        <a:buChar char="o"/>
                      </a:pPr>
                      <a:r>
                        <a:rPr lang="en-GB" sz="800" dirty="0" smtClean="0">
                          <a:solidFill>
                            <a:schemeClr val="bg1"/>
                          </a:solidFill>
                          <a:latin typeface="+mn-lt"/>
                        </a:rPr>
                        <a:t>Employer Brand &amp; Corporate Performance</a:t>
                      </a:r>
                    </a:p>
                    <a:p>
                      <a:pPr marL="171450" indent="-171450">
                        <a:buFont typeface="Courier New" panose="02070309020205020404" pitchFamily="49" charset="0"/>
                        <a:buChar char="o"/>
                      </a:pPr>
                      <a:endParaRPr lang="en-GB" sz="800" dirty="0" smtClean="0">
                        <a:solidFill>
                          <a:schemeClr val="bg1"/>
                        </a:solidFill>
                        <a:latin typeface="+mn-lt"/>
                      </a:endParaRPr>
                    </a:p>
                    <a:p>
                      <a:pPr marL="171450" indent="-171450">
                        <a:buFont typeface="Courier New" panose="02070309020205020404" pitchFamily="49" charset="0"/>
                        <a:buChar char="o"/>
                      </a:pPr>
                      <a:r>
                        <a:rPr lang="en-GB" sz="800" dirty="0" smtClean="0">
                          <a:solidFill>
                            <a:schemeClr val="bg1"/>
                          </a:solidFill>
                          <a:latin typeface="+mn-lt"/>
                        </a:rPr>
                        <a:t>Wellbeing</a:t>
                      </a:r>
                    </a:p>
                    <a:p>
                      <a:pPr marL="514350" lvl="1" indent="-171450">
                        <a:buFont typeface="Courier New" panose="02070309020205020404" pitchFamily="49" charset="0"/>
                        <a:buChar char="o"/>
                      </a:pPr>
                      <a:r>
                        <a:rPr lang="en-GB" sz="800" dirty="0" smtClean="0">
                          <a:solidFill>
                            <a:schemeClr val="bg1"/>
                          </a:solidFill>
                          <a:latin typeface="+mn-lt"/>
                        </a:rPr>
                        <a:t>Physical environment</a:t>
                      </a:r>
                    </a:p>
                    <a:p>
                      <a:pPr marL="514350" lvl="1" indent="-171450">
                        <a:buFont typeface="Courier New" panose="02070309020205020404" pitchFamily="49" charset="0"/>
                        <a:buChar char="o"/>
                      </a:pPr>
                      <a:r>
                        <a:rPr lang="en-GB" sz="800" dirty="0" smtClean="0">
                          <a:solidFill>
                            <a:schemeClr val="bg1"/>
                          </a:solidFill>
                          <a:latin typeface="+mn-lt"/>
                        </a:rPr>
                        <a:t>Psychosocial</a:t>
                      </a:r>
                      <a:r>
                        <a:rPr lang="en-GB" sz="800" baseline="0" dirty="0" smtClean="0">
                          <a:solidFill>
                            <a:schemeClr val="bg1"/>
                          </a:solidFill>
                          <a:latin typeface="+mn-lt"/>
                        </a:rPr>
                        <a:t> environment</a:t>
                      </a:r>
                    </a:p>
                    <a:p>
                      <a:pPr marL="514350" lvl="1" indent="-171450">
                        <a:buFont typeface="Courier New" panose="02070309020205020404" pitchFamily="49" charset="0"/>
                        <a:buChar char="o"/>
                      </a:pPr>
                      <a:r>
                        <a:rPr lang="en-GB" sz="800" baseline="0" dirty="0" smtClean="0">
                          <a:solidFill>
                            <a:schemeClr val="bg1"/>
                          </a:solidFill>
                          <a:latin typeface="+mn-lt"/>
                        </a:rPr>
                        <a:t>Health &amp; wellbeing resources and initiatives</a:t>
                      </a:r>
                      <a:endParaRPr lang="en-GB" sz="800" dirty="0" smtClean="0">
                        <a:solidFill>
                          <a:schemeClr val="bg1"/>
                        </a:solidFill>
                        <a:latin typeface="+mn-lt"/>
                      </a:endParaRPr>
                    </a:p>
                    <a:p>
                      <a:pPr marL="171450" indent="-171450">
                        <a:buFont typeface="Courier New" panose="02070309020205020404" pitchFamily="49" charset="0"/>
                        <a:buChar char="o"/>
                      </a:pPr>
                      <a:endParaRPr lang="en-GB" sz="800" dirty="0" smtClean="0">
                        <a:solidFill>
                          <a:schemeClr val="bg1"/>
                        </a:solidFill>
                        <a:latin typeface="+mn-lt"/>
                      </a:endParaRPr>
                    </a:p>
                    <a:p>
                      <a:endParaRPr lang="en-GB" sz="800" dirty="0">
                        <a:latin typeface="+mn-lt"/>
                      </a:endParaRPr>
                    </a:p>
                  </a:txBody>
                  <a:tcPr anchor="ctr">
                    <a:solidFill>
                      <a:schemeClr val="accent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800" dirty="0" smtClean="0">
                          <a:latin typeface="+mn-lt"/>
                        </a:rPr>
                        <a:t>Report (Disability, Mental Health &amp; Wellbeing Reporting</a:t>
                      </a:r>
                      <a:r>
                        <a:rPr lang="en-GB" sz="800" baseline="0" dirty="0" smtClean="0">
                          <a:latin typeface="+mn-lt"/>
                        </a:rPr>
                        <a:t>)</a:t>
                      </a:r>
                      <a:endParaRPr lang="en-GB" sz="800" dirty="0" smtClean="0">
                        <a:latin typeface="+mn-lt"/>
                      </a:endParaRPr>
                    </a:p>
                  </a:txBody>
                  <a:tcPr anchor="ctr">
                    <a:solidFill>
                      <a:schemeClr val="accent1">
                        <a:alpha val="50000"/>
                      </a:schemeClr>
                    </a:solidFill>
                  </a:tcPr>
                </a:tc>
                <a:tc>
                  <a:txBody>
                    <a:bodyPr/>
                    <a:lstStyle/>
                    <a:p>
                      <a:pPr algn="l"/>
                      <a:r>
                        <a:rPr lang="en-US" sz="800" dirty="0" smtClean="0">
                          <a:latin typeface="+mn-lt"/>
                        </a:rPr>
                        <a:t>Reports and content to support mandatory</a:t>
                      </a:r>
                      <a:r>
                        <a:rPr lang="en-US" sz="800" baseline="0" dirty="0" smtClean="0">
                          <a:latin typeface="+mn-lt"/>
                        </a:rPr>
                        <a:t> (or voluntary) reporting; includes tabular report, communication template and infographic</a:t>
                      </a:r>
                      <a:endParaRPr lang="en-US" sz="800" dirty="0">
                        <a:latin typeface="+mn-lt"/>
                      </a:endParaRPr>
                    </a:p>
                  </a:txBody>
                  <a:tcPr anchor="ctr">
                    <a:solidFill>
                      <a:schemeClr val="accent1"/>
                    </a:solidFill>
                  </a:tcPr>
                </a:tc>
                <a:tc>
                  <a:txBody>
                    <a:bodyPr/>
                    <a:lstStyle/>
                    <a:p>
                      <a:pPr algn="l"/>
                      <a:r>
                        <a:rPr lang="en-US" sz="800" dirty="0" smtClean="0">
                          <a:latin typeface="+mn-lt"/>
                        </a:rPr>
                        <a:t>Meeting legislative</a:t>
                      </a:r>
                      <a:r>
                        <a:rPr lang="en-US" sz="800" baseline="0" dirty="0" smtClean="0">
                          <a:latin typeface="+mn-lt"/>
                        </a:rPr>
                        <a:t> requirements now and future; voluntary reporting/ transparency; employer branding</a:t>
                      </a:r>
                      <a:endParaRPr lang="en-US" sz="800" dirty="0">
                        <a:latin typeface="+mn-lt"/>
                      </a:endParaRPr>
                    </a:p>
                  </a:txBody>
                  <a:tcPr anchor="ctr">
                    <a:solidFill>
                      <a:schemeClr val="accent1">
                        <a:alpha val="5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dirty="0" smtClean="0">
                          <a:latin typeface="+mn-lt"/>
                        </a:rPr>
                        <a:t>Add-on</a:t>
                      </a: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 or one-off purchase</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693855370"/>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Insights</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As-is analysis and trends over last </a:t>
                      </a:r>
                      <a:r>
                        <a:rPr lang="en-US" sz="800" i="1" u="sng" dirty="0" smtClean="0">
                          <a:latin typeface="+mn-lt"/>
                        </a:rPr>
                        <a:t>3-5</a:t>
                      </a:r>
                      <a:r>
                        <a:rPr lang="en-US" sz="800" dirty="0" smtClean="0">
                          <a:latin typeface="+mn-lt"/>
                        </a:rPr>
                        <a:t> years</a:t>
                      </a:r>
                      <a:endParaRPr lang="en-US" sz="800" dirty="0">
                        <a:latin typeface="+mn-lt"/>
                      </a:endParaRPr>
                    </a:p>
                  </a:txBody>
                  <a:tcPr anchor="ctr">
                    <a:solidFill>
                      <a:schemeClr val="accent1"/>
                    </a:solidFill>
                  </a:tcPr>
                </a:tc>
                <a:tc>
                  <a:txBody>
                    <a:bodyPr/>
                    <a:lstStyle/>
                    <a:p>
                      <a:pPr algn="l"/>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Add-on</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1380464670"/>
                  </a:ext>
                </a:extLst>
              </a:tr>
              <a:tr h="325261">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dirty="0">
                        <a:solidFill>
                          <a:schemeClr val="bg1"/>
                        </a:solidFill>
                        <a:latin typeface="+mn-lt"/>
                      </a:endParaRPr>
                    </a:p>
                  </a:txBody>
                  <a:tcPr anchor="ctr">
                    <a:solidFill>
                      <a:schemeClr val="accent1"/>
                    </a:solidFill>
                  </a:tcPr>
                </a:tc>
                <a:tc>
                  <a:txBody>
                    <a:bodyPr/>
                    <a:lstStyle/>
                    <a:p>
                      <a:pPr algn="l"/>
                      <a:r>
                        <a:rPr lang="en-US" sz="800" dirty="0" smtClean="0">
                          <a:latin typeface="+mn-lt"/>
                        </a:rPr>
                        <a:t>Scenario modelling</a:t>
                      </a:r>
                      <a:endParaRPr lang="en-US" sz="800" dirty="0">
                        <a:latin typeface="+mn-lt"/>
                      </a:endParaRPr>
                    </a:p>
                  </a:txBody>
                  <a:tcPr anchor="ctr">
                    <a:solidFill>
                      <a:schemeClr val="accent1">
                        <a:alpha val="50000"/>
                      </a:schemeClr>
                    </a:solidFill>
                  </a:tcPr>
                </a:tc>
                <a:tc>
                  <a:txBody>
                    <a:bodyPr/>
                    <a:lstStyle/>
                    <a:p>
                      <a:pPr algn="l" fontAlgn="ctr"/>
                      <a:r>
                        <a:rPr lang="en-GB" sz="800" b="0" i="0" u="none" strike="noStrike" dirty="0" smtClean="0">
                          <a:solidFill>
                            <a:srgbClr val="000000"/>
                          </a:solidFill>
                          <a:effectLst/>
                          <a:latin typeface="+mn-lt"/>
                        </a:rPr>
                        <a:t>Detailed analysis </a:t>
                      </a:r>
                      <a:r>
                        <a:rPr lang="en-GB" sz="800" b="0" i="0" u="none" strike="noStrike" baseline="0" dirty="0" smtClean="0">
                          <a:solidFill>
                            <a:srgbClr val="000000"/>
                          </a:solidFill>
                          <a:effectLst/>
                          <a:latin typeface="+mn-lt"/>
                        </a:rPr>
                        <a:t> into influencing factors; </a:t>
                      </a:r>
                      <a:r>
                        <a:rPr lang="en-GB" sz="800" b="0" i="0" u="none" strike="noStrike" dirty="0" smtClean="0">
                          <a:solidFill>
                            <a:srgbClr val="000000"/>
                          </a:solidFill>
                          <a:effectLst/>
                          <a:latin typeface="+mn-lt"/>
                        </a:rPr>
                        <a:t>scenario-based</a:t>
                      </a:r>
                      <a:r>
                        <a:rPr lang="en-GB" sz="800" b="0" i="0" u="none" strike="noStrike" baseline="0" dirty="0" smtClean="0">
                          <a:solidFill>
                            <a:srgbClr val="000000"/>
                          </a:solidFill>
                          <a:effectLst/>
                          <a:latin typeface="+mn-lt"/>
                        </a:rPr>
                        <a:t> </a:t>
                      </a:r>
                      <a:r>
                        <a:rPr lang="en-GB" sz="800" b="0" i="0" u="none" strike="noStrike" dirty="0" smtClean="0">
                          <a:solidFill>
                            <a:srgbClr val="000000"/>
                          </a:solidFill>
                          <a:effectLst/>
                          <a:latin typeface="+mn-lt"/>
                        </a:rPr>
                        <a:t>modelling </a:t>
                      </a:r>
                      <a:endParaRPr lang="en-GB" sz="800" b="0" i="0" u="none" strike="noStrike" dirty="0">
                        <a:solidFill>
                          <a:srgbClr val="000000"/>
                        </a:solidFill>
                        <a:effectLst/>
                        <a:latin typeface="+mn-lt"/>
                      </a:endParaRPr>
                    </a:p>
                  </a:txBody>
                  <a:tcPr marL="9525" marR="9525" marT="9525" marB="0" anchor="ctr">
                    <a:solidFill>
                      <a:schemeClr val="accent1"/>
                    </a:solidFill>
                  </a:tcPr>
                </a:tc>
                <a:tc>
                  <a:txBody>
                    <a:bodyPr/>
                    <a:lstStyle/>
                    <a:p>
                      <a:pPr algn="l"/>
                      <a:r>
                        <a:rPr lang="en-GB" sz="800" dirty="0" smtClean="0">
                          <a:latin typeface="+mn-lt"/>
                        </a:rPr>
                        <a:t>What are the cost implications of different wellbeing strategies - would this look like if we changed x, y or z?</a:t>
                      </a:r>
                    </a:p>
                    <a:p>
                      <a:pPr algn="l"/>
                      <a:r>
                        <a:rPr lang="en-GB" sz="800" dirty="0" smtClean="0">
                          <a:latin typeface="+mn-lt"/>
                        </a:rPr>
                        <a:t>What are the workforce implications of different wellbeing strategies?</a:t>
                      </a:r>
                    </a:p>
                  </a:txBody>
                  <a:tcPr anchor="ctr">
                    <a:solidFill>
                      <a:schemeClr val="accent1">
                        <a:alpha val="50000"/>
                      </a:schemeClr>
                    </a:solidFill>
                  </a:tcPr>
                </a:tc>
                <a:tc>
                  <a:txBody>
                    <a:bodyPr/>
                    <a:lstStyle/>
                    <a:p>
                      <a:pPr algn="l"/>
                      <a:r>
                        <a:rPr lang="en-US" sz="800" dirty="0" smtClean="0">
                          <a:latin typeface="+mn-lt"/>
                        </a:rPr>
                        <a:t>Included</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t>
                      </a:r>
                      <a:endParaRPr lang="en-US" sz="800" dirty="0">
                        <a:latin typeface="+mn-lt"/>
                      </a:endParaRPr>
                    </a:p>
                  </a:txBody>
                  <a:tcPr anchor="ctr">
                    <a:solidFill>
                      <a:schemeClr val="accent1">
                        <a:alpha val="50000"/>
                      </a:schemeClr>
                    </a:solidFill>
                  </a:tcPr>
                </a:tc>
                <a:tc>
                  <a:txBody>
                    <a:bodyPr/>
                    <a:lstStyle/>
                    <a:p>
                      <a:pPr algn="l"/>
                      <a:r>
                        <a:rPr lang="en-US" sz="800" dirty="0" smtClean="0">
                          <a:latin typeface="+mn-lt"/>
                        </a:rPr>
                        <a:t>Annual</a:t>
                      </a:r>
                      <a:r>
                        <a:rPr lang="en-US" sz="800" baseline="0" dirty="0" smtClean="0">
                          <a:latin typeface="+mn-lt"/>
                        </a:rPr>
                        <a:t> per user subscription</a:t>
                      </a:r>
                      <a:endParaRPr lang="en-US" sz="800" dirty="0">
                        <a:latin typeface="+mn-lt"/>
                      </a:endParaRPr>
                    </a:p>
                  </a:txBody>
                  <a:tcPr anchor="ctr">
                    <a:solidFill>
                      <a:schemeClr val="accent1">
                        <a:alpha val="50000"/>
                      </a:schemeClr>
                    </a:solidFill>
                  </a:tcPr>
                </a:tc>
                <a:extLst>
                  <a:ext uri="{0D108BD9-81ED-4DB2-BD59-A6C34878D82A}">
                    <a16:rowId xmlns:a16="http://schemas.microsoft.com/office/drawing/2014/main" xmlns="" val="3504101865"/>
                  </a:ext>
                </a:extLst>
              </a:tr>
            </a:tbl>
          </a:graphicData>
        </a:graphic>
      </p:graphicFrame>
    </p:spTree>
    <p:extLst>
      <p:ext uri="{BB962C8B-B14F-4D97-AF65-F5344CB8AC3E}">
        <p14:creationId xmlns:p14="http://schemas.microsoft.com/office/powerpoint/2010/main" val="3581469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syon">
      <a:dk1>
        <a:sysClr val="windowText" lastClr="000000"/>
      </a:dk1>
      <a:lt1>
        <a:srgbClr val="FFFFFF"/>
      </a:lt1>
      <a:dk2>
        <a:srgbClr val="2B305F"/>
      </a:dk2>
      <a:lt2>
        <a:srgbClr val="C9148D"/>
      </a:lt2>
      <a:accent1>
        <a:srgbClr val="00A99D"/>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syon">
      <a:majorFont>
        <a:latin typeface="Santral"/>
        <a:ea typeface=""/>
        <a:cs typeface=""/>
      </a:majorFont>
      <a:minorFont>
        <a:latin typeface="Santr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Theme">
  <a:themeElements>
    <a:clrScheme name="Psyon">
      <a:dk1>
        <a:sysClr val="windowText" lastClr="000000"/>
      </a:dk1>
      <a:lt1>
        <a:srgbClr val="FFFFFF"/>
      </a:lt1>
      <a:dk2>
        <a:srgbClr val="2B305F"/>
      </a:dk2>
      <a:lt2>
        <a:srgbClr val="C9148D"/>
      </a:lt2>
      <a:accent1>
        <a:srgbClr val="00A99D"/>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syon">
      <a:majorFont>
        <a:latin typeface="Santral"/>
        <a:ea typeface=""/>
        <a:cs typeface=""/>
      </a:majorFont>
      <a:minorFont>
        <a:latin typeface="Santr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5EE05EFBB6BA489E6CE5138D208C70" ma:contentTypeVersion="4" ma:contentTypeDescription="Create a new document." ma:contentTypeScope="" ma:versionID="62824b94234cb0b965b3f9a600cd5313">
  <xsd:schema xmlns:xsd="http://www.w3.org/2001/XMLSchema" xmlns:xs="http://www.w3.org/2001/XMLSchema" xmlns:p="http://schemas.microsoft.com/office/2006/metadata/properties" xmlns:ns2="2d1c7e27-e5f4-4490-9b28-eb392ebebf6c" xmlns:ns3="8aec8d0b-1783-4e6c-a668-0aa8c83c5ea5" targetNamespace="http://schemas.microsoft.com/office/2006/metadata/properties" ma:root="true" ma:fieldsID="b5ba86d7639f0ee44f7b6b46a2ec9535" ns2:_="" ns3:_="">
    <xsd:import namespace="2d1c7e27-e5f4-4490-9b28-eb392ebebf6c"/>
    <xsd:import namespace="8aec8d0b-1783-4e6c-a668-0aa8c83c5ea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c7e27-e5f4-4490-9b28-eb392ebeb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aec8d0b-1783-4e6c-a668-0aa8c83c5ea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0FF054-B57C-443A-847C-C5BC0AE30119}"/>
</file>

<file path=customXml/itemProps2.xml><?xml version="1.0" encoding="utf-8"?>
<ds:datastoreItem xmlns:ds="http://schemas.openxmlformats.org/officeDocument/2006/customXml" ds:itemID="{68EB7A74-1ABF-41D5-926C-579BAA360DEF}"/>
</file>

<file path=customXml/itemProps3.xml><?xml version="1.0" encoding="utf-8"?>
<ds:datastoreItem xmlns:ds="http://schemas.openxmlformats.org/officeDocument/2006/customXml" ds:itemID="{8A79757A-4F15-4497-9665-3E719C4DA335}"/>
</file>

<file path=docProps/app.xml><?xml version="1.0" encoding="utf-8"?>
<Properties xmlns="http://schemas.openxmlformats.org/officeDocument/2006/extended-properties" xmlns:vt="http://schemas.openxmlformats.org/officeDocument/2006/docPropsVTypes">
  <Template>Office Theme</Template>
  <TotalTime>12356</TotalTime>
  <Words>1670</Words>
  <Application>Microsoft Office PowerPoint</Application>
  <PresentationFormat>On-screen Show (16:9)</PresentationFormat>
  <Paragraphs>323</Paragraphs>
  <Slides>18</Slides>
  <Notes>3</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3_Office Theme</vt:lpstr>
      <vt:lpstr>Online Analytics Proposition</vt:lpstr>
      <vt:lpstr>Background</vt:lpstr>
      <vt:lpstr>Product Strategy</vt:lpstr>
      <vt:lpstr>Product Vision</vt:lpstr>
      <vt:lpstr>PowerPoint Presentation</vt:lpstr>
      <vt:lpstr>Components</vt:lpstr>
      <vt:lpstr>PowerPoint Presentation</vt:lpstr>
      <vt:lpstr>Pay Equality Insights</vt:lpstr>
      <vt:lpstr>Workforce Insights</vt:lpstr>
      <vt:lpstr>Rewards and Benefits Insights</vt:lpstr>
      <vt:lpstr>Partner Channel (intermediaries, insurers) </vt:lpstr>
      <vt:lpstr>Proposed approach</vt:lpstr>
      <vt:lpstr>2019/2020</vt:lpstr>
      <vt:lpstr>MSP</vt:lpstr>
      <vt:lpstr>Income &amp; risk</vt:lpstr>
      <vt:lpstr>Validated learning</vt:lpstr>
      <vt:lpstr>Income Planning – Year 1</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damjan haylor</dc:creator>
  <cp:lastModifiedBy>Anna Spender</cp:lastModifiedBy>
  <cp:revision>430</cp:revision>
  <cp:lastPrinted>2018-01-23T11:40:06Z</cp:lastPrinted>
  <dcterms:created xsi:type="dcterms:W3CDTF">2017-09-15T14:31:33Z</dcterms:created>
  <dcterms:modified xsi:type="dcterms:W3CDTF">2019-08-20T15:51:37Z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0x010100055EE05EFBB6BA489E6CE5138D208C70</vt:lpwstr>
  </property>
</Properties>
</file>