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A2396A2-3ACC-D74E-8843-C31BF6C6E5DB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4EE9291-FF2B-1C4A-9CE3-7DDDA16A4AA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6536" y="310991"/>
            <a:ext cx="4640235" cy="6536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Pairing Demo Setup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368" y="1617882"/>
            <a:ext cx="7736358" cy="477039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Android app runs in the master mode and scans for the available BT devices 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Once Devices are discovered, We currently pair the Application with cameras and codec. </a:t>
            </a:r>
            <a:endParaRPr lang="en-US" dirty="0"/>
          </a:p>
          <a:p>
            <a:pPr marL="514350" indent="-514350" algn="l">
              <a:buAutoNum type="arabicPeriod"/>
            </a:pPr>
            <a:r>
              <a:rPr lang="en-US" dirty="0" smtClean="0"/>
              <a:t>Once the Devices are connected using BT (</a:t>
            </a:r>
            <a:r>
              <a:rPr lang="en-US" u="sng" dirty="0" smtClean="0"/>
              <a:t>Secondary Channel</a:t>
            </a:r>
            <a:r>
              <a:rPr lang="en-US" dirty="0" smtClean="0"/>
              <a:t>). The Application asks for IP from from cameras.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Once the Cameras respond back with IP to the app, the app in its current state passes it on to the Codec.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Codec then </a:t>
            </a:r>
            <a:r>
              <a:rPr lang="en-US" u="sng" dirty="0" smtClean="0"/>
              <a:t>Establishes the primary IP channel</a:t>
            </a:r>
            <a:r>
              <a:rPr lang="en-US" dirty="0" smtClean="0"/>
              <a:t> and sends a HELLO string on IP.</a:t>
            </a:r>
          </a:p>
        </p:txBody>
      </p:sp>
    </p:spTree>
    <p:extLst>
      <p:ext uri="{BB962C8B-B14F-4D97-AF65-F5344CB8AC3E}">
        <p14:creationId xmlns:p14="http://schemas.microsoft.com/office/powerpoint/2010/main" val="44352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Demo Setup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Setup Codec runs in the master mode </a:t>
            </a:r>
          </a:p>
          <a:p>
            <a:r>
              <a:rPr lang="en-US" dirty="0" smtClean="0"/>
              <a:t>Codec scans for near by encoding cameras and produces a list </a:t>
            </a:r>
          </a:p>
          <a:p>
            <a:r>
              <a:rPr lang="en-US" dirty="0" smtClean="0"/>
              <a:t>User can select the camera to be paired with Codec.</a:t>
            </a:r>
          </a:p>
          <a:p>
            <a:r>
              <a:rPr lang="en-US" dirty="0" smtClean="0"/>
              <a:t>Once connected over </a:t>
            </a:r>
            <a:r>
              <a:rPr lang="en-US" u="sng" dirty="0" smtClean="0"/>
              <a:t>secondary Channel</a:t>
            </a:r>
            <a:r>
              <a:rPr lang="en-US" dirty="0" smtClean="0"/>
              <a:t> (BT), the codec requests for IP and communicates a Hello string over </a:t>
            </a:r>
            <a:r>
              <a:rPr lang="en-US" u="sng" dirty="0" smtClean="0"/>
              <a:t>Primary Channel.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90445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</TotalTime>
  <Words>151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Pairing Demo Setup A</vt:lpstr>
      <vt:lpstr>Pairing Demo Setup B</vt:lpstr>
    </vt:vector>
  </TitlesOfParts>
  <Company>Cisco Systems India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 Demo Setup A</dc:title>
  <dc:creator>Shreenidhi Hitali</dc:creator>
  <cp:lastModifiedBy>Shreenidhi Hitali</cp:lastModifiedBy>
  <cp:revision>1</cp:revision>
  <dcterms:created xsi:type="dcterms:W3CDTF">2015-07-09T05:49:21Z</dcterms:created>
  <dcterms:modified xsi:type="dcterms:W3CDTF">2015-07-09T05:57:42Z</dcterms:modified>
</cp:coreProperties>
</file>