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97" r:id="rId1"/>
    <p:sldMasterId id="2147484277" r:id="rId2"/>
  </p:sldMasterIdLst>
  <p:sldIdLst>
    <p:sldId id="354"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2" r:id="rId18"/>
    <p:sldId id="328" r:id="rId19"/>
    <p:sldId id="349" r:id="rId20"/>
    <p:sldId id="329" r:id="rId21"/>
    <p:sldId id="330" r:id="rId22"/>
    <p:sldId id="358" r:id="rId23"/>
    <p:sldId id="359" r:id="rId24"/>
    <p:sldId id="360" r:id="rId25"/>
    <p:sldId id="331" r:id="rId26"/>
    <p:sldId id="350" r:id="rId27"/>
    <p:sldId id="355" r:id="rId28"/>
    <p:sldId id="356" r:id="rId29"/>
    <p:sldId id="351" r:id="rId30"/>
    <p:sldId id="352" r:id="rId31"/>
    <p:sldId id="341" r:id="rId32"/>
    <p:sldId id="357" r:id="rId33"/>
    <p:sldId id="342" r:id="rId34"/>
    <p:sldId id="361" r:id="rId35"/>
    <p:sldId id="348" r:id="rId36"/>
    <p:sldId id="347" r:id="rId37"/>
    <p:sldId id="303" r:id="rId38"/>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0096D6"/>
    <a:srgbClr val="F68B1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28" autoAdjust="0"/>
    <p:restoredTop sz="94660"/>
  </p:normalViewPr>
  <p:slideViewPr>
    <p:cSldViewPr snapToGrid="0" snapToObjects="1">
      <p:cViewPr varScale="1">
        <p:scale>
          <a:sx n="106" d="100"/>
          <a:sy n="106" d="100"/>
        </p:scale>
        <p:origin x="-1344" y="-96"/>
      </p:cViewPr>
      <p:guideLst>
        <p:guide orient="horz" pos="271"/>
        <p:guide pos="223"/>
      </p:guideLst>
    </p:cSldViewPr>
  </p:slideViewPr>
  <p:notesTextViewPr>
    <p:cViewPr>
      <p:scale>
        <a:sx n="100" d="100"/>
        <a:sy n="100" d="100"/>
      </p:scale>
      <p:origin x="0" y="0"/>
    </p:cViewPr>
  </p:notesTextViewPr>
  <p:sorterViewPr>
    <p:cViewPr>
      <p:scale>
        <a:sx n="106" d="100"/>
        <a:sy n="10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animated White">
    <p:spTree>
      <p:nvGrpSpPr>
        <p:cNvPr id="1" name=""/>
        <p:cNvGrpSpPr/>
        <p:nvPr/>
      </p:nvGrpSpPr>
      <p:grpSpPr>
        <a:xfrm>
          <a:off x="0" y="0"/>
          <a:ext cx="0" cy="0"/>
          <a:chOff x="0" y="0"/>
          <a:chExt cx="0" cy="0"/>
        </a:xfrm>
      </p:grpSpPr>
      <p:pic>
        <p:nvPicPr>
          <p:cNvPr id="38" name="Picture 37" descr="bottom bar.jpg"/>
          <p:cNvPicPr>
            <a:picLocks noChangeAspect="1"/>
          </p:cNvPicPr>
          <p:nvPr userDrawn="1"/>
        </p:nvPicPr>
        <p:blipFill>
          <a:blip r:embed="rId2" cstate="print"/>
          <a:stretch>
            <a:fillRect/>
          </a:stretch>
        </p:blipFill>
        <p:spPr>
          <a:xfrm>
            <a:off x="333375" y="6378339"/>
            <a:ext cx="8477250" cy="162912"/>
          </a:xfrm>
          <a:prstGeom prst="rect">
            <a:avLst/>
          </a:prstGeom>
        </p:spPr>
      </p:pic>
      <p:sp>
        <p:nvSpPr>
          <p:cNvPr id="39" name="Rectangle 38"/>
          <p:cNvSpPr/>
          <p:nvPr userDrawn="1"/>
        </p:nvSpPr>
        <p:spPr>
          <a:xfrm>
            <a:off x="3405352" y="5948636"/>
            <a:ext cx="599089" cy="11456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0" name="Rectangle 39"/>
          <p:cNvSpPr/>
          <p:nvPr userDrawn="1"/>
        </p:nvSpPr>
        <p:spPr>
          <a:xfrm>
            <a:off x="1460939" y="5948636"/>
            <a:ext cx="472965" cy="1145627"/>
          </a:xfrm>
          <a:prstGeom prst="rect">
            <a:avLst/>
          </a:prstGeom>
          <a:solidFill>
            <a:srgbClr val="6DB344">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2" name="Rectangle 41"/>
          <p:cNvSpPr/>
          <p:nvPr userDrawn="1"/>
        </p:nvSpPr>
        <p:spPr>
          <a:xfrm>
            <a:off x="4771697" y="5948636"/>
            <a:ext cx="472965" cy="1145627"/>
          </a:xfrm>
          <a:prstGeom prst="rect">
            <a:avLst/>
          </a:prstGeom>
          <a:solidFill>
            <a:srgbClr val="009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3" name="Rounded Rectangle 42"/>
          <p:cNvSpPr/>
          <p:nvPr userDrawn="1"/>
        </p:nvSpPr>
        <p:spPr>
          <a:xfrm rot="10800000" flipH="1">
            <a:off x="2856506" y="831272"/>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5" name="Rounded Rectangle 44"/>
          <p:cNvSpPr/>
          <p:nvPr userDrawn="1"/>
        </p:nvSpPr>
        <p:spPr>
          <a:xfrm rot="10800000" flipH="1">
            <a:off x="821966" y="4716780"/>
            <a:ext cx="656314" cy="150749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6" name="Rounded Rectangle 45"/>
          <p:cNvSpPr/>
          <p:nvPr userDrawn="1"/>
        </p:nvSpPr>
        <p:spPr>
          <a:xfrm rot="10800000" flipH="1">
            <a:off x="1332506" y="1981200"/>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7" name="Rounded Rectangle 46"/>
          <p:cNvSpPr/>
          <p:nvPr userDrawn="1"/>
        </p:nvSpPr>
        <p:spPr>
          <a:xfrm rot="10800000" flipH="1">
            <a:off x="5869870" y="6614159"/>
            <a:ext cx="780312" cy="3319549"/>
          </a:xfrm>
          <a:prstGeom prst="roundRect">
            <a:avLst>
              <a:gd name="adj" fmla="val 50000"/>
            </a:avLst>
          </a:prstGeom>
          <a:solidFill>
            <a:srgbClr val="1F8BAE">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8" name="Rounded Rectangle 47"/>
          <p:cNvSpPr/>
          <p:nvPr userDrawn="1"/>
        </p:nvSpPr>
        <p:spPr>
          <a:xfrm rot="10800000" flipH="1">
            <a:off x="6933206" y="6614160"/>
            <a:ext cx="656314" cy="150749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Rounded Rectangle 48"/>
          <p:cNvSpPr/>
          <p:nvPr userDrawn="1"/>
        </p:nvSpPr>
        <p:spPr>
          <a:xfrm rot="10800000" flipH="1">
            <a:off x="2191486" y="6719450"/>
            <a:ext cx="662549" cy="6331065"/>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0" name="Rounded Rectangle 49"/>
          <p:cNvSpPr/>
          <p:nvPr userDrawn="1"/>
        </p:nvSpPr>
        <p:spPr>
          <a:xfrm rot="10800000" flipH="1">
            <a:off x="2794161" y="6668595"/>
            <a:ext cx="779356" cy="5546310"/>
          </a:xfrm>
          <a:prstGeom prst="roundRect">
            <a:avLst>
              <a:gd name="adj" fmla="val 50000"/>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1" name="Rounded Rectangle 50"/>
          <p:cNvSpPr/>
          <p:nvPr userDrawn="1"/>
        </p:nvSpPr>
        <p:spPr>
          <a:xfrm rot="10800000" flipH="1">
            <a:off x="4920834" y="1025236"/>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2" name="Rounded Rectangle 51"/>
          <p:cNvSpPr/>
          <p:nvPr userDrawn="1"/>
        </p:nvSpPr>
        <p:spPr>
          <a:xfrm rot="10800000" flipH="1">
            <a:off x="5391889" y="1731818"/>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3" name="Rounded Rectangle 52"/>
          <p:cNvSpPr/>
          <p:nvPr userDrawn="1"/>
        </p:nvSpPr>
        <p:spPr>
          <a:xfrm rot="10800000" flipH="1">
            <a:off x="341313" y="6708752"/>
            <a:ext cx="780312" cy="3319549"/>
          </a:xfrm>
          <a:prstGeom prst="roundRect">
            <a:avLst>
              <a:gd name="adj" fmla="val 50000"/>
            </a:avLst>
          </a:prstGeom>
          <a:gradFill flip="none" rotWithShape="1">
            <a:gsLst>
              <a:gs pos="0">
                <a:srgbClr val="4DCAFF">
                  <a:shade val="30000"/>
                  <a:satMod val="115000"/>
                  <a:alpha val="26000"/>
                </a:srgbClr>
              </a:gs>
              <a:gs pos="50000">
                <a:srgbClr val="4DCAFF">
                  <a:shade val="67500"/>
                  <a:satMod val="115000"/>
                </a:srgbClr>
              </a:gs>
              <a:gs pos="100000">
                <a:srgbClr val="4DCAFF">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4" name="Rounded Rectangle 53"/>
          <p:cNvSpPr/>
          <p:nvPr userDrawn="1"/>
        </p:nvSpPr>
        <p:spPr>
          <a:xfrm rot="10800000" flipH="1">
            <a:off x="8038251" y="8318268"/>
            <a:ext cx="780312" cy="3319549"/>
          </a:xfrm>
          <a:prstGeom prst="roundRect">
            <a:avLst>
              <a:gd name="adj" fmla="val 5000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5" name="Rounded Rectangle 54"/>
          <p:cNvSpPr/>
          <p:nvPr userDrawn="1"/>
        </p:nvSpPr>
        <p:spPr>
          <a:xfrm rot="10800000" flipH="1">
            <a:off x="8162249" y="1731818"/>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6" name="Rounded Rectangle 55"/>
          <p:cNvSpPr/>
          <p:nvPr userDrawn="1"/>
        </p:nvSpPr>
        <p:spPr>
          <a:xfrm rot="10800000" flipH="1">
            <a:off x="3770906" y="1981200"/>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7" name="Rectangle 56"/>
          <p:cNvSpPr/>
          <p:nvPr userDrawn="1"/>
        </p:nvSpPr>
        <p:spPr>
          <a:xfrm>
            <a:off x="0" y="0"/>
            <a:ext cx="9129008" cy="6378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59" name="Group 67"/>
          <p:cNvGrpSpPr/>
          <p:nvPr userDrawn="1"/>
        </p:nvGrpSpPr>
        <p:grpSpPr>
          <a:xfrm>
            <a:off x="341314" y="311151"/>
            <a:ext cx="829170" cy="438358"/>
            <a:chOff x="609600" y="528537"/>
            <a:chExt cx="1444734" cy="763789"/>
          </a:xfrm>
          <a:gradFill flip="none" rotWithShape="1">
            <a:gsLst>
              <a:gs pos="11000">
                <a:schemeClr val="accent2"/>
              </a:gs>
              <a:gs pos="100000">
                <a:schemeClr val="accent5"/>
              </a:gs>
            </a:gsLst>
            <a:lin ang="2700000" scaled="1"/>
            <a:tileRect/>
          </a:gradFill>
        </p:grpSpPr>
        <p:sp>
          <p:nvSpPr>
            <p:cNvPr id="60" name="Rectangle 59"/>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a:latin typeface="+mj-lt"/>
              </a:endParaRPr>
            </a:p>
          </p:txBody>
        </p:sp>
        <p:sp>
          <p:nvSpPr>
            <p:cNvPr id="61" name="Freeform 60"/>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a:latin typeface="+mj-lt"/>
              </a:endParaRPr>
            </a:p>
          </p:txBody>
        </p:sp>
        <p:sp>
          <p:nvSpPr>
            <p:cNvPr id="62" name="Freeform 61"/>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a:latin typeface="+mj-lt"/>
              </a:endParaRPr>
            </a:p>
          </p:txBody>
        </p:sp>
        <p:sp>
          <p:nvSpPr>
            <p:cNvPr id="63" name="Freeform 62"/>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a:latin typeface="+mj-lt"/>
              </a:endParaRPr>
            </a:p>
          </p:txBody>
        </p:sp>
        <p:sp>
          <p:nvSpPr>
            <p:cNvPr id="78" name="Freeform 77"/>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a:latin typeface="+mj-lt"/>
              </a:endParaRPr>
            </a:p>
          </p:txBody>
        </p:sp>
        <p:sp>
          <p:nvSpPr>
            <p:cNvPr id="79" name="Freeform 78"/>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sp>
          <p:nvSpPr>
            <p:cNvPr id="80" name="Freeform 79"/>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a:latin typeface="+mj-lt"/>
              </a:endParaRPr>
            </a:p>
          </p:txBody>
        </p:sp>
        <p:sp>
          <p:nvSpPr>
            <p:cNvPr id="81" name="Freeform 80"/>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82" name="Freeform 81"/>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83" name="Freeform 82"/>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a:latin typeface="+mj-lt"/>
              </a:endParaRPr>
            </a:p>
          </p:txBody>
        </p:sp>
        <p:sp>
          <p:nvSpPr>
            <p:cNvPr id="84" name="Freeform 83"/>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85" name="Freeform 84"/>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86" name="Freeform 85"/>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87" name="Freeform 86"/>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grpSp>
      <p:sp>
        <p:nvSpPr>
          <p:cNvPr id="88" name="Rectangle 87"/>
          <p:cNvSpPr/>
          <p:nvPr userDrawn="1"/>
        </p:nvSpPr>
        <p:spPr>
          <a:xfrm>
            <a:off x="1" y="6541294"/>
            <a:ext cx="9129008" cy="316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0" name="Rectangle 5"/>
          <p:cNvSpPr>
            <a:spLocks noChangeArrowheads="1"/>
          </p:cNvSpPr>
          <p:nvPr userDrawn="1"/>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9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2" name="Title 1"/>
          <p:cNvSpPr>
            <a:spLocks noGrp="1"/>
          </p:cNvSpPr>
          <p:nvPr>
            <p:ph type="ctrTitle" hasCustomPrompt="1"/>
          </p:nvPr>
        </p:nvSpPr>
        <p:spPr>
          <a:xfrm>
            <a:off x="221393" y="1236689"/>
            <a:ext cx="8112125" cy="2918779"/>
          </a:xfrm>
        </p:spPr>
        <p:txBody>
          <a:bodyPr/>
          <a:lstStyle>
            <a:lvl1pPr>
              <a:lnSpc>
                <a:spcPct val="90000"/>
              </a:lnSpc>
              <a:defRPr lang="en-US" sz="5400" b="0" kern="1200" spc="-200"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sp>
        <p:nvSpPr>
          <p:cNvPr id="3" name="Subtitle 2"/>
          <p:cNvSpPr>
            <a:spLocks noGrp="1"/>
          </p:cNvSpPr>
          <p:nvPr>
            <p:ph type="subTitle" idx="1" hasCustomPrompt="1"/>
          </p:nvPr>
        </p:nvSpPr>
        <p:spPr>
          <a:xfrm>
            <a:off x="236383" y="4464068"/>
            <a:ext cx="8112126" cy="384175"/>
          </a:xfrm>
        </p:spPr>
        <p:txBody>
          <a:bodyPr anchor="b" anchorCtr="0">
            <a:noAutofit/>
          </a:bodyPr>
          <a:lstStyle>
            <a:lvl1pPr marL="0" indent="0" algn="l">
              <a:buNone/>
              <a:defRPr lang="en-US" sz="2000" b="0" kern="1200" dirty="0">
                <a:solidFill>
                  <a:srgbClr val="6DB344"/>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a:t>
            </a:r>
            <a:endParaRPr lang="en-US" dirty="0"/>
          </a:p>
        </p:txBody>
      </p:sp>
      <p:sp>
        <p:nvSpPr>
          <p:cNvPr id="41" name="Text Placeholder 40"/>
          <p:cNvSpPr>
            <a:spLocks noGrp="1"/>
          </p:cNvSpPr>
          <p:nvPr>
            <p:ph type="body" sz="quarter" idx="10" hasCustomPrompt="1"/>
          </p:nvPr>
        </p:nvSpPr>
        <p:spPr>
          <a:xfrm>
            <a:off x="236383" y="4768852"/>
            <a:ext cx="8097838" cy="384175"/>
          </a:xfrm>
        </p:spPr>
        <p:txBody>
          <a:bodyPr/>
          <a:lstStyle>
            <a:lvl1pPr marL="0" indent="0">
              <a:buFontTx/>
              <a:buNone/>
              <a:defRPr lang="en-US" sz="1800" b="0" kern="1200" dirty="0">
                <a:solidFill>
                  <a:srgbClr val="6DB344"/>
                </a:solidFill>
                <a:latin typeface="+mj-lt"/>
                <a:ea typeface="+mn-ea"/>
                <a:cs typeface="+mn-cs"/>
              </a:defRPr>
            </a:lvl1pPr>
            <a:lvl2pPr marL="0" indent="0">
              <a:buFontTx/>
              <a:buNone/>
              <a:defRPr lang="en-US" sz="2000" kern="1200" dirty="0" smtClean="0">
                <a:solidFill>
                  <a:schemeClr val="bg1"/>
                </a:solidFill>
                <a:latin typeface="+mj-lt"/>
                <a:ea typeface="+mn-ea"/>
                <a:cs typeface="+mn-cs"/>
              </a:defRPr>
            </a:lvl2pPr>
            <a:lvl3pPr marL="0" indent="0">
              <a:buFontTx/>
              <a:buNone/>
              <a:defRPr lang="en-US" sz="2000" kern="1200" dirty="0" smtClean="0">
                <a:solidFill>
                  <a:schemeClr val="bg1"/>
                </a:solidFill>
                <a:latin typeface="+mj-lt"/>
                <a:ea typeface="+mn-ea"/>
                <a:cs typeface="+mn-cs"/>
              </a:defRPr>
            </a:lvl3pPr>
            <a:lvl4pPr marL="0" indent="0">
              <a:buFontTx/>
              <a:buNone/>
              <a:defRPr lang="en-US" sz="2000" kern="1200" dirty="0" smtClean="0">
                <a:solidFill>
                  <a:schemeClr val="bg1"/>
                </a:solidFill>
                <a:latin typeface="+mj-lt"/>
                <a:ea typeface="+mn-ea"/>
                <a:cs typeface="+mn-cs"/>
              </a:defRPr>
            </a:lvl4pPr>
            <a:lvl5pPr marL="0" indent="0">
              <a:buFontTx/>
              <a:buNone/>
              <a:defRPr lang="en-US" sz="2000" kern="1200" dirty="0" smtClean="0">
                <a:solidFill>
                  <a:schemeClr val="bg1"/>
                </a:solidFill>
                <a:latin typeface="+mj-lt"/>
                <a:ea typeface="+mn-ea"/>
                <a:cs typeface="+mn-cs"/>
              </a:defRPr>
            </a:lvl5pPr>
          </a:lstStyle>
          <a:p>
            <a:pPr lvl="0"/>
            <a:r>
              <a:rPr lang="en-US" dirty="0" smtClean="0"/>
              <a:t>Presenter Title</a:t>
            </a:r>
            <a:endParaRPr lang="en-US" dirty="0"/>
          </a:p>
        </p:txBody>
      </p:sp>
      <p:sp>
        <p:nvSpPr>
          <p:cNvPr id="44" name="Text Placeholder 43"/>
          <p:cNvSpPr>
            <a:spLocks noGrp="1"/>
          </p:cNvSpPr>
          <p:nvPr>
            <p:ph type="body" sz="quarter" idx="11" hasCustomPrompt="1"/>
          </p:nvPr>
        </p:nvSpPr>
        <p:spPr>
          <a:xfrm>
            <a:off x="236538" y="5232770"/>
            <a:ext cx="8112125" cy="384175"/>
          </a:xfrm>
        </p:spPr>
        <p:txBody>
          <a:bodyPr/>
          <a:lstStyle>
            <a:lvl1pPr marL="0" indent="0">
              <a:buFontTx/>
              <a:buNone/>
              <a:defRPr lang="en-US" sz="1400" b="0" kern="1200" dirty="0">
                <a:solidFill>
                  <a:srgbClr val="6DB344"/>
                </a:solidFill>
                <a:latin typeface="+mj-lt"/>
                <a:ea typeface="+mn-ea"/>
                <a:cs typeface="+mn-cs"/>
              </a:defRPr>
            </a:lvl1pPr>
            <a:lvl2pPr>
              <a:defRPr lang="en-US" sz="2000" kern="1200" dirty="0" smtClean="0">
                <a:solidFill>
                  <a:schemeClr val="bg1"/>
                </a:solidFill>
                <a:latin typeface="+mj-lt"/>
                <a:ea typeface="+mn-ea"/>
                <a:cs typeface="+mn-cs"/>
              </a:defRPr>
            </a:lvl2pPr>
            <a:lvl3pPr>
              <a:defRPr lang="en-US" sz="2000" kern="1200" dirty="0" smtClean="0">
                <a:solidFill>
                  <a:schemeClr val="bg1"/>
                </a:solidFill>
                <a:latin typeface="+mj-lt"/>
                <a:ea typeface="+mn-ea"/>
                <a:cs typeface="+mn-cs"/>
              </a:defRPr>
            </a:lvl3pPr>
            <a:lvl4pPr>
              <a:defRPr lang="en-US" sz="2000" kern="1200" dirty="0" smtClean="0">
                <a:solidFill>
                  <a:schemeClr val="bg1"/>
                </a:solidFill>
                <a:latin typeface="+mj-lt"/>
                <a:ea typeface="+mn-ea"/>
                <a:cs typeface="+mn-cs"/>
              </a:defRPr>
            </a:lvl4pPr>
            <a:lvl5pPr>
              <a:defRPr lang="en-US" sz="2000" kern="1200" dirty="0" smtClean="0">
                <a:solidFill>
                  <a:schemeClr val="bg1"/>
                </a:solidFill>
                <a:latin typeface="+mj-lt"/>
                <a:ea typeface="+mn-ea"/>
                <a:cs typeface="+mn-cs"/>
              </a:defRPr>
            </a:lvl5pPr>
          </a:lstStyle>
          <a:p>
            <a:pPr lvl="0"/>
            <a:r>
              <a:rPr lang="en-US" dirty="0" smtClean="0"/>
              <a:t>Date</a:t>
            </a:r>
            <a:endParaRPr lang="en-US" dirty="0"/>
          </a:p>
        </p:txBody>
      </p:sp>
      <p:sp>
        <p:nvSpPr>
          <p:cNvPr id="65"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2011 Cisco and/or its affiliates. All rights reserved.</a:t>
            </a:r>
            <a:endParaRPr lang="en-US" sz="600" dirty="0">
              <a:solidFill>
                <a:srgbClr val="C0C0C0"/>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fill="hold" grpId="0" nodeType="withEffect">
                                  <p:stCondLst>
                                    <p:cond delay="3000"/>
                                  </p:stCondLst>
                                  <p:childTnLst>
                                    <p:animMotion origin="layout" path="M -4.44444E-6 4.81481E-6 L -4.44444E-6 0.65879 " pathEditMode="relative" rAng="0" ptsTypes="AA">
                                      <p:cBhvr>
                                        <p:cTn id="6" dur="8300" fill="hold"/>
                                        <p:tgtEl>
                                          <p:spTgt spid="45"/>
                                        </p:tgtEl>
                                        <p:attrNameLst>
                                          <p:attrName>ppt_x</p:attrName>
                                          <p:attrName>ppt_y</p:attrName>
                                        </p:attrNameLst>
                                      </p:cBhvr>
                                      <p:rCtr x="0" y="329"/>
                                    </p:animMotion>
                                  </p:childTnLst>
                                </p:cTn>
                              </p:par>
                              <p:par>
                                <p:cTn id="7" presetID="42" presetClass="path" presetSubtype="0" repeatCount="indefinite" accel="50000" decel="50000" fill="hold" grpId="0" nodeType="withEffect">
                                  <p:stCondLst>
                                    <p:cond delay="0"/>
                                  </p:stCondLst>
                                  <p:childTnLst>
                                    <p:animMotion origin="layout" path="M 2.77778E-6 1.85185E-6 L 2.77778E-6 0.99305 " pathEditMode="relative" rAng="0" ptsTypes="AA">
                                      <p:cBhvr>
                                        <p:cTn id="8" dur="10600" fill="hold"/>
                                        <p:tgtEl>
                                          <p:spTgt spid="46"/>
                                        </p:tgtEl>
                                        <p:attrNameLst>
                                          <p:attrName>ppt_x</p:attrName>
                                          <p:attrName>ppt_y</p:attrName>
                                        </p:attrNameLst>
                                      </p:cBhvr>
                                      <p:rCtr x="0" y="497"/>
                                    </p:animMotion>
                                  </p:childTnLst>
                                </p:cTn>
                              </p:par>
                              <p:par>
                                <p:cTn id="9" presetID="42" presetClass="path" presetSubtype="0" repeatCount="indefinite" accel="50000" decel="50000" fill="hold" grpId="0" nodeType="withEffect">
                                  <p:stCondLst>
                                    <p:cond delay="1100"/>
                                  </p:stCondLst>
                                  <p:endCondLst>
                                    <p:cond evt="onNext" delay="0">
                                      <p:tgtEl>
                                        <p:sldTgt/>
                                      </p:tgtEl>
                                    </p:cond>
                                  </p:endCondLst>
                                  <p:childTnLst>
                                    <p:animMotion origin="layout" path="M 1.94444E-6 0 L 1.94444E-6 -1.0081 " pathEditMode="relative" rAng="0" ptsTypes="AA">
                                      <p:cBhvr>
                                        <p:cTn id="10" dur="16400" fill="hold"/>
                                        <p:tgtEl>
                                          <p:spTgt spid="47"/>
                                        </p:tgtEl>
                                        <p:attrNameLst>
                                          <p:attrName>ppt_x</p:attrName>
                                          <p:attrName>ppt_y</p:attrName>
                                        </p:attrNameLst>
                                      </p:cBhvr>
                                      <p:rCtr x="0" y="-504"/>
                                    </p:animMotion>
                                  </p:childTnLst>
                                </p:cTn>
                              </p:par>
                              <p:par>
                                <p:cTn id="11" presetID="42" presetClass="path" presetSubtype="0" repeatCount="indefinite" accel="50000" decel="50000" fill="hold" grpId="0" nodeType="withEffect">
                                  <p:stCondLst>
                                    <p:cond delay="13700"/>
                                  </p:stCondLst>
                                  <p:childTnLst>
                                    <p:animMotion origin="layout" path="M 2.77778E-6 4.81481E-6 L 2.77778E-6 -0.34561 " pathEditMode="relative" rAng="0" ptsTypes="AA">
                                      <p:cBhvr>
                                        <p:cTn id="12" dur="10900" fill="hold"/>
                                        <p:tgtEl>
                                          <p:spTgt spid="48"/>
                                        </p:tgtEl>
                                        <p:attrNameLst>
                                          <p:attrName>ppt_x</p:attrName>
                                          <p:attrName>ppt_y</p:attrName>
                                        </p:attrNameLst>
                                      </p:cBhvr>
                                      <p:rCtr x="0" y="-173"/>
                                    </p:animMotion>
                                  </p:childTnLst>
                                </p:cTn>
                              </p:par>
                              <p:par>
                                <p:cTn id="13" presetID="42" presetClass="path" presetSubtype="0" repeatCount="indefinite" accel="50000" decel="50000" fill="hold" grpId="0" nodeType="withEffect">
                                  <p:stCondLst>
                                    <p:cond delay="0"/>
                                  </p:stCondLst>
                                  <p:childTnLst>
                                    <p:animMotion origin="layout" path="M -3.88889E-6 4.44444E-6 L -3.88889E-6 1.14467 " pathEditMode="relative" rAng="0" ptsTypes="AA">
                                      <p:cBhvr>
                                        <p:cTn id="14" dur="10400" fill="hold"/>
                                        <p:tgtEl>
                                          <p:spTgt spid="43"/>
                                        </p:tgtEl>
                                        <p:attrNameLst>
                                          <p:attrName>ppt_x</p:attrName>
                                          <p:attrName>ppt_y</p:attrName>
                                        </p:attrNameLst>
                                      </p:cBhvr>
                                      <p:rCtr x="0" y="572"/>
                                    </p:animMotion>
                                  </p:childTnLst>
                                </p:cTn>
                              </p:par>
                              <p:par>
                                <p:cTn id="15" presetID="42" presetClass="path" presetSubtype="0" repeatCount="indefinite" accel="50000" decel="50000" fill="hold" grpId="0" nodeType="withEffect">
                                  <p:stCondLst>
                                    <p:cond delay="700"/>
                                  </p:stCondLst>
                                  <p:childTnLst>
                                    <p:animMotion origin="layout" path="M 4.16667E-6 0.27476 L 4.16667E-6 -1.26019 " pathEditMode="relative" rAng="0" ptsTypes="AA">
                                      <p:cBhvr>
                                        <p:cTn id="16" dur="12100" fill="hold"/>
                                        <p:tgtEl>
                                          <p:spTgt spid="49"/>
                                        </p:tgtEl>
                                        <p:attrNameLst>
                                          <p:attrName>ppt_x</p:attrName>
                                          <p:attrName>ppt_y</p:attrName>
                                        </p:attrNameLst>
                                      </p:cBhvr>
                                      <p:rCtr x="0" y="-768"/>
                                    </p:animMotion>
                                  </p:childTnLst>
                                </p:cTn>
                              </p:par>
                              <p:par>
                                <p:cTn id="17" presetID="42" presetClass="path" presetSubtype="0" repeatCount="indefinite" accel="50000" decel="50000" autoRev="1" fill="hold" grpId="0" nodeType="withEffect">
                                  <p:stCondLst>
                                    <p:cond delay="3600"/>
                                  </p:stCondLst>
                                  <p:endCondLst>
                                    <p:cond evt="onNext" delay="0">
                                      <p:tgtEl>
                                        <p:sldTgt/>
                                      </p:tgtEl>
                                    </p:cond>
                                  </p:endCondLst>
                                  <p:childTnLst>
                                    <p:animMotion origin="layout" path="M 1.94444E-6 0 L 1.94444E-6 -1.0081 " pathEditMode="relative" rAng="0" ptsTypes="AA">
                                      <p:cBhvr>
                                        <p:cTn id="18" dur="8400" fill="hold"/>
                                        <p:tgtEl>
                                          <p:spTgt spid="50"/>
                                        </p:tgtEl>
                                        <p:attrNameLst>
                                          <p:attrName>ppt_x</p:attrName>
                                          <p:attrName>ppt_y</p:attrName>
                                        </p:attrNameLst>
                                      </p:cBhvr>
                                      <p:rCtr x="0" y="-504"/>
                                    </p:animMotion>
                                  </p:childTnLst>
                                </p:cTn>
                              </p:par>
                              <p:par>
                                <p:cTn id="19" presetID="42" presetClass="path" presetSubtype="0" repeatCount="indefinite" accel="50000" decel="50000" fill="hold" grpId="0" nodeType="withEffect">
                                  <p:stCondLst>
                                    <p:cond delay="500"/>
                                  </p:stCondLst>
                                  <p:childTnLst>
                                    <p:animMotion origin="layout" path="M 2.77778E-6 1.85185E-6 L 2.77778E-6 0.99305 " pathEditMode="relative" rAng="0" ptsTypes="AA">
                                      <p:cBhvr>
                                        <p:cTn id="20" dur="19500" fill="hold"/>
                                        <p:tgtEl>
                                          <p:spTgt spid="51"/>
                                        </p:tgtEl>
                                        <p:attrNameLst>
                                          <p:attrName>ppt_x</p:attrName>
                                          <p:attrName>ppt_y</p:attrName>
                                        </p:attrNameLst>
                                      </p:cBhvr>
                                      <p:rCtr x="0" y="497"/>
                                    </p:animMotion>
                                  </p:childTnLst>
                                </p:cTn>
                              </p:par>
                              <p:par>
                                <p:cTn id="21" presetID="42" presetClass="path" presetSubtype="0" repeatCount="indefinite" accel="50000" decel="50000" fill="hold" grpId="0" nodeType="withEffect">
                                  <p:stCondLst>
                                    <p:cond delay="6300"/>
                                  </p:stCondLst>
                                  <p:childTnLst>
                                    <p:animMotion origin="layout" path="M 2.77778E-6 1.85185E-6 L 2.77778E-6 0.99305 " pathEditMode="relative" rAng="0" ptsTypes="AA">
                                      <p:cBhvr>
                                        <p:cTn id="22" dur="8200" fill="hold"/>
                                        <p:tgtEl>
                                          <p:spTgt spid="52"/>
                                        </p:tgtEl>
                                        <p:attrNameLst>
                                          <p:attrName>ppt_x</p:attrName>
                                          <p:attrName>ppt_y</p:attrName>
                                        </p:attrNameLst>
                                      </p:cBhvr>
                                      <p:rCtr x="0" y="497"/>
                                    </p:animMotion>
                                  </p:childTnLst>
                                </p:cTn>
                              </p:par>
                              <p:par>
                                <p:cTn id="23" presetID="42" presetClass="path" presetSubtype="0" repeatCount="indefinite" accel="50000" decel="50000" fill="hold" grpId="0" nodeType="withEffect">
                                  <p:stCondLst>
                                    <p:cond delay="5700"/>
                                  </p:stCondLst>
                                  <p:endCondLst>
                                    <p:cond evt="onNext" delay="0">
                                      <p:tgtEl>
                                        <p:sldTgt/>
                                      </p:tgtEl>
                                    </p:cond>
                                  </p:endCondLst>
                                  <p:childTnLst>
                                    <p:animMotion origin="layout" path="M -4.72222E-6 -2.15822E-6 L -4.72222E-6 -1.32223 " pathEditMode="relative" rAng="0" ptsTypes="AA">
                                      <p:cBhvr>
                                        <p:cTn id="24" dur="11500" fill="hold"/>
                                        <p:tgtEl>
                                          <p:spTgt spid="53"/>
                                        </p:tgtEl>
                                        <p:attrNameLst>
                                          <p:attrName>ppt_x</p:attrName>
                                          <p:attrName>ppt_y</p:attrName>
                                        </p:attrNameLst>
                                      </p:cBhvr>
                                      <p:rCtr x="0" y="-661"/>
                                    </p:animMotion>
                                  </p:childTnLst>
                                </p:cTn>
                              </p:par>
                              <p:par>
                                <p:cTn id="25" presetID="42" presetClass="path" presetSubtype="0" repeatCount="indefinite" accel="50000" decel="50000" fill="hold" grpId="0" nodeType="withEffect">
                                  <p:stCondLst>
                                    <p:cond delay="1300"/>
                                  </p:stCondLst>
                                  <p:endCondLst>
                                    <p:cond evt="onNext" delay="0">
                                      <p:tgtEl>
                                        <p:sldTgt/>
                                      </p:tgtEl>
                                    </p:cond>
                                  </p:endCondLst>
                                  <p:childTnLst>
                                    <p:animMotion origin="layout" path="M 1.94444E-6 0 L 1.94444E-6 -1.0081 " pathEditMode="relative" rAng="0" ptsTypes="AA">
                                      <p:cBhvr>
                                        <p:cTn id="26" dur="7300" fill="hold"/>
                                        <p:tgtEl>
                                          <p:spTgt spid="54"/>
                                        </p:tgtEl>
                                        <p:attrNameLst>
                                          <p:attrName>ppt_x</p:attrName>
                                          <p:attrName>ppt_y</p:attrName>
                                        </p:attrNameLst>
                                      </p:cBhvr>
                                      <p:rCtr x="0" y="-504"/>
                                    </p:animMotion>
                                  </p:childTnLst>
                                </p:cTn>
                              </p:par>
                              <p:par>
                                <p:cTn id="27" presetID="42" presetClass="path" presetSubtype="0" repeatCount="indefinite" accel="50000" decel="50000" fill="hold" grpId="0" nodeType="withEffect">
                                  <p:stCondLst>
                                    <p:cond delay="5300"/>
                                  </p:stCondLst>
                                  <p:childTnLst>
                                    <p:animMotion origin="layout" path="M 2.77778E-6 1.85185E-6 L 2.77778E-6 0.99305 " pathEditMode="relative" rAng="0" ptsTypes="AA">
                                      <p:cBhvr>
                                        <p:cTn id="28" dur="15100" fill="hold"/>
                                        <p:tgtEl>
                                          <p:spTgt spid="55"/>
                                        </p:tgtEl>
                                        <p:attrNameLst>
                                          <p:attrName>ppt_x</p:attrName>
                                          <p:attrName>ppt_y</p:attrName>
                                        </p:attrNameLst>
                                      </p:cBhvr>
                                      <p:rCtr x="0" y="497"/>
                                    </p:animMotion>
                                  </p:childTnLst>
                                </p:cTn>
                              </p:par>
                              <p:par>
                                <p:cTn id="29" presetID="42" presetClass="path" presetSubtype="0" repeatCount="indefinite" accel="50000" decel="50000" fill="hold" grpId="0" nodeType="withEffect">
                                  <p:stCondLst>
                                    <p:cond delay="1000"/>
                                  </p:stCondLst>
                                  <p:childTnLst>
                                    <p:animMotion origin="layout" path="M 2.77778E-6 1.85185E-6 L 2.77778E-6 0.99305 " pathEditMode="relative" rAng="0" ptsTypes="AA">
                                      <p:cBhvr>
                                        <p:cTn id="30" dur="5000" fill="hold"/>
                                        <p:tgtEl>
                                          <p:spTgt spid="56"/>
                                        </p:tgtEl>
                                        <p:attrNameLst>
                                          <p:attrName>ppt_x</p:attrName>
                                          <p:attrName>ppt_y</p:attrName>
                                        </p:attrNameLst>
                                      </p:cBhvr>
                                      <p:rCtr x="0" y="497"/>
                                    </p:animMotion>
                                  </p:childTnLst>
                                </p:cTn>
                              </p:par>
                              <p:par>
                                <p:cTn id="31" presetID="27" presetClass="emph" presetSubtype="0" repeatCount="indefinite" fill="hold" grpId="0" nodeType="withEffect">
                                  <p:stCondLst>
                                    <p:cond delay="0"/>
                                  </p:stCondLst>
                                  <p:childTnLst>
                                    <p:animClr clrSpc="rgb" dir="cw">
                                      <p:cBhvr override="childStyle">
                                        <p:cTn id="32" dur="6650" autoRev="1" fill="hold"/>
                                        <p:tgtEl>
                                          <p:spTgt spid="42"/>
                                        </p:tgtEl>
                                        <p:attrNameLst>
                                          <p:attrName>style.color</p:attrName>
                                        </p:attrNameLst>
                                      </p:cBhvr>
                                      <p:to>
                                        <a:srgbClr val="60CCCC"/>
                                      </p:to>
                                    </p:animClr>
                                    <p:animClr clrSpc="rgb" dir="cw">
                                      <p:cBhvr>
                                        <p:cTn id="33" dur="6650" autoRev="1" fill="hold"/>
                                        <p:tgtEl>
                                          <p:spTgt spid="42"/>
                                        </p:tgtEl>
                                        <p:attrNameLst>
                                          <p:attrName>fillcolor</p:attrName>
                                        </p:attrNameLst>
                                      </p:cBhvr>
                                      <p:to>
                                        <a:srgbClr val="60CCCC"/>
                                      </p:to>
                                    </p:animClr>
                                    <p:set>
                                      <p:cBhvr>
                                        <p:cTn id="34" dur="6650" autoRev="1" fill="hold"/>
                                        <p:tgtEl>
                                          <p:spTgt spid="42"/>
                                        </p:tgtEl>
                                        <p:attrNameLst>
                                          <p:attrName>fill.type</p:attrName>
                                        </p:attrNameLst>
                                      </p:cBhvr>
                                      <p:to>
                                        <p:strVal val="solid"/>
                                      </p:to>
                                    </p:set>
                                    <p:set>
                                      <p:cBhvr>
                                        <p:cTn id="35" dur="6650" autoRev="1" fill="hold"/>
                                        <p:tgtEl>
                                          <p:spTgt spid="42"/>
                                        </p:tgtEl>
                                        <p:attrNameLst>
                                          <p:attrName>fill.on</p:attrName>
                                        </p:attrNameLst>
                                      </p:cBhvr>
                                      <p:to>
                                        <p:strVal val="true"/>
                                      </p:to>
                                    </p:set>
                                  </p:childTnLst>
                                </p:cTn>
                              </p:par>
                              <p:par>
                                <p:cTn id="36" presetID="27" presetClass="emph" presetSubtype="0" repeatCount="indefinite" fill="hold" grpId="0" nodeType="withEffect">
                                  <p:stCondLst>
                                    <p:cond delay="700"/>
                                  </p:stCondLst>
                                  <p:childTnLst>
                                    <p:animClr clrSpc="rgb" dir="cw">
                                      <p:cBhvr override="childStyle">
                                        <p:cTn id="37" dur="5350" autoRev="1" fill="hold"/>
                                        <p:tgtEl>
                                          <p:spTgt spid="40"/>
                                        </p:tgtEl>
                                        <p:attrNameLst>
                                          <p:attrName>style.color</p:attrName>
                                        </p:attrNameLst>
                                      </p:cBhvr>
                                      <p:to>
                                        <a:srgbClr val="60CCCC"/>
                                      </p:to>
                                    </p:animClr>
                                    <p:animClr clrSpc="rgb" dir="cw">
                                      <p:cBhvr>
                                        <p:cTn id="38" dur="5350" autoRev="1" fill="hold"/>
                                        <p:tgtEl>
                                          <p:spTgt spid="40"/>
                                        </p:tgtEl>
                                        <p:attrNameLst>
                                          <p:attrName>fillcolor</p:attrName>
                                        </p:attrNameLst>
                                      </p:cBhvr>
                                      <p:to>
                                        <a:srgbClr val="60CCCC"/>
                                      </p:to>
                                    </p:animClr>
                                    <p:set>
                                      <p:cBhvr>
                                        <p:cTn id="39" dur="5350" autoRev="1" fill="hold"/>
                                        <p:tgtEl>
                                          <p:spTgt spid="40"/>
                                        </p:tgtEl>
                                        <p:attrNameLst>
                                          <p:attrName>fill.type</p:attrName>
                                        </p:attrNameLst>
                                      </p:cBhvr>
                                      <p:to>
                                        <p:strVal val="solid"/>
                                      </p:to>
                                    </p:set>
                                    <p:set>
                                      <p:cBhvr>
                                        <p:cTn id="40" dur="5350" autoRev="1" fill="hold"/>
                                        <p:tgtEl>
                                          <p:spTgt spid="40"/>
                                        </p:tgtEl>
                                        <p:attrNameLst>
                                          <p:attrName>fill.on</p:attrName>
                                        </p:attrNameLst>
                                      </p:cBhvr>
                                      <p:to>
                                        <p:strVal val="true"/>
                                      </p:to>
                                    </p:set>
                                  </p:childTnLst>
                                </p:cTn>
                              </p:par>
                              <p:par>
                                <p:cTn id="41" presetID="27" presetClass="emph" presetSubtype="0" repeatCount="indefinite" fill="hold" grpId="0" nodeType="withEffect">
                                  <p:stCondLst>
                                    <p:cond delay="2100"/>
                                  </p:stCondLst>
                                  <p:childTnLst>
                                    <p:animClr clrSpc="rgb" dir="cw">
                                      <p:cBhvr override="childStyle">
                                        <p:cTn id="42" dur="6650" autoRev="1" fill="hold"/>
                                        <p:tgtEl>
                                          <p:spTgt spid="39"/>
                                        </p:tgtEl>
                                        <p:attrNameLst>
                                          <p:attrName>style.color</p:attrName>
                                        </p:attrNameLst>
                                      </p:cBhvr>
                                      <p:to>
                                        <a:srgbClr val="60CCCC"/>
                                      </p:to>
                                    </p:animClr>
                                    <p:animClr clrSpc="rgb" dir="cw">
                                      <p:cBhvr>
                                        <p:cTn id="43" dur="6650" autoRev="1" fill="hold"/>
                                        <p:tgtEl>
                                          <p:spTgt spid="39"/>
                                        </p:tgtEl>
                                        <p:attrNameLst>
                                          <p:attrName>fillcolor</p:attrName>
                                        </p:attrNameLst>
                                      </p:cBhvr>
                                      <p:to>
                                        <a:srgbClr val="60CCCC"/>
                                      </p:to>
                                    </p:animClr>
                                    <p:set>
                                      <p:cBhvr>
                                        <p:cTn id="44" dur="6650" autoRev="1" fill="hold"/>
                                        <p:tgtEl>
                                          <p:spTgt spid="39"/>
                                        </p:tgtEl>
                                        <p:attrNameLst>
                                          <p:attrName>fill.type</p:attrName>
                                        </p:attrNameLst>
                                      </p:cBhvr>
                                      <p:to>
                                        <p:strVal val="solid"/>
                                      </p:to>
                                    </p:set>
                                    <p:set>
                                      <p:cBhvr>
                                        <p:cTn id="45" dur="6650" autoRev="1" fill="hold"/>
                                        <p:tgtEl>
                                          <p:spTgt spid="3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2" grpId="0" animBg="1"/>
      <p:bldP spid="43"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ullet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9702" y="432215"/>
            <a:ext cx="8588861" cy="838200"/>
          </a:xfrm>
        </p:spPr>
        <p:txBody>
          <a:bodyPr/>
          <a:lstStyle>
            <a:lvl1pPr>
              <a:defRPr>
                <a:gradFill>
                  <a:gsLst>
                    <a:gs pos="0">
                      <a:schemeClr val="tx1"/>
                    </a:gs>
                    <a:gs pos="44000">
                      <a:srgbClr val="01BBBB"/>
                    </a:gs>
                    <a:gs pos="100000">
                      <a:schemeClr val="accent4"/>
                    </a:gs>
                  </a:gsLst>
                  <a:lin ang="4800000" scaled="0"/>
                </a:gradFill>
                <a:latin typeface="+mj-lt"/>
              </a:defRPr>
            </a:lvl1pPr>
          </a:lstStyle>
          <a:p>
            <a:r>
              <a:rPr lang="en-US" smtClean="0"/>
              <a:t>Click to edit Master title style</a:t>
            </a:r>
            <a:endParaRPr lang="en-US" dirty="0"/>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ullet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295275"/>
            <a:ext cx="4123944" cy="838200"/>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lang="en-US" sz="3600" b="0" kern="1200" spc="-100" baseline="0" dirty="0" smtClean="0">
                <a:gradFill>
                  <a:gsLst>
                    <a:gs pos="0">
                      <a:schemeClr val="tx1"/>
                    </a:gs>
                    <a:gs pos="100000">
                      <a:srgbClr val="01BBBB"/>
                    </a:gs>
                  </a:gsLst>
                  <a:lin ang="2400000" scaled="0"/>
                </a:gradFill>
                <a:latin typeface="+mj-lt"/>
                <a:ea typeface="+mj-ea"/>
                <a:cs typeface="+mj-cs"/>
              </a:defRPr>
            </a:lvl1pPr>
          </a:lstStyle>
          <a:p>
            <a:r>
              <a:rPr lang="en-US" dirty="0" smtClean="0"/>
              <a:t>Two Column</a:t>
            </a:r>
            <a:br>
              <a:rPr lang="en-US" dirty="0" smtClean="0"/>
            </a:br>
            <a:r>
              <a:rPr lang="en-US" dirty="0" smtClean="0"/>
              <a:t>Title Left</a:t>
            </a:r>
            <a:endParaRPr lang="en-US" dirty="0"/>
          </a:p>
        </p:txBody>
      </p:sp>
      <p:sp>
        <p:nvSpPr>
          <p:cNvPr id="9" name="Text Placeholder 8"/>
          <p:cNvSpPr>
            <a:spLocks noGrp="1"/>
          </p:cNvSpPr>
          <p:nvPr>
            <p:ph type="body" sz="quarter" idx="11" hasCustomPrompt="1"/>
          </p:nvPr>
        </p:nvSpPr>
        <p:spPr>
          <a:xfrm>
            <a:off x="219455" y="1600200"/>
            <a:ext cx="4142232" cy="4526280"/>
          </a:xfrm>
        </p:spPr>
        <p:txBody>
          <a:bodyPr/>
          <a:lstStyle>
            <a:lvl1pPr marL="0" indent="0">
              <a:buNone/>
              <a:defRPr>
                <a:solidFill>
                  <a:schemeClr val="tx2"/>
                </a:solidFill>
                <a:latin typeface="+mj-lt"/>
              </a:defRPr>
            </a:lvl1pPr>
            <a:lvl2pPr marL="635000" indent="-228600">
              <a:buClr>
                <a:schemeClr val="accent5"/>
              </a:buClr>
              <a:buFont typeface="Arial" pitchFamily="34" charset="0"/>
              <a:buChar char="•"/>
              <a:tabLst/>
              <a:defRPr>
                <a:solidFill>
                  <a:schemeClr val="tx2"/>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a:t>
            </a:r>
            <a:br>
              <a:rPr lang="en-US" dirty="0" smtClean="0"/>
            </a:br>
            <a:r>
              <a:rPr lang="en-US" dirty="0" smtClean="0"/>
              <a:t>do not italicize; use yellow on the </a:t>
            </a:r>
            <a:br>
              <a:rPr lang="en-US" dirty="0" smtClean="0"/>
            </a:br>
            <a:r>
              <a:rPr lang="en-US" dirty="0" smtClean="0"/>
              <a:t>black template and red for the white template</a:t>
            </a:r>
          </a:p>
        </p:txBody>
      </p:sp>
      <p:sp>
        <p:nvSpPr>
          <p:cNvPr id="12" name="Text Placeholder 11"/>
          <p:cNvSpPr>
            <a:spLocks noGrp="1"/>
          </p:cNvSpPr>
          <p:nvPr>
            <p:ph type="body" sz="quarter" idx="12" hasCustomPrompt="1"/>
          </p:nvPr>
        </p:nvSpPr>
        <p:spPr>
          <a:xfrm>
            <a:off x="4818888" y="1600200"/>
            <a:ext cx="4005072" cy="4526280"/>
          </a:xfrm>
        </p:spPr>
        <p:txBody>
          <a:bodyPr/>
          <a:lstStyle>
            <a:lvl1pPr marL="0" indent="0">
              <a:buFontTx/>
              <a:buNone/>
              <a:defRPr>
                <a:solidFill>
                  <a:schemeClr val="accent1"/>
                </a:solidFill>
                <a:latin typeface="+mj-lt"/>
              </a:defRPr>
            </a:lvl1pPr>
            <a:lvl2pPr marL="635000" indent="-228600">
              <a:buClr>
                <a:schemeClr val="accent1">
                  <a:lumMod val="40000"/>
                  <a:lumOff val="60000"/>
                </a:schemeClr>
              </a:buClr>
              <a:buFont typeface="Arial" pitchFamily="34" charset="0"/>
              <a:buChar char="•"/>
              <a:defRPr>
                <a:solidFill>
                  <a:schemeClr val="accent1"/>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do not italicize; use yellow on the black template and red for the white template</a:t>
            </a:r>
          </a:p>
        </p:txBody>
      </p:sp>
      <p:sp>
        <p:nvSpPr>
          <p:cNvPr id="22"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16" name="Text Placeholder 15"/>
          <p:cNvSpPr>
            <a:spLocks noGrp="1"/>
          </p:cNvSpPr>
          <p:nvPr>
            <p:ph type="body" sz="quarter" idx="13" hasCustomPrompt="1"/>
          </p:nvPr>
        </p:nvSpPr>
        <p:spPr>
          <a:xfrm>
            <a:off x="4830903" y="295275"/>
            <a:ext cx="4132262" cy="838200"/>
          </a:xfrm>
        </p:spPr>
        <p:txBody>
          <a:bodyPr lIns="82296" rIns="82296"/>
          <a:lstStyle>
            <a:lvl1pPr marL="0" indent="0" algn="l" defTabSz="914400" rtl="0" eaLnBrk="1" latinLnBrk="0" hangingPunct="1">
              <a:lnSpc>
                <a:spcPct val="80000"/>
              </a:lnSpc>
              <a:spcBef>
                <a:spcPct val="0"/>
              </a:spcBef>
              <a:buFontTx/>
              <a:buNone/>
              <a:defRPr lang="en-US" sz="3600" b="0" kern="1200" spc="-100" baseline="0" dirty="0" smtClean="0">
                <a:gradFill>
                  <a:gsLst>
                    <a:gs pos="0">
                      <a:schemeClr val="tx1"/>
                    </a:gs>
                    <a:gs pos="100000">
                      <a:srgbClr val="01BBBB"/>
                    </a:gs>
                  </a:gsLst>
                  <a:lin ang="2400000" scaled="0"/>
                </a:gradFill>
                <a:latin typeface="+mj-lt"/>
                <a:ea typeface="+mj-ea"/>
                <a:cs typeface="+mj-cs"/>
              </a:defRPr>
            </a:lvl1pPr>
          </a:lstStyle>
          <a:p>
            <a:pPr lvl="0"/>
            <a:r>
              <a:rPr kumimoji="0" lang="en-US" sz="3600" b="0" i="0" u="none" strike="noStrike" kern="1200" cap="none" spc="-100" normalizeH="0" baseline="0" noProof="0" dirty="0" smtClean="0">
                <a:ln>
                  <a:noFill/>
                </a:ln>
                <a:gradFill>
                  <a:gsLst>
                    <a:gs pos="0">
                      <a:srgbClr val="0096D6"/>
                    </a:gs>
                    <a:gs pos="44000">
                      <a:srgbClr val="01BBBB"/>
                    </a:gs>
                    <a:gs pos="100000">
                      <a:srgbClr val="008041"/>
                    </a:gs>
                  </a:gsLst>
                  <a:lin ang="4800000" scaled="0"/>
                </a:gradFill>
                <a:effectLst/>
                <a:uLnTx/>
                <a:uFillTx/>
                <a:latin typeface="+mj-lt"/>
                <a:ea typeface="+mj-ea"/>
                <a:cs typeface="+mj-cs"/>
              </a:rPr>
              <a:t>Two Column</a:t>
            </a:r>
            <a:br>
              <a:rPr kumimoji="0" lang="en-US" sz="3600" b="0" i="0" u="none" strike="noStrike" kern="1200" cap="none" spc="-100" normalizeH="0" baseline="0" noProof="0" dirty="0" smtClean="0">
                <a:ln>
                  <a:noFill/>
                </a:ln>
                <a:gradFill>
                  <a:gsLst>
                    <a:gs pos="0">
                      <a:srgbClr val="0096D6"/>
                    </a:gs>
                    <a:gs pos="44000">
                      <a:srgbClr val="01BBBB"/>
                    </a:gs>
                    <a:gs pos="100000">
                      <a:srgbClr val="008041"/>
                    </a:gs>
                  </a:gsLst>
                  <a:lin ang="4800000" scaled="0"/>
                </a:gradFill>
                <a:effectLst/>
                <a:uLnTx/>
                <a:uFillTx/>
                <a:latin typeface="+mj-lt"/>
                <a:ea typeface="+mj-ea"/>
                <a:cs typeface="+mj-cs"/>
              </a:rPr>
            </a:br>
            <a:r>
              <a:rPr kumimoji="0" lang="en-US" sz="3600" b="0" i="0" u="none" strike="noStrike" kern="1200" cap="none" spc="-100" normalizeH="0" baseline="0" noProof="0" dirty="0" smtClean="0">
                <a:ln>
                  <a:noFill/>
                </a:ln>
                <a:gradFill>
                  <a:gsLst>
                    <a:gs pos="0">
                      <a:srgbClr val="0096D6"/>
                    </a:gs>
                    <a:gs pos="44000">
                      <a:srgbClr val="01BBBB"/>
                    </a:gs>
                    <a:gs pos="100000">
                      <a:srgbClr val="008041"/>
                    </a:gs>
                  </a:gsLst>
                  <a:lin ang="4800000" scaled="0"/>
                </a:gradFill>
                <a:effectLst/>
                <a:uLnTx/>
                <a:uFillTx/>
                <a:latin typeface="+mj-lt"/>
                <a:ea typeface="+mj-ea"/>
                <a:cs typeface="+mj-cs"/>
              </a:rPr>
              <a:t>Title Right</a:t>
            </a:r>
            <a:endParaRPr lang="en-US" dirty="0"/>
          </a:p>
        </p:txBody>
      </p:sp>
      <p:pic>
        <p:nvPicPr>
          <p:cNvPr id="13" name="Picture 12" descr="bottom bar.jpg"/>
          <p:cNvPicPr>
            <a:picLocks noChangeAspect="1"/>
          </p:cNvPicPr>
          <p:nvPr userDrawn="1"/>
        </p:nvPicPr>
        <p:blipFill>
          <a:blip r:embed="rId2" cstate="print"/>
          <a:stretch>
            <a:fillRect/>
          </a:stretch>
        </p:blipFill>
        <p:spPr>
          <a:xfrm>
            <a:off x="333375" y="6378339"/>
            <a:ext cx="8477250" cy="162912"/>
          </a:xfrm>
          <a:prstGeom prst="rect">
            <a:avLst/>
          </a:prstGeom>
        </p:spPr>
      </p:pic>
      <p:sp>
        <p:nvSpPr>
          <p:cNvPr id="14"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2011 Cisco and/or its affiliates. All rights reserved.</a:t>
            </a:r>
            <a:endParaRPr lang="en-US" sz="600" dirty="0">
              <a:solidFill>
                <a:srgbClr val="C0C0C0"/>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244475" y="1600200"/>
            <a:ext cx="2622550" cy="4391025"/>
          </a:xfrm>
        </p:spPr>
        <p:txBody>
          <a:bodyPr/>
          <a:lstStyle>
            <a:lvl1pPr>
              <a:defRPr>
                <a:solidFill>
                  <a:schemeClr val="tx2"/>
                </a:solidFill>
                <a:latin typeface="+mj-lt"/>
                <a:cs typeface="Arial" pitchFamily="34" charset="0"/>
              </a:defRPr>
            </a:lvl1pPr>
            <a:lvl2pPr>
              <a:defRPr>
                <a:latin typeface="+mj-lt"/>
                <a:cs typeface="Arial" pitchFamily="34" charset="0"/>
              </a:defRPr>
            </a:lvl2pPr>
            <a:lvl3pPr>
              <a:defRPr>
                <a:latin typeface="+mj-lt"/>
                <a:cs typeface="Arial" pitchFamily="34" charset="0"/>
              </a:defRPr>
            </a:lvl3pPr>
            <a:lvl4pPr>
              <a:defRPr>
                <a:latin typeface="+mj-lt"/>
                <a:cs typeface="Arial" pitchFamily="34" charset="0"/>
              </a:defRPr>
            </a:lvl4pPr>
            <a:lvl5pPr>
              <a:defRPr>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2"/>
          <p:cNvSpPr>
            <a:spLocks noGrp="1"/>
          </p:cNvSpPr>
          <p:nvPr>
            <p:ph type="body" sz="quarter" idx="15"/>
          </p:nvPr>
        </p:nvSpPr>
        <p:spPr>
          <a:xfrm>
            <a:off x="3292474" y="1600200"/>
            <a:ext cx="2593975" cy="4362450"/>
          </a:xfrm>
        </p:spPr>
        <p:txBody>
          <a:bodyPr/>
          <a:lstStyle>
            <a:lvl1pPr>
              <a:defRPr>
                <a:solidFill>
                  <a:schemeClr val="accent2"/>
                </a:solidFill>
                <a:latin typeface="+mj-lt"/>
                <a:cs typeface="Arial" pitchFamily="34" charset="0"/>
              </a:defRPr>
            </a:lvl1pPr>
            <a:lvl2pPr>
              <a:defRPr>
                <a:latin typeface="+mj-lt"/>
                <a:cs typeface="Arial" pitchFamily="34" charset="0"/>
              </a:defRPr>
            </a:lvl2pPr>
            <a:lvl3pPr>
              <a:defRPr>
                <a:latin typeface="+mj-lt"/>
                <a:cs typeface="Arial" pitchFamily="34" charset="0"/>
              </a:defRPr>
            </a:lvl3pPr>
            <a:lvl4pPr>
              <a:defRPr>
                <a:latin typeface="+mj-lt"/>
                <a:cs typeface="Arial" pitchFamily="34" charset="0"/>
              </a:defRPr>
            </a:lvl4pPr>
            <a:lvl5pPr>
              <a:defRPr>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6"/>
          </p:nvPr>
        </p:nvSpPr>
        <p:spPr>
          <a:xfrm>
            <a:off x="6300788" y="1600200"/>
            <a:ext cx="2633662" cy="4333875"/>
          </a:xfrm>
        </p:spPr>
        <p:txBody>
          <a:bodyPr/>
          <a:lstStyle>
            <a:lvl1pPr>
              <a:defRPr>
                <a:solidFill>
                  <a:schemeClr val="accent2"/>
                </a:solidFill>
                <a:latin typeface="+mj-lt"/>
                <a:cs typeface="Arial" pitchFamily="34" charset="0"/>
              </a:defRPr>
            </a:lvl1pPr>
            <a:lvl2pPr>
              <a:defRPr>
                <a:latin typeface="+mj-lt"/>
                <a:cs typeface="Arial" pitchFamily="34" charset="0"/>
              </a:defRPr>
            </a:lvl2pPr>
            <a:lvl3pPr>
              <a:defRPr>
                <a:latin typeface="+mj-lt"/>
                <a:cs typeface="Arial" pitchFamily="34" charset="0"/>
              </a:defRPr>
            </a:lvl3pPr>
            <a:lvl4pPr>
              <a:defRPr>
                <a:latin typeface="+mj-lt"/>
                <a:cs typeface="Arial" pitchFamily="34" charset="0"/>
              </a:defRPr>
            </a:lvl4pPr>
            <a:lvl5pPr>
              <a:defRPr>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0"/>
          <p:cNvSpPr>
            <a:spLocks noGrp="1" noChangeAspect="1"/>
          </p:cNvSpPr>
          <p:nvPr>
            <p:ph type="body" sz="quarter" idx="17"/>
          </p:nvPr>
        </p:nvSpPr>
        <p:spPr>
          <a:xfrm>
            <a:off x="219456" y="100584"/>
            <a:ext cx="2670048" cy="1152144"/>
          </a:xfrm>
        </p:spPr>
        <p:txBody>
          <a:bodyPr anchor="b" anchorCtr="0">
            <a:no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100" normalizeH="0" baseline="0" noProof="0" dirty="0" smtClean="0">
                <a:ln>
                  <a:noFill/>
                </a:ln>
                <a:gradFill>
                  <a:gsLst>
                    <a:gs pos="0">
                      <a:schemeClr val="tx1"/>
                    </a:gs>
                    <a:gs pos="100000">
                      <a:srgbClr val="01BBBB"/>
                    </a:gs>
                  </a:gsLst>
                  <a:lin ang="2400000" scaled="0"/>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22" name="Text Placeholder 20"/>
          <p:cNvSpPr>
            <a:spLocks noGrp="1"/>
          </p:cNvSpPr>
          <p:nvPr>
            <p:ph type="body" sz="quarter" idx="18"/>
          </p:nvPr>
        </p:nvSpPr>
        <p:spPr>
          <a:xfrm>
            <a:off x="3255264" y="100584"/>
            <a:ext cx="2670048" cy="1152144"/>
          </a:xfrm>
        </p:spPr>
        <p:txBody>
          <a:bodyPr anchor="b" anchorCtr="0">
            <a:no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100" normalizeH="0" baseline="0" noProof="0" dirty="0" smtClean="0">
                <a:ln>
                  <a:noFill/>
                </a:ln>
                <a:gradFill>
                  <a:gsLst>
                    <a:gs pos="0">
                      <a:schemeClr val="tx1"/>
                    </a:gs>
                    <a:gs pos="100000">
                      <a:srgbClr val="01BBBB"/>
                    </a:gs>
                  </a:gsLst>
                  <a:lin ang="2400000" scaled="0"/>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24" name="Text Placeholder 20"/>
          <p:cNvSpPr>
            <a:spLocks noGrp="1" noChangeAspect="1"/>
          </p:cNvSpPr>
          <p:nvPr>
            <p:ph type="body" sz="quarter" idx="19"/>
          </p:nvPr>
        </p:nvSpPr>
        <p:spPr>
          <a:xfrm>
            <a:off x="6273302" y="100584"/>
            <a:ext cx="2670048" cy="1152144"/>
          </a:xfrm>
        </p:spPr>
        <p:txBody>
          <a:bodyPr anchor="b" anchorCtr="0">
            <a:no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100" normalizeH="0" baseline="0" noProof="0" dirty="0" smtClean="0">
                <a:ln>
                  <a:noFill/>
                </a:ln>
                <a:gradFill>
                  <a:gsLst>
                    <a:gs pos="0">
                      <a:schemeClr val="tx1"/>
                    </a:gs>
                    <a:gs pos="100000">
                      <a:srgbClr val="01BBBB"/>
                    </a:gs>
                  </a:gsLst>
                  <a:lin ang="2400000" scaled="0"/>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39" name="Title 1"/>
          <p:cNvSpPr>
            <a:spLocks noGrp="1"/>
          </p:cNvSpPr>
          <p:nvPr>
            <p:ph type="title" hasCustomPrompt="1"/>
          </p:nvPr>
        </p:nvSpPr>
        <p:spPr>
          <a:xfrm>
            <a:off x="246972" y="439710"/>
            <a:ext cx="8567244" cy="838200"/>
          </a:xfrm>
        </p:spPr>
        <p:txBody>
          <a:bodyPr/>
          <a:lst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smtClean="0"/>
              <a:t>Slide Title Goes Here</a:t>
            </a:r>
            <a:endParaRPr lang="en-US" dirty="0"/>
          </a:p>
        </p:txBody>
      </p:sp>
      <p:sp>
        <p:nvSpPr>
          <p:cNvPr id="36" name="Chart Placeholder 35"/>
          <p:cNvSpPr>
            <a:spLocks noGrp="1"/>
          </p:cNvSpPr>
          <p:nvPr>
            <p:ph type="chart" sz="quarter" idx="10"/>
          </p:nvPr>
        </p:nvSpPr>
        <p:spPr>
          <a:xfrm>
            <a:off x="359764" y="1476375"/>
            <a:ext cx="8439461" cy="4305300"/>
          </a:xfrm>
        </p:spPr>
        <p:txBody>
          <a:bodyPr anchor="ctr" anchorCtr="1"/>
          <a:lstStyle>
            <a:lvl1pPr>
              <a:buNone/>
              <a:defRPr>
                <a:latin typeface="+mj-lt"/>
              </a:defRPr>
            </a:lvl1pPr>
          </a:lstStyle>
          <a:p>
            <a:r>
              <a:rPr lang="en-US" smtClean="0"/>
              <a:t>Click icon to add chart</a:t>
            </a:r>
            <a:endParaRPr lang="en-US" dirty="0"/>
          </a:p>
        </p:txBody>
      </p:sp>
      <p:sp>
        <p:nvSpPr>
          <p:cNvPr id="4" name="Text Placeholder 9"/>
          <p:cNvSpPr>
            <a:spLocks noGrp="1"/>
          </p:cNvSpPr>
          <p:nvPr>
            <p:ph type="body" sz="quarter" idx="11" hasCustomPrompt="1"/>
          </p:nvPr>
        </p:nvSpPr>
        <p:spPr>
          <a:xfrm>
            <a:off x="249466" y="6062114"/>
            <a:ext cx="7461250" cy="276999"/>
          </a:xfrm>
        </p:spPr>
        <p:txBody>
          <a:bodyPr wrap="square" anchor="b" anchorCtr="0">
            <a:noAutofit/>
          </a:bodyPr>
          <a:lstStyle>
            <a:lvl1pPr algn="l" defTabSz="804863">
              <a:lnSpc>
                <a:spcPct val="100000"/>
              </a:lnSpc>
              <a:spcBef>
                <a:spcPct val="50000"/>
              </a:spcBef>
              <a:buNone/>
              <a:defRPr sz="1200">
                <a:solidFill>
                  <a:schemeClr val="bg1">
                    <a:lumMod val="50000"/>
                  </a:schemeClr>
                </a:solidFill>
                <a:latin typeface="+mj-lt"/>
              </a:defRPr>
            </a:lvl1pPr>
            <a:lvl2pPr>
              <a:buFont typeface="Arial" pitchFamily="34" charset="0"/>
              <a:buNone/>
              <a:defRPr sz="1400"/>
            </a:lvl2pPr>
            <a:lvl3pPr>
              <a:buFont typeface="Arial" pitchFamily="34" charset="0"/>
              <a:buNone/>
              <a:defRPr sz="1400"/>
            </a:lvl3pPr>
            <a:lvl4pPr>
              <a:buFont typeface="Arial" pitchFamily="34" charset="0"/>
              <a:buNone/>
              <a:defRPr sz="1400"/>
            </a:lvl4pPr>
            <a:lvl5pPr>
              <a:buFont typeface="Arial" pitchFamily="34" charset="0"/>
              <a:buNone/>
              <a:defRPr sz="1400"/>
            </a:lvl5pPr>
          </a:lstStyle>
          <a:p>
            <a:pPr lvl="0"/>
            <a:r>
              <a:rPr lang="en-US" dirty="0" smtClean="0"/>
              <a:t>Source: Placeholder for Notes Is 12 Points</a:t>
            </a: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ottom title_photo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46888" y="1600200"/>
            <a:ext cx="4005072" cy="3749040"/>
          </a:xfrm>
        </p:spPr>
        <p:txBody>
          <a:bodyPr anchor="ctr" anchorCtr="0">
            <a:noAutofit/>
          </a:bodyPr>
          <a:lstStyle>
            <a:lvl1pPr marL="0" indent="0">
              <a:buFontTx/>
              <a:buNone/>
              <a:defRPr sz="2400" baseline="0">
                <a:solidFill>
                  <a:schemeClr val="tx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Simple text goes here and can wrap to accommodate more lines of information</a:t>
            </a:r>
          </a:p>
        </p:txBody>
      </p:sp>
      <p:sp>
        <p:nvSpPr>
          <p:cNvPr id="6" name="Picture Placeholder 5"/>
          <p:cNvSpPr>
            <a:spLocks noGrp="1"/>
          </p:cNvSpPr>
          <p:nvPr>
            <p:ph type="pic" sz="quarter" idx="11" hasCustomPrompt="1"/>
          </p:nvPr>
        </p:nvSpPr>
        <p:spPr>
          <a:xfrm>
            <a:off x="4873752" y="1947672"/>
            <a:ext cx="3429000" cy="2990088"/>
          </a:xfrm>
        </p:spPr>
        <p:txBody>
          <a:bodyPr anchor="ctr" anchorCtr="1"/>
          <a:lstStyle>
            <a:lvl1pPr algn="ctr">
              <a:buFontTx/>
              <a:buNone/>
              <a:defRPr>
                <a:latin typeface="+mj-lt"/>
              </a:defRPr>
            </a:lvl1pPr>
          </a:lstStyle>
          <a:p>
            <a:r>
              <a:rPr lang="en-US" dirty="0" smtClean="0"/>
              <a:t>Insert photo here</a:t>
            </a:r>
            <a:endParaRPr lang="en-US" dirty="0"/>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ottom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smtClean="0"/>
              <a:t>Slide Title Goes Here</a:t>
            </a:r>
            <a:endParaRPr lang="en-US" dirty="0"/>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65201" y="5842635"/>
            <a:ext cx="8112126" cy="384175"/>
          </a:xfrm>
        </p:spPr>
        <p:txBody>
          <a:bodyPr anchor="b" anchorCtr="0">
            <a:noAutofit/>
          </a:bodyPr>
          <a:lstStyle>
            <a:lvl1pPr marL="0" indent="0" algn="l"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accent2"/>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dirty="0">
              <a:latin typeface="+mj-lt"/>
            </a:endParaRPr>
          </a:p>
        </p:txBody>
      </p:sp>
      <p:sp>
        <p:nvSpPr>
          <p:cNvPr id="2" name="Title 1"/>
          <p:cNvSpPr>
            <a:spLocks noGrp="1"/>
          </p:cNvSpPr>
          <p:nvPr>
            <p:ph type="ctrTitle" hasCustomPrompt="1"/>
          </p:nvPr>
        </p:nvSpPr>
        <p:spPr>
          <a:xfrm>
            <a:off x="219456" y="649224"/>
            <a:ext cx="8112125" cy="4480560"/>
          </a:xfrm>
        </p:spPr>
        <p:txBody>
          <a:bodyPr/>
          <a:lstStyle>
            <a:lvl1pPr marL="233363" indent="-233363" algn="l" defTabSz="914400" rtl="0" eaLnBrk="1" latinLnBrk="0" hangingPunct="1">
              <a:lnSpc>
                <a:spcPct val="80000"/>
              </a:lnSpc>
              <a:spcBef>
                <a:spcPct val="0"/>
              </a:spcBef>
              <a:buClr>
                <a:schemeClr val="tx1"/>
              </a:buClr>
              <a:buFont typeface="Arial" pitchFamily="34" charset="0"/>
              <a:buChar char="“"/>
              <a:defRPr lang="en-US" sz="54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smtClean="0"/>
              <a:t>Presentation Title Goes Here</a:t>
            </a:r>
            <a:endParaRPr lang="en-US" dirty="0"/>
          </a:p>
        </p:txBody>
      </p:sp>
      <p:sp>
        <p:nvSpPr>
          <p:cNvPr id="49" name="Rectangle 3"/>
          <p:cNvSpPr>
            <a:spLocks noChangeArrowheads="1"/>
          </p:cNvSpPr>
          <p:nvPr/>
        </p:nvSpPr>
        <p:spPr bwMode="hidden">
          <a:xfrm>
            <a:off x="0" y="0"/>
            <a:ext cx="9144000" cy="177800"/>
          </a:xfrm>
          <a:prstGeom prst="rect">
            <a:avLst/>
          </a:prstGeom>
          <a:solidFill>
            <a:schemeClr val="bg2"/>
          </a:solidFill>
          <a:ln w="25400" algn="ctr">
            <a:noFill/>
            <a:miter lim="800000"/>
            <a:headEnd/>
            <a:tailEnd/>
          </a:ln>
          <a:effectLst/>
        </p:spPr>
        <p:txBody>
          <a:bodyPr wrap="none" anchor="ctr"/>
          <a:lstStyle/>
          <a:p>
            <a:endParaRPr lang="en-US" dirty="0">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80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800"/>
                                        <p:tgtEl>
                                          <p:spTgt spid="2"/>
                                        </p:tgtEl>
                                      </p:cBhvr>
                                    </p:animEffect>
                                  </p:childTnLst>
                                </p:cTn>
                              </p:par>
                              <p:par>
                                <p:cTn id="8" presetID="22" presetClass="entr" presetSubtype="4" fill="hold" grpId="0" nodeType="withEffect">
                                  <p:stCondLst>
                                    <p:cond delay="30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4" fill="hold" nodeType="withEffect">
                  <p:stCondLst>
                    <p:cond delay="300"/>
                  </p:stCondLst>
                  <p:childTnLst>
                    <p:set>
                      <p:cBhvr>
                        <p:cTn dur="1" fill="hold">
                          <p:stCondLst>
                            <p:cond delay="0"/>
                          </p:stCondLst>
                        </p:cTn>
                        <p:tgtEl>
                          <p:spTgt spid="3"/>
                        </p:tgtEl>
                        <p:attrNameLst>
                          <p:attrName>style.visibility</p:attrName>
                        </p:attrNameLst>
                      </p:cBhvr>
                      <p:to>
                        <p:strVal val="visible"/>
                      </p:to>
                    </p:set>
                    <p:animEffect transition="in" filter="wipe(down)">
                      <p:cBhvr>
                        <p:cTn dur="400"/>
                        <p:tgtEl>
                          <p:spTgt spid="3"/>
                        </p:tgtEl>
                      </p:cBhvr>
                    </p:animEffect>
                  </p:childTnLst>
                </p:cTn>
              </p:par>
            </p:tnLst>
          </p:tmpl>
        </p:tmplLst>
      </p:bldP>
      <p:bldP spid="2"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3" name="Rectangle 2"/>
          <p:cNvSpPr/>
          <p:nvPr/>
        </p:nvSpPr>
        <p:spPr>
          <a:xfrm flipV="1">
            <a:off x="217357" y="6355828"/>
            <a:ext cx="8694295" cy="2105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 name="Title 1"/>
          <p:cNvSpPr>
            <a:spLocks noGrp="1"/>
          </p:cNvSpPr>
          <p:nvPr>
            <p:ph type="title" hasCustomPrompt="1"/>
          </p:nvPr>
        </p:nvSpPr>
        <p:spPr>
          <a:xfrm>
            <a:off x="229702" y="1918741"/>
            <a:ext cx="4117446"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5400" b="0" kern="1200" spc="0" baseline="0" dirty="0">
                <a:gradFill>
                  <a:gsLst>
                    <a:gs pos="0">
                      <a:schemeClr val="tx1"/>
                    </a:gs>
                    <a:gs pos="44000">
                      <a:srgbClr val="01BBBB"/>
                    </a:gs>
                    <a:gs pos="100000">
                      <a:schemeClr val="tx2">
                        <a:lumMod val="75000"/>
                      </a:schemeClr>
                    </a:gs>
                  </a:gsLst>
                  <a:lin ang="1200000" scaled="0"/>
                </a:gradFill>
                <a:latin typeface="+mj-lt"/>
                <a:ea typeface="+mj-ea"/>
                <a:cs typeface="+mj-cs"/>
              </a:defRPr>
            </a:lvl1pPr>
          </a:lstStyle>
          <a:p>
            <a:r>
              <a:rPr lang="en-US" dirty="0" smtClean="0"/>
              <a:t>Telling Shared Experiences</a:t>
            </a:r>
            <a:endParaRPr lang="en-US" dirty="0"/>
          </a:p>
        </p:txBody>
      </p:sp>
      <p:sp>
        <p:nvSpPr>
          <p:cNvPr id="9" name="Text Placeholder 3"/>
          <p:cNvSpPr>
            <a:spLocks noGrp="1"/>
          </p:cNvSpPr>
          <p:nvPr>
            <p:ph type="body" sz="quarter" idx="11" hasCustomPrompt="1"/>
          </p:nvPr>
        </p:nvSpPr>
        <p:spPr>
          <a:xfrm>
            <a:off x="4922519" y="310896"/>
            <a:ext cx="3895344" cy="6208776"/>
          </a:xfrm>
        </p:spPr>
        <p:txBody>
          <a:bodyPr anchor="ctr" anchorCtr="0">
            <a:noAutofit/>
          </a:bodyPr>
          <a:lstStyle>
            <a:lvl1pPr marL="0" indent="0">
              <a:buFontTx/>
              <a:buNone/>
              <a:defRPr sz="2000" baseline="0">
                <a:solidFill>
                  <a:schemeClr val="tx1"/>
                </a:solidFill>
                <a:latin typeface="+mj-lt"/>
              </a:defRPr>
            </a:lvl1pPr>
            <a:lvl2pPr>
              <a:defRPr sz="2000"/>
            </a:lvl2pPr>
            <a:lvl3pPr>
              <a:defRPr sz="2000"/>
            </a:lvl3pPr>
            <a:lvl4pPr>
              <a:defRPr sz="2000"/>
            </a:lvl4pPr>
            <a:lvl5pPr>
              <a:defRPr sz="2000"/>
            </a:lvl5pPr>
          </a:lstStyle>
          <a:p>
            <a:pPr lvl="0"/>
            <a:r>
              <a:rPr lang="en-US" dirty="0" smtClean="0"/>
              <a:t>Tell your story here</a:t>
            </a:r>
            <a:endParaRPr lang="en-US" dirty="0"/>
          </a:p>
        </p:txBody>
      </p:sp>
      <p:pic>
        <p:nvPicPr>
          <p:cNvPr id="12" name="Picture 11" descr="verticalbar.png"/>
          <p:cNvPicPr>
            <a:picLocks noChangeAspect="1"/>
          </p:cNvPicPr>
          <p:nvPr userDrawn="1"/>
        </p:nvPicPr>
        <p:blipFill>
          <a:blip r:embed="rId2" cstate="print"/>
          <a:stretch>
            <a:fillRect/>
          </a:stretch>
        </p:blipFill>
        <p:spPr>
          <a:xfrm>
            <a:off x="4441927" y="777667"/>
            <a:ext cx="89319" cy="5287676"/>
          </a:xfrm>
          <a:prstGeom prst="rect">
            <a:avLst/>
          </a:prstGeom>
          <a:noFill/>
          <a:ln>
            <a:noFill/>
          </a:ln>
        </p:spPr>
      </p:pic>
    </p:spTree>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1100"/>
                                        <p:tgtEl>
                                          <p:spTgt spid="9">
                                            <p:txEl>
                                              <p:pRg st="0" end="0"/>
                                            </p:txEl>
                                          </p:spTgt>
                                        </p:tgtEl>
                                      </p:cBhvr>
                                    </p:animEffect>
                                  </p:childTnLst>
                                </p:cTn>
                              </p:par>
                              <p:par>
                                <p:cTn id="11" presetID="2" presetClass="entr" presetSubtype="8"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1000" fill="hold"/>
                                        <p:tgtEl>
                                          <p:spTgt spid="12"/>
                                        </p:tgtEl>
                                        <p:attrNameLst>
                                          <p:attrName>ppt_x</p:attrName>
                                        </p:attrNameLst>
                                      </p:cBhvr>
                                      <p:tavLst>
                                        <p:tav tm="0">
                                          <p:val>
                                            <p:strVal val="0-#ppt_w/2"/>
                                          </p:val>
                                        </p:tav>
                                        <p:tav tm="100000">
                                          <p:val>
                                            <p:strVal val="#ppt_x"/>
                                          </p:val>
                                        </p:tav>
                                      </p:tavLst>
                                    </p:anim>
                                    <p:anim calcmode="lin" valueType="num">
                                      <p:cBhvr additive="base">
                                        <p:cTn id="14"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tmplLst>
          <p:tmpl lvl="1">
            <p:tnLst>
              <p:par>
                <p:cTn xmlns:p14="http://schemas.microsoft.com/office/powerpoint/2010/main" presetID="10" presetClass="entr" presetSubtype="0" fill="hold" nodeType="withEffect">
                  <p:stCondLst>
                    <p:cond delay="400"/>
                  </p:stCondLst>
                  <p:childTnLst>
                    <p:set>
                      <p:cBhvr>
                        <p:cTn dur="1" fill="hold">
                          <p:stCondLst>
                            <p:cond delay="0"/>
                          </p:stCondLst>
                        </p:cTn>
                        <p:tgtEl>
                          <p:spTgt spid="9"/>
                        </p:tgtEl>
                        <p:attrNameLst>
                          <p:attrName>style.visibility</p:attrName>
                        </p:attrNameLst>
                      </p:cBhvr>
                      <p:to>
                        <p:strVal val="visible"/>
                      </p:to>
                    </p:set>
                    <p:animEffect transition="in" filter="fade">
                      <p:cBhvr>
                        <p:cTn dur="1100"/>
                        <p:tgtEl>
                          <p:spTgt spid="9"/>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Storytellin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29702" y="1918741"/>
            <a:ext cx="4117446"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5400" b="0" kern="1200" spc="0" baseline="0" dirty="0">
                <a:gradFill>
                  <a:gsLst>
                    <a:gs pos="0">
                      <a:schemeClr val="tx1"/>
                    </a:gs>
                    <a:gs pos="44000">
                      <a:srgbClr val="01BBBB"/>
                    </a:gs>
                    <a:gs pos="100000">
                      <a:schemeClr val="tx2">
                        <a:lumMod val="75000"/>
                      </a:schemeClr>
                    </a:gs>
                  </a:gsLst>
                  <a:lin ang="1200000" scaled="0"/>
                </a:gradFill>
                <a:latin typeface="+mj-lt"/>
                <a:ea typeface="+mj-ea"/>
                <a:cs typeface="+mj-cs"/>
              </a:defRPr>
            </a:lvl1pPr>
          </a:lstStyle>
          <a:p>
            <a:r>
              <a:rPr lang="en-US" dirty="0" smtClean="0"/>
              <a:t>Telling Shared Experiences</a:t>
            </a:r>
            <a:endParaRPr lang="en-US" dirty="0"/>
          </a:p>
        </p:txBody>
      </p:sp>
      <p:sp>
        <p:nvSpPr>
          <p:cNvPr id="9" name="Text Placeholder 3"/>
          <p:cNvSpPr>
            <a:spLocks noGrp="1"/>
          </p:cNvSpPr>
          <p:nvPr>
            <p:ph type="body" sz="quarter" idx="11" hasCustomPrompt="1"/>
          </p:nvPr>
        </p:nvSpPr>
        <p:spPr>
          <a:xfrm>
            <a:off x="4922519" y="310896"/>
            <a:ext cx="3895344" cy="6208776"/>
          </a:xfrm>
        </p:spPr>
        <p:txBody>
          <a:bodyPr anchor="ctr" anchorCtr="0">
            <a:noAutofit/>
          </a:bodyPr>
          <a:lstStyle>
            <a:lvl1pPr marL="0" indent="0">
              <a:buFontTx/>
              <a:buNone/>
              <a:defRPr sz="2000" baseline="0">
                <a:solidFill>
                  <a:schemeClr val="tx1"/>
                </a:solidFill>
                <a:latin typeface="+mj-lt"/>
              </a:defRPr>
            </a:lvl1pPr>
            <a:lvl2pPr>
              <a:defRPr sz="2000"/>
            </a:lvl2pPr>
            <a:lvl3pPr>
              <a:defRPr sz="2000"/>
            </a:lvl3pPr>
            <a:lvl4pPr>
              <a:defRPr sz="2000"/>
            </a:lvl4pPr>
            <a:lvl5pPr>
              <a:defRPr sz="2000"/>
            </a:lvl5pPr>
          </a:lstStyle>
          <a:p>
            <a:pPr lvl="0"/>
            <a:r>
              <a:rPr lang="en-US" dirty="0" smtClean="0"/>
              <a:t>Tell your story here</a:t>
            </a:r>
            <a:endParaRPr lang="en-US" dirty="0"/>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36383" y="4279392"/>
            <a:ext cx="4684867" cy="384175"/>
          </a:xfrm>
        </p:spPr>
        <p:txBody>
          <a:bodyPr vert="horz" lIns="91440" tIns="45720" rIns="91440" bIns="45720" rtlCol="0">
            <a:noAutofit/>
          </a:bodyPr>
          <a:lstStyle>
            <a:lvl1pPr marL="0" indent="0" algn="l"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6DB344"/>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 and Title Go Here</a:t>
            </a:r>
            <a:endParaRPr lang="en-US" dirty="0"/>
          </a:p>
        </p:txBody>
      </p:sp>
      <p:grpSp>
        <p:nvGrpSpPr>
          <p:cNvPr id="4" name="Group 38"/>
          <p:cNvGrpSpPr/>
          <p:nvPr userDrawn="1"/>
        </p:nvGrpSpPr>
        <p:grpSpPr>
          <a:xfrm>
            <a:off x="341313" y="311150"/>
            <a:ext cx="908367" cy="480227"/>
            <a:chOff x="609600" y="528537"/>
            <a:chExt cx="1444734" cy="763789"/>
          </a:xfrm>
          <a:gradFill flip="none" rotWithShape="1">
            <a:gsLst>
              <a:gs pos="11000">
                <a:schemeClr val="accent2"/>
              </a:gs>
              <a:gs pos="100000">
                <a:schemeClr val="accent5"/>
              </a:gs>
            </a:gsLst>
            <a:lin ang="2700000" scaled="1"/>
            <a:tileRect/>
          </a:gradFill>
        </p:grpSpPr>
        <p:sp>
          <p:nvSpPr>
            <p:cNvPr id="10" name="Rectangle 9"/>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dirty="0">
                <a:latin typeface="+mj-lt"/>
              </a:endParaRPr>
            </a:p>
          </p:txBody>
        </p:sp>
        <p:sp>
          <p:nvSpPr>
            <p:cNvPr id="11" name="Freeform 10"/>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dirty="0">
                <a:latin typeface="+mj-lt"/>
              </a:endParaRPr>
            </a:p>
          </p:txBody>
        </p:sp>
        <p:sp>
          <p:nvSpPr>
            <p:cNvPr id="12" name="Freeform 11"/>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dirty="0">
                <a:latin typeface="+mj-lt"/>
              </a:endParaRPr>
            </a:p>
          </p:txBody>
        </p:sp>
        <p:sp>
          <p:nvSpPr>
            <p:cNvPr id="13" name="Freeform 12"/>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dirty="0">
                <a:latin typeface="+mj-lt"/>
              </a:endParaRPr>
            </a:p>
          </p:txBody>
        </p:sp>
        <p:sp>
          <p:nvSpPr>
            <p:cNvPr id="14" name="Freeform 13"/>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dirty="0">
                <a:latin typeface="+mj-lt"/>
              </a:endParaRPr>
            </a:p>
          </p:txBody>
        </p:sp>
        <p:sp>
          <p:nvSpPr>
            <p:cNvPr id="15" name="Freeform 14"/>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dirty="0">
                <a:latin typeface="+mj-lt"/>
              </a:endParaRPr>
            </a:p>
          </p:txBody>
        </p:sp>
        <p:sp>
          <p:nvSpPr>
            <p:cNvPr id="16" name="Freeform 15"/>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17" name="Freeform 16"/>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dirty="0">
                <a:latin typeface="+mj-lt"/>
              </a:endParaRPr>
            </a:p>
          </p:txBody>
        </p:sp>
        <p:sp>
          <p:nvSpPr>
            <p:cNvPr id="18" name="Freeform 17"/>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19" name="Freeform 18"/>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dirty="0">
                <a:latin typeface="+mj-lt"/>
              </a:endParaRPr>
            </a:p>
          </p:txBody>
        </p:sp>
        <p:sp>
          <p:nvSpPr>
            <p:cNvPr id="20" name="Freeform 19"/>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21" name="Freeform 20"/>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dirty="0">
                <a:latin typeface="+mj-lt"/>
              </a:endParaRPr>
            </a:p>
          </p:txBody>
        </p:sp>
        <p:sp>
          <p:nvSpPr>
            <p:cNvPr id="22" name="Freeform 21"/>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23" name="Freeform 22"/>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dirty="0">
                <a:latin typeface="+mj-lt"/>
              </a:endParaRPr>
            </a:p>
          </p:txBody>
        </p:sp>
      </p:gr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dirty="0">
              <a:latin typeface="+mj-lt"/>
            </a:endParaRPr>
          </a:p>
        </p:txBody>
      </p:sp>
      <p:sp>
        <p:nvSpPr>
          <p:cNvPr id="2" name="Title 1"/>
          <p:cNvSpPr>
            <a:spLocks noGrp="1"/>
          </p:cNvSpPr>
          <p:nvPr>
            <p:ph type="ctrTitle" hasCustomPrompt="1"/>
          </p:nvPr>
        </p:nvSpPr>
        <p:spPr>
          <a:xfrm>
            <a:off x="208693" y="3282696"/>
            <a:ext cx="4712557" cy="1022350"/>
          </a:xfrm>
        </p:spPr>
        <p:txBody>
          <a:bodyPr vert="horz" lIns="82296" tIns="45720" rIns="82296" bIns="45720" rtlCol="0" anchor="b"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5400" b="0" kern="1200" spc="0" baseline="0" dirty="0">
                <a:gradFill>
                  <a:gsLst>
                    <a:gs pos="0">
                      <a:schemeClr val="tx1"/>
                    </a:gs>
                    <a:gs pos="44000">
                      <a:srgbClr val="01BBBB"/>
                    </a:gs>
                    <a:gs pos="100000">
                      <a:schemeClr val="tx2">
                        <a:lumMod val="75000"/>
                      </a:schemeClr>
                    </a:gs>
                  </a:gsLst>
                  <a:lin ang="1200000" scaled="0"/>
                </a:gradFill>
                <a:latin typeface="+mj-lt"/>
                <a:ea typeface="+mj-ea"/>
                <a:cs typeface="+mj-cs"/>
              </a:defRPr>
            </a:lvl1pPr>
          </a:lstStyle>
          <a:p>
            <a:r>
              <a:rPr lang="en-US" dirty="0" smtClean="0"/>
              <a:t>Demo Title</a:t>
            </a:r>
            <a:endParaRPr lang="en-US" dirty="0"/>
          </a:p>
        </p:txBody>
      </p:sp>
      <p:sp>
        <p:nvSpPr>
          <p:cNvPr id="49" name="Rectangle 3"/>
          <p:cNvSpPr>
            <a:spLocks noChangeArrowheads="1"/>
          </p:cNvSpPr>
          <p:nvPr/>
        </p:nvSpPr>
        <p:spPr bwMode="hidden">
          <a:xfrm>
            <a:off x="0" y="0"/>
            <a:ext cx="9144000" cy="177800"/>
          </a:xfrm>
          <a:prstGeom prst="rect">
            <a:avLst/>
          </a:prstGeom>
          <a:solidFill>
            <a:schemeClr val="bg2"/>
          </a:solidFill>
          <a:ln w="25400" algn="ctr">
            <a:noFill/>
            <a:miter lim="800000"/>
            <a:headEnd/>
            <a:tailEnd/>
          </a:ln>
          <a:effectLst/>
        </p:spPr>
        <p:txBody>
          <a:bodyPr wrap="none" anchor="ctr"/>
          <a:lstStyle/>
          <a:p>
            <a:endParaRPr lang="en-US" dirty="0">
              <a:latin typeface="+mj-lt"/>
            </a:endParaRPr>
          </a:p>
        </p:txBody>
      </p:sp>
      <p:sp>
        <p:nvSpPr>
          <p:cNvPr id="31" name="Picture Placeholder 30"/>
          <p:cNvSpPr>
            <a:spLocks noGrp="1"/>
          </p:cNvSpPr>
          <p:nvPr>
            <p:ph type="pic" sz="quarter" idx="10" hasCustomPrompt="1"/>
          </p:nvPr>
        </p:nvSpPr>
        <p:spPr>
          <a:xfrm>
            <a:off x="5540375" y="1917700"/>
            <a:ext cx="2676525" cy="2889250"/>
          </a:xfrm>
        </p:spPr>
        <p:txBody>
          <a:bodyPr anchor="ctr" anchorCtr="1"/>
          <a:lstStyle>
            <a:lvl1pPr algn="ctr">
              <a:defRPr>
                <a:latin typeface="+mj-lt"/>
              </a:defRPr>
            </a:lvl1pPr>
          </a:lstStyle>
          <a:p>
            <a:r>
              <a:rPr lang="en-US" dirty="0" smtClean="0"/>
              <a:t>Insert photo here</a:t>
            </a:r>
            <a:endParaRPr lang="en-US" dirty="0"/>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White">
    <p:spTree>
      <p:nvGrpSpPr>
        <p:cNvPr id="1" name=""/>
        <p:cNvGrpSpPr/>
        <p:nvPr/>
      </p:nvGrpSpPr>
      <p:grpSpPr>
        <a:xfrm>
          <a:off x="0" y="0"/>
          <a:ext cx="0" cy="0"/>
          <a:chOff x="0" y="0"/>
          <a:chExt cx="0" cy="0"/>
        </a:xfrm>
      </p:grpSpPr>
      <p:pic>
        <p:nvPicPr>
          <p:cNvPr id="38" name="Picture 37" descr="bottom bar.jpg"/>
          <p:cNvPicPr>
            <a:picLocks noChangeAspect="1"/>
          </p:cNvPicPr>
          <p:nvPr userDrawn="1"/>
        </p:nvPicPr>
        <p:blipFill>
          <a:blip r:embed="rId2" cstate="print"/>
          <a:stretch>
            <a:fillRect/>
          </a:stretch>
        </p:blipFill>
        <p:spPr>
          <a:xfrm>
            <a:off x="333375" y="6378339"/>
            <a:ext cx="8477250" cy="162912"/>
          </a:xfrm>
          <a:prstGeom prst="rect">
            <a:avLst/>
          </a:prstGeom>
        </p:spPr>
      </p:pic>
      <p:sp>
        <p:nvSpPr>
          <p:cNvPr id="57" name="Rectangle 56"/>
          <p:cNvSpPr/>
          <p:nvPr userDrawn="1"/>
        </p:nvSpPr>
        <p:spPr>
          <a:xfrm>
            <a:off x="0" y="0"/>
            <a:ext cx="9129008" cy="6378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4" name="Group 67"/>
          <p:cNvGrpSpPr/>
          <p:nvPr userDrawn="1"/>
        </p:nvGrpSpPr>
        <p:grpSpPr>
          <a:xfrm>
            <a:off x="341314" y="311151"/>
            <a:ext cx="829170" cy="438358"/>
            <a:chOff x="609600" y="528537"/>
            <a:chExt cx="1444734" cy="763789"/>
          </a:xfrm>
          <a:gradFill flip="none" rotWithShape="1">
            <a:gsLst>
              <a:gs pos="11000">
                <a:schemeClr val="accent2"/>
              </a:gs>
              <a:gs pos="100000">
                <a:schemeClr val="accent5"/>
              </a:gs>
            </a:gsLst>
            <a:lin ang="2700000" scaled="1"/>
            <a:tileRect/>
          </a:gradFill>
        </p:grpSpPr>
        <p:sp>
          <p:nvSpPr>
            <p:cNvPr id="60" name="Rectangle 59"/>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a:latin typeface="+mj-lt"/>
              </a:endParaRPr>
            </a:p>
          </p:txBody>
        </p:sp>
        <p:sp>
          <p:nvSpPr>
            <p:cNvPr id="61" name="Freeform 60"/>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a:latin typeface="+mj-lt"/>
              </a:endParaRPr>
            </a:p>
          </p:txBody>
        </p:sp>
        <p:sp>
          <p:nvSpPr>
            <p:cNvPr id="62" name="Freeform 61"/>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a:latin typeface="+mj-lt"/>
              </a:endParaRPr>
            </a:p>
          </p:txBody>
        </p:sp>
        <p:sp>
          <p:nvSpPr>
            <p:cNvPr id="63" name="Freeform 62"/>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a:latin typeface="+mj-lt"/>
              </a:endParaRPr>
            </a:p>
          </p:txBody>
        </p:sp>
        <p:sp>
          <p:nvSpPr>
            <p:cNvPr id="78" name="Freeform 77"/>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a:latin typeface="+mj-lt"/>
              </a:endParaRPr>
            </a:p>
          </p:txBody>
        </p:sp>
        <p:sp>
          <p:nvSpPr>
            <p:cNvPr id="79" name="Freeform 78"/>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sp>
          <p:nvSpPr>
            <p:cNvPr id="80" name="Freeform 79"/>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a:latin typeface="+mj-lt"/>
              </a:endParaRPr>
            </a:p>
          </p:txBody>
        </p:sp>
        <p:sp>
          <p:nvSpPr>
            <p:cNvPr id="81" name="Freeform 80"/>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82" name="Freeform 81"/>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83" name="Freeform 82"/>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a:latin typeface="+mj-lt"/>
              </a:endParaRPr>
            </a:p>
          </p:txBody>
        </p:sp>
        <p:sp>
          <p:nvSpPr>
            <p:cNvPr id="84" name="Freeform 83"/>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85" name="Freeform 84"/>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86" name="Freeform 85"/>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87" name="Freeform 86"/>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grpSp>
      <p:sp>
        <p:nvSpPr>
          <p:cNvPr id="88" name="Rectangle 87"/>
          <p:cNvSpPr/>
          <p:nvPr userDrawn="1"/>
        </p:nvSpPr>
        <p:spPr>
          <a:xfrm>
            <a:off x="1" y="6541294"/>
            <a:ext cx="9129008" cy="316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0" name="Rectangle 5"/>
          <p:cNvSpPr>
            <a:spLocks noChangeArrowheads="1"/>
          </p:cNvSpPr>
          <p:nvPr userDrawn="1"/>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9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2" name="Title 1"/>
          <p:cNvSpPr>
            <a:spLocks noGrp="1"/>
          </p:cNvSpPr>
          <p:nvPr>
            <p:ph type="ctrTitle" hasCustomPrompt="1"/>
          </p:nvPr>
        </p:nvSpPr>
        <p:spPr>
          <a:xfrm>
            <a:off x="221393" y="1236689"/>
            <a:ext cx="8112125" cy="2918779"/>
          </a:xfrm>
        </p:spPr>
        <p:txBody>
          <a:bodyPr/>
          <a:lstStyle>
            <a:lvl1pPr>
              <a:lnSpc>
                <a:spcPct val="90000"/>
              </a:lnSpc>
              <a:defRPr lang="en-US" sz="5400" b="0" kern="1200" spc="-200"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sp>
        <p:nvSpPr>
          <p:cNvPr id="3" name="Subtitle 2"/>
          <p:cNvSpPr>
            <a:spLocks noGrp="1"/>
          </p:cNvSpPr>
          <p:nvPr>
            <p:ph type="subTitle" idx="1" hasCustomPrompt="1"/>
          </p:nvPr>
        </p:nvSpPr>
        <p:spPr>
          <a:xfrm>
            <a:off x="236383" y="4464068"/>
            <a:ext cx="8112126" cy="384175"/>
          </a:xfrm>
        </p:spPr>
        <p:txBody>
          <a:bodyPr anchor="b" anchorCtr="0">
            <a:noAutofit/>
          </a:bodyPr>
          <a:lstStyle>
            <a:lvl1pPr marL="0" indent="0" algn="l">
              <a:buNone/>
              <a:defRPr lang="en-US" sz="2000" b="0" kern="1200" dirty="0">
                <a:solidFill>
                  <a:srgbClr val="6DB344"/>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a:t>
            </a:r>
            <a:endParaRPr lang="en-US" dirty="0"/>
          </a:p>
        </p:txBody>
      </p:sp>
      <p:sp>
        <p:nvSpPr>
          <p:cNvPr id="41" name="Text Placeholder 40"/>
          <p:cNvSpPr>
            <a:spLocks noGrp="1"/>
          </p:cNvSpPr>
          <p:nvPr>
            <p:ph type="body" sz="quarter" idx="10" hasCustomPrompt="1"/>
          </p:nvPr>
        </p:nvSpPr>
        <p:spPr>
          <a:xfrm>
            <a:off x="236383" y="4768852"/>
            <a:ext cx="8097838" cy="384175"/>
          </a:xfrm>
        </p:spPr>
        <p:txBody>
          <a:bodyPr/>
          <a:lstStyle>
            <a:lvl1pPr marL="0" indent="0">
              <a:buFontTx/>
              <a:buNone/>
              <a:defRPr lang="en-US" sz="1800" b="0" kern="1200" dirty="0">
                <a:solidFill>
                  <a:srgbClr val="6DB344"/>
                </a:solidFill>
                <a:latin typeface="+mj-lt"/>
                <a:ea typeface="+mn-ea"/>
                <a:cs typeface="+mn-cs"/>
              </a:defRPr>
            </a:lvl1pPr>
            <a:lvl2pPr marL="0" indent="0">
              <a:buFontTx/>
              <a:buNone/>
              <a:defRPr lang="en-US" sz="2000" kern="1200" dirty="0" smtClean="0">
                <a:solidFill>
                  <a:schemeClr val="bg1"/>
                </a:solidFill>
                <a:latin typeface="+mj-lt"/>
                <a:ea typeface="+mn-ea"/>
                <a:cs typeface="+mn-cs"/>
              </a:defRPr>
            </a:lvl2pPr>
            <a:lvl3pPr marL="0" indent="0">
              <a:buFontTx/>
              <a:buNone/>
              <a:defRPr lang="en-US" sz="2000" kern="1200" dirty="0" smtClean="0">
                <a:solidFill>
                  <a:schemeClr val="bg1"/>
                </a:solidFill>
                <a:latin typeface="+mj-lt"/>
                <a:ea typeface="+mn-ea"/>
                <a:cs typeface="+mn-cs"/>
              </a:defRPr>
            </a:lvl3pPr>
            <a:lvl4pPr marL="0" indent="0">
              <a:buFontTx/>
              <a:buNone/>
              <a:defRPr lang="en-US" sz="2000" kern="1200" dirty="0" smtClean="0">
                <a:solidFill>
                  <a:schemeClr val="bg1"/>
                </a:solidFill>
                <a:latin typeface="+mj-lt"/>
                <a:ea typeface="+mn-ea"/>
                <a:cs typeface="+mn-cs"/>
              </a:defRPr>
            </a:lvl4pPr>
            <a:lvl5pPr marL="0" indent="0">
              <a:buFontTx/>
              <a:buNone/>
              <a:defRPr lang="en-US" sz="2000" kern="1200" dirty="0" smtClean="0">
                <a:solidFill>
                  <a:schemeClr val="bg1"/>
                </a:solidFill>
                <a:latin typeface="+mj-lt"/>
                <a:ea typeface="+mn-ea"/>
                <a:cs typeface="+mn-cs"/>
              </a:defRPr>
            </a:lvl5pPr>
          </a:lstStyle>
          <a:p>
            <a:pPr lvl="0"/>
            <a:r>
              <a:rPr lang="en-US" dirty="0" smtClean="0"/>
              <a:t>Presenter Title</a:t>
            </a:r>
            <a:endParaRPr lang="en-US" dirty="0"/>
          </a:p>
        </p:txBody>
      </p:sp>
      <p:sp>
        <p:nvSpPr>
          <p:cNvPr id="44" name="Text Placeholder 43"/>
          <p:cNvSpPr>
            <a:spLocks noGrp="1"/>
          </p:cNvSpPr>
          <p:nvPr>
            <p:ph type="body" sz="quarter" idx="11" hasCustomPrompt="1"/>
          </p:nvPr>
        </p:nvSpPr>
        <p:spPr>
          <a:xfrm>
            <a:off x="236538" y="5232770"/>
            <a:ext cx="8112125" cy="384175"/>
          </a:xfrm>
        </p:spPr>
        <p:txBody>
          <a:bodyPr/>
          <a:lstStyle>
            <a:lvl1pPr marL="0" indent="0">
              <a:buFontTx/>
              <a:buNone/>
              <a:defRPr lang="en-US" sz="1400" b="0" kern="1200" dirty="0">
                <a:solidFill>
                  <a:srgbClr val="6DB344"/>
                </a:solidFill>
                <a:latin typeface="+mj-lt"/>
                <a:ea typeface="+mn-ea"/>
                <a:cs typeface="+mn-cs"/>
              </a:defRPr>
            </a:lvl1pPr>
            <a:lvl2pPr>
              <a:defRPr lang="en-US" sz="2000" kern="1200" dirty="0" smtClean="0">
                <a:solidFill>
                  <a:schemeClr val="bg1"/>
                </a:solidFill>
                <a:latin typeface="+mj-lt"/>
                <a:ea typeface="+mn-ea"/>
                <a:cs typeface="+mn-cs"/>
              </a:defRPr>
            </a:lvl2pPr>
            <a:lvl3pPr>
              <a:defRPr lang="en-US" sz="2000" kern="1200" dirty="0" smtClean="0">
                <a:solidFill>
                  <a:schemeClr val="bg1"/>
                </a:solidFill>
                <a:latin typeface="+mj-lt"/>
                <a:ea typeface="+mn-ea"/>
                <a:cs typeface="+mn-cs"/>
              </a:defRPr>
            </a:lvl3pPr>
            <a:lvl4pPr>
              <a:defRPr lang="en-US" sz="2000" kern="1200" dirty="0" smtClean="0">
                <a:solidFill>
                  <a:schemeClr val="bg1"/>
                </a:solidFill>
                <a:latin typeface="+mj-lt"/>
                <a:ea typeface="+mn-ea"/>
                <a:cs typeface="+mn-cs"/>
              </a:defRPr>
            </a:lvl4pPr>
            <a:lvl5pPr>
              <a:defRPr lang="en-US" sz="2000" kern="1200" dirty="0" smtClean="0">
                <a:solidFill>
                  <a:schemeClr val="bg1"/>
                </a:solidFill>
                <a:latin typeface="+mj-lt"/>
                <a:ea typeface="+mn-ea"/>
                <a:cs typeface="+mn-cs"/>
              </a:defRPr>
            </a:lvl5pPr>
          </a:lstStyle>
          <a:p>
            <a:pPr lvl="0"/>
            <a:r>
              <a:rPr lang="en-US" dirty="0" smtClean="0"/>
              <a:t>Date</a:t>
            </a:r>
            <a:endParaRPr lang="en-US" dirty="0"/>
          </a:p>
        </p:txBody>
      </p:sp>
      <p:sp>
        <p:nvSpPr>
          <p:cNvPr id="3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2011 Cisco and/or its affiliates. All rights reserved.</a:t>
            </a:r>
            <a:endParaRPr lang="en-US" sz="600" dirty="0">
              <a:solidFill>
                <a:srgbClr val="C0C0C0"/>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sp>
        <p:nvSpPr>
          <p:cNvPr id="30" name="Rectangle 29"/>
          <p:cNvSpPr/>
          <p:nvPr/>
        </p:nvSpPr>
        <p:spPr>
          <a:xfrm>
            <a:off x="-12700" y="6141720"/>
            <a:ext cx="9156700" cy="71627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pic>
        <p:nvPicPr>
          <p:cNvPr id="17"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9" name="Rounded Rectangle 8"/>
          <p:cNvSpPr/>
          <p:nvPr userDrawn="1"/>
        </p:nvSpPr>
        <p:spPr>
          <a:xfrm>
            <a:off x="1823499" y="-3578087"/>
            <a:ext cx="1729740"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0" name="Rounded Rectangle 9"/>
          <p:cNvSpPr/>
          <p:nvPr userDrawn="1"/>
        </p:nvSpPr>
        <p:spPr>
          <a:xfrm>
            <a:off x="0" y="-645215"/>
            <a:ext cx="1729740"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1" name="Rounded Rectangle 10"/>
          <p:cNvSpPr/>
          <p:nvPr userDrawn="1"/>
        </p:nvSpPr>
        <p:spPr>
          <a:xfrm rot="10800000">
            <a:off x="1013791" y="-645215"/>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j-lt"/>
              <a:ea typeface="+mn-ea"/>
              <a:cs typeface="+mn-cs"/>
            </a:endParaRPr>
          </a:p>
        </p:txBody>
      </p:sp>
      <p:sp>
        <p:nvSpPr>
          <p:cNvPr id="12" name="Rounded Rectangle 11"/>
          <p:cNvSpPr/>
          <p:nvPr/>
        </p:nvSpPr>
        <p:spPr>
          <a:xfrm>
            <a:off x="6375620" y="1711187"/>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 name="Rounded Rectangle 12"/>
          <p:cNvSpPr/>
          <p:nvPr/>
        </p:nvSpPr>
        <p:spPr>
          <a:xfrm>
            <a:off x="8105451" y="834887"/>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 name="Rounded Rectangle 13"/>
          <p:cNvSpPr/>
          <p:nvPr/>
        </p:nvSpPr>
        <p:spPr>
          <a:xfrm rot="10800000">
            <a:off x="3036073" y="-3377648"/>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 name="Title 1"/>
          <p:cNvSpPr>
            <a:spLocks noGrp="1"/>
          </p:cNvSpPr>
          <p:nvPr>
            <p:ph type="title" hasCustomPrompt="1"/>
          </p:nvPr>
        </p:nvSpPr>
        <p:spPr>
          <a:xfrm>
            <a:off x="237744" y="484632"/>
            <a:ext cx="8755128" cy="4372131"/>
          </a:xfrm>
        </p:spPr>
        <p:txBody>
          <a:bodyPr anchor="b" anchorCtr="0"/>
          <a:lstStyle>
            <a:lvl1pPr marL="228600" indent="-228600">
              <a:buFont typeface="Arial" pitchFamily="34" charset="0"/>
              <a:buChar char="“"/>
              <a:defRPr sz="6000" spc="0" baseline="0">
                <a:solidFill>
                  <a:schemeClr val="bg1"/>
                </a:solidFill>
                <a:latin typeface="+mj-lt"/>
              </a:defRPr>
            </a:lvl1pPr>
          </a:lstStyle>
          <a:p>
            <a:r>
              <a:rPr lang="en-US" dirty="0" smtClean="0"/>
              <a:t>Click to edit Master</a:t>
            </a:r>
            <a:br>
              <a:rPr lang="en-US" dirty="0" smtClean="0"/>
            </a:br>
            <a:r>
              <a:rPr lang="en-US" dirty="0" smtClean="0"/>
              <a:t>title style”</a:t>
            </a:r>
            <a:endParaRPr lang="en-US" dirty="0"/>
          </a:p>
        </p:txBody>
      </p:sp>
      <p:sp>
        <p:nvSpPr>
          <p:cNvPr id="28" name="Rectangle 5"/>
          <p:cNvSpPr>
            <a:spLocks noChangeArrowheads="1"/>
          </p:cNvSpPr>
          <p:nvPr/>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19"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7" name="Text Placeholder 4"/>
          <p:cNvSpPr>
            <a:spLocks noGrp="1"/>
          </p:cNvSpPr>
          <p:nvPr>
            <p:ph type="body" sz="quarter" idx="11" hasCustomPrompt="1"/>
          </p:nvPr>
        </p:nvSpPr>
        <p:spPr>
          <a:xfrm>
            <a:off x="460248" y="5358903"/>
            <a:ext cx="8574685" cy="614362"/>
          </a:xfrm>
        </p:spPr>
        <p:txBody>
          <a:bodyPr vert="horz" lIns="91440" tIns="45720" rIns="91440" bIns="45720" rtlCol="0">
            <a:normAutofit/>
          </a:bodyPr>
          <a:lstStyle>
            <a:lvl1pPr marL="0" indent="0">
              <a:buNone/>
              <a:defRPr lang="en-US" sz="2400" kern="1200" dirty="0" smtClean="0">
                <a:solidFill>
                  <a:schemeClr val="bg1"/>
                </a:solidFill>
                <a:latin typeface="+mj-lt"/>
                <a:ea typeface="+mn-ea"/>
                <a:cs typeface="+mn-cs"/>
              </a:defRPr>
            </a:lvl1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Source</a:t>
            </a:r>
            <a:endParaRPr lang="en-US" dirty="0"/>
          </a:p>
        </p:txBody>
      </p:sp>
      <p:sp>
        <p:nvSpPr>
          <p:cNvPr id="21"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2011 Cisco and/or its affiliates. All rights reserved.</a:t>
            </a:r>
            <a:endParaRPr lang="en-US" sz="600" dirty="0">
              <a:solidFill>
                <a:srgbClr val="FFFFFF"/>
              </a:solidFill>
              <a:latin typeface="+mj-lt"/>
            </a:endParaRPr>
          </a:p>
        </p:txBody>
      </p:sp>
      <p:sp>
        <p:nvSpPr>
          <p:cNvPr id="2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6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000" fill="hold"/>
                                        <p:tgtEl>
                                          <p:spTgt spid="10"/>
                                        </p:tgtEl>
                                        <p:attrNameLst>
                                          <p:attrName>ppt_x</p:attrName>
                                        </p:attrNameLst>
                                      </p:cBhvr>
                                      <p:tavLst>
                                        <p:tav tm="0">
                                          <p:val>
                                            <p:strVal val="#ppt_x"/>
                                          </p:val>
                                        </p:tav>
                                        <p:tav tm="100000">
                                          <p:val>
                                            <p:strVal val="#ppt_x"/>
                                          </p:val>
                                        </p:tav>
                                      </p:tavLst>
                                    </p:anim>
                                    <p:anim calcmode="lin" valueType="num">
                                      <p:cBhvr additive="base">
                                        <p:cTn id="8" dur="20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2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000" fill="hold"/>
                                        <p:tgtEl>
                                          <p:spTgt spid="9"/>
                                        </p:tgtEl>
                                        <p:attrNameLst>
                                          <p:attrName>ppt_x</p:attrName>
                                        </p:attrNameLst>
                                      </p:cBhvr>
                                      <p:tavLst>
                                        <p:tav tm="0">
                                          <p:val>
                                            <p:strVal val="#ppt_x"/>
                                          </p:val>
                                        </p:tav>
                                        <p:tav tm="100000">
                                          <p:val>
                                            <p:strVal val="#ppt_x"/>
                                          </p:val>
                                        </p:tav>
                                      </p:tavLst>
                                    </p:anim>
                                    <p:anim calcmode="lin" valueType="num">
                                      <p:cBhvr additive="base">
                                        <p:cTn id="12" dur="20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 fill="hold" grpId="0" nodeType="withEffect">
                                  <p:stCondLst>
                                    <p:cond delay="1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9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2000" fill="hold"/>
                                        <p:tgtEl>
                                          <p:spTgt spid="14"/>
                                        </p:tgtEl>
                                        <p:attrNameLst>
                                          <p:attrName>ppt_x</p:attrName>
                                        </p:attrNameLst>
                                      </p:cBhvr>
                                      <p:tavLst>
                                        <p:tav tm="0">
                                          <p:val>
                                            <p:strVal val="#ppt_x"/>
                                          </p:val>
                                        </p:tav>
                                        <p:tav tm="100000">
                                          <p:val>
                                            <p:strVal val="#ppt_x"/>
                                          </p:val>
                                        </p:tav>
                                      </p:tavLst>
                                    </p:anim>
                                    <p:anim calcmode="lin" valueType="num">
                                      <p:cBhvr additive="base">
                                        <p:cTn id="20" dur="2000" fill="hold"/>
                                        <p:tgtEl>
                                          <p:spTgt spid="14"/>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stCondLst>
                                    <p:cond delay="9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2000" fill="hold"/>
                                        <p:tgtEl>
                                          <p:spTgt spid="12"/>
                                        </p:tgtEl>
                                        <p:attrNameLst>
                                          <p:attrName>ppt_x</p:attrName>
                                        </p:attrNameLst>
                                      </p:cBhvr>
                                      <p:tavLst>
                                        <p:tav tm="0">
                                          <p:val>
                                            <p:strVal val="#ppt_x"/>
                                          </p:val>
                                        </p:tav>
                                        <p:tav tm="100000">
                                          <p:val>
                                            <p:strVal val="#ppt_x"/>
                                          </p:val>
                                        </p:tav>
                                      </p:tavLst>
                                    </p:anim>
                                    <p:anim calcmode="lin" valueType="num">
                                      <p:cBhvr additive="base">
                                        <p:cTn id="24" dur="20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5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1100" fill="hold"/>
                                        <p:tgtEl>
                                          <p:spTgt spid="13"/>
                                        </p:tgtEl>
                                        <p:attrNameLst>
                                          <p:attrName>ppt_x</p:attrName>
                                        </p:attrNameLst>
                                      </p:cBhvr>
                                      <p:tavLst>
                                        <p:tav tm="0">
                                          <p:val>
                                            <p:strVal val="#ppt_x"/>
                                          </p:val>
                                        </p:tav>
                                        <p:tav tm="100000">
                                          <p:val>
                                            <p:strVal val="#ppt_x"/>
                                          </p:val>
                                        </p:tav>
                                      </p:tavLst>
                                    </p:anim>
                                    <p:anim calcmode="lin" valueType="num">
                                      <p:cBhvr additive="base">
                                        <p:cTn id="28" dur="1100" fill="hold"/>
                                        <p:tgtEl>
                                          <p:spTgt spid="13"/>
                                        </p:tgtEl>
                                        <p:attrNameLst>
                                          <p:attrName>ppt_y</p:attrName>
                                        </p:attrNameLst>
                                      </p:cBhvr>
                                      <p:tavLst>
                                        <p:tav tm="0">
                                          <p:val>
                                            <p:strVal val="1+#ppt_h/2"/>
                                          </p:val>
                                        </p:tav>
                                        <p:tav tm="100000">
                                          <p:val>
                                            <p:strVal val="#ppt_y"/>
                                          </p:val>
                                        </p:tav>
                                      </p:tavLst>
                                    </p:anim>
                                  </p:childTnLst>
                                </p:cTn>
                              </p:par>
                              <p:par>
                                <p:cTn id="29" presetID="10" presetClass="entr" presetSubtype="0" fill="hold" grpId="0" nodeType="withEffect">
                                  <p:stCondLst>
                                    <p:cond delay="150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7">
                                            <p:txEl>
                                              <p:pRg st="0" end="0"/>
                                            </p:txEl>
                                          </p:spTgt>
                                        </p:tgtEl>
                                        <p:attrNameLst>
                                          <p:attrName>style.visibility</p:attrName>
                                        </p:attrNameLst>
                                      </p:cBhvr>
                                      <p:to>
                                        <p:strVal val="visible"/>
                                      </p:to>
                                    </p:set>
                                    <p:animEffect transition="in" filter="fade">
                                      <p:cBhvr>
                                        <p:cTn id="34" dur="1000"/>
                                        <p:tgtEl>
                                          <p:spTgt spid="7">
                                            <p:txEl>
                                              <p:pRg st="0" end="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7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2" grpId="0"/>
      <p:bldP spid="7" grpId="0" build="p">
        <p:tmplLst>
          <p:tmpl lvl="1">
            <p:tnLst>
              <p:par>
                <p:cTn xmlns:p14="http://schemas.microsoft.com/office/powerpoint/2010/main" presetID="10" presetClass="entr" presetSubtype="0" fill="hold" nodeType="withEffect">
                  <p:stCondLst>
                    <p:cond delay="200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ingle photo with caption">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29" name="Rectangle 28"/>
          <p:cNvSpPr/>
          <p:nvPr/>
        </p:nvSpPr>
        <p:spPr>
          <a:xfrm>
            <a:off x="1891875" y="795528"/>
            <a:ext cx="5349240" cy="400507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3" name="Rectangle 22"/>
          <p:cNvSpPr/>
          <p:nvPr userDrawn="1"/>
        </p:nvSpPr>
        <p:spPr>
          <a:xfrm>
            <a:off x="1891874" y="4794352"/>
            <a:ext cx="5347552" cy="996372"/>
          </a:xfrm>
          <a:prstGeom prst="rect">
            <a:avLst/>
          </a:prstGeom>
          <a:solidFill>
            <a:schemeClr val="bg1"/>
          </a:soli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6" name="Picture Placeholder 25"/>
          <p:cNvSpPr>
            <a:spLocks noGrp="1"/>
          </p:cNvSpPr>
          <p:nvPr>
            <p:ph type="pic" sz="quarter" idx="10" hasCustomPrompt="1"/>
          </p:nvPr>
        </p:nvSpPr>
        <p:spPr>
          <a:xfrm>
            <a:off x="1900238" y="795528"/>
            <a:ext cx="5329238" cy="4005072"/>
          </a:xfrm>
          <a:solidFill>
            <a:schemeClr val="bg1">
              <a:alpha val="30000"/>
            </a:schemeClr>
          </a:solidFill>
          <a:ln>
            <a:solidFill>
              <a:schemeClr val="bg2"/>
            </a:solidFill>
          </a:ln>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11" name="Title 10"/>
          <p:cNvSpPr>
            <a:spLocks noGrp="1"/>
          </p:cNvSpPr>
          <p:nvPr>
            <p:ph type="title"/>
          </p:nvPr>
        </p:nvSpPr>
        <p:spPr>
          <a:xfrm>
            <a:off x="2065871" y="4873438"/>
            <a:ext cx="5074070" cy="838200"/>
          </a:xfrm>
        </p:spPr>
        <p:txBody>
          <a:bodyPr anchor="ctr"/>
          <a:lstStyle>
            <a:lvl1pPr>
              <a:defRPr sz="2600">
                <a:latin typeface="+mj-lt"/>
              </a:defRPr>
            </a:lvl1pPr>
          </a:lstStyle>
          <a:p>
            <a:r>
              <a:rPr lang="en-US" smtClean="0"/>
              <a:t>Click to edit Master title style</a:t>
            </a:r>
            <a:endParaRPr lang="en-US" dirty="0"/>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8"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9"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2011 Cisco and/or its affiliates. All rights reserved.</a:t>
            </a:r>
            <a:endParaRPr lang="en-US" sz="600" dirty="0">
              <a:solidFill>
                <a:srgbClr val="FFFFFF"/>
              </a:solidFill>
              <a:latin typeface="+mj-lt"/>
            </a:endParaRPr>
          </a:p>
        </p:txBody>
      </p:sp>
      <p:sp>
        <p:nvSpPr>
          <p:cNvPr id="10"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mall photo_top left">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32" name="Rectangle 31"/>
          <p:cNvSpPr/>
          <p:nvPr/>
        </p:nvSpPr>
        <p:spPr>
          <a:xfrm>
            <a:off x="338328" y="310896"/>
            <a:ext cx="3273552" cy="2459736"/>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6" name="Picture Placeholder 25"/>
          <p:cNvSpPr>
            <a:spLocks noGrp="1"/>
          </p:cNvSpPr>
          <p:nvPr>
            <p:ph type="pic" sz="quarter" idx="10" hasCustomPrompt="1"/>
          </p:nvPr>
        </p:nvSpPr>
        <p:spPr>
          <a:xfrm>
            <a:off x="338328" y="310896"/>
            <a:ext cx="3273552" cy="2459736"/>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9" name="Title 8"/>
          <p:cNvSpPr>
            <a:spLocks noGrp="1"/>
          </p:cNvSpPr>
          <p:nvPr>
            <p:ph type="title" hasCustomPrompt="1"/>
          </p:nvPr>
        </p:nvSpPr>
        <p:spPr>
          <a:xfrm>
            <a:off x="229703" y="3429000"/>
            <a:ext cx="7009298" cy="1421928"/>
          </a:xfrm>
        </p:spPr>
        <p:txBody>
          <a:bodyPr anchor="t">
            <a:noAutofit/>
          </a:bodyPr>
          <a:lstStyle>
            <a:lvl1pPr marL="0" marR="0" indent="0" algn="l" defTabSz="914400" rtl="0" eaLnBrk="1" fontAlgn="auto" latinLnBrk="0" hangingPunct="1">
              <a:lnSpc>
                <a:spcPct val="80000"/>
              </a:lnSpc>
              <a:spcBef>
                <a:spcPct val="0"/>
              </a:spcBef>
              <a:spcAft>
                <a:spcPts val="0"/>
              </a:spcAft>
              <a:buClrTx/>
              <a:buSzTx/>
              <a:buFontTx/>
              <a:buNone/>
              <a:tabLst/>
              <a:defRPr sz="5400">
                <a:solidFill>
                  <a:schemeClr val="bg1"/>
                </a:solidFill>
                <a:latin typeface="+mj-lt"/>
              </a:defRPr>
            </a:lvl1pPr>
          </a:lstStyle>
          <a:p>
            <a:r>
              <a:rPr lang="en-US" dirty="0" smtClean="0"/>
              <a:t>Large photo </a:t>
            </a:r>
            <a:br>
              <a:rPr lang="en-US" dirty="0" smtClean="0"/>
            </a:br>
            <a:r>
              <a:rPr lang="en-US" dirty="0" smtClean="0"/>
              <a:t>caption here.</a:t>
            </a:r>
          </a:p>
        </p:txBody>
      </p:sp>
      <p:sp>
        <p:nvSpPr>
          <p:cNvPr id="6"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8"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2011 Cisco and/or its affiliates. All rights reserved.</a:t>
            </a:r>
            <a:endParaRPr lang="en-US" sz="600" dirty="0">
              <a:solidFill>
                <a:srgbClr val="FFFFFF"/>
              </a:solidFill>
              <a:latin typeface="+mj-lt"/>
            </a:endParaRPr>
          </a:p>
        </p:txBody>
      </p:sp>
      <p:sp>
        <p:nvSpPr>
          <p:cNvPr id="10"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Portrait photo_right side">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40" name="Rectangle 39"/>
          <p:cNvSpPr/>
          <p:nvPr/>
        </p:nvSpPr>
        <p:spPr>
          <a:xfrm>
            <a:off x="4992624" y="859536"/>
            <a:ext cx="3630168" cy="50292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6" name="Picture Placeholder 25"/>
          <p:cNvSpPr>
            <a:spLocks noGrp="1"/>
          </p:cNvSpPr>
          <p:nvPr>
            <p:ph type="pic" sz="quarter" idx="10" hasCustomPrompt="1"/>
          </p:nvPr>
        </p:nvSpPr>
        <p:spPr>
          <a:xfrm>
            <a:off x="4992624" y="859536"/>
            <a:ext cx="3630168" cy="5029200"/>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9" name="Title 8"/>
          <p:cNvSpPr>
            <a:spLocks noGrp="1"/>
          </p:cNvSpPr>
          <p:nvPr>
            <p:ph type="title"/>
          </p:nvPr>
        </p:nvSpPr>
        <p:spPr>
          <a:xfrm>
            <a:off x="229703" y="728972"/>
            <a:ext cx="4349918" cy="1089529"/>
          </a:xfrm>
        </p:spPr>
        <p:txBody>
          <a:bodyPr anchor="t">
            <a:noAutofit/>
          </a:bodyPr>
          <a:lstStyle>
            <a:lvl1pPr>
              <a:lnSpc>
                <a:spcPct val="90000"/>
              </a:lnSpc>
              <a:defRPr>
                <a:solidFill>
                  <a:schemeClr val="bg1"/>
                </a:solidFill>
                <a:latin typeface="+mj-lt"/>
              </a:defRPr>
            </a:lvl1pPr>
          </a:lstStyle>
          <a:p>
            <a:r>
              <a:rPr lang="en-US" smtClean="0"/>
              <a:t>Click to edit Master title style</a:t>
            </a:r>
            <a:endParaRPr lang="en-US" dirty="0"/>
          </a:p>
        </p:txBody>
      </p:sp>
      <p:sp>
        <p:nvSpPr>
          <p:cNvPr id="6"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8"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2011 Cisco and/or its affiliates. All rights reserved.</a:t>
            </a:r>
            <a:endParaRPr lang="en-US" sz="600" dirty="0">
              <a:solidFill>
                <a:srgbClr val="FFFFFF"/>
              </a:solidFill>
              <a:latin typeface="+mj-lt"/>
            </a:endParaRPr>
          </a:p>
        </p:txBody>
      </p:sp>
      <p:sp>
        <p:nvSpPr>
          <p:cNvPr id="10"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Multiple photo">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48" name="Rectangle 47"/>
          <p:cNvSpPr/>
          <p:nvPr/>
        </p:nvSpPr>
        <p:spPr>
          <a:xfrm>
            <a:off x="3668713" y="311149"/>
            <a:ext cx="3268136"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9" name="Picture Placeholder 25"/>
          <p:cNvSpPr>
            <a:spLocks noGrp="1"/>
          </p:cNvSpPr>
          <p:nvPr>
            <p:ph type="pic" sz="quarter" idx="11" hasCustomPrompt="1"/>
          </p:nvPr>
        </p:nvSpPr>
        <p:spPr>
          <a:xfrm>
            <a:off x="3668989" y="311149"/>
            <a:ext cx="3267861" cy="2660652"/>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29" name="Rectangle 28"/>
          <p:cNvSpPr/>
          <p:nvPr/>
        </p:nvSpPr>
        <p:spPr>
          <a:xfrm>
            <a:off x="334963" y="311149"/>
            <a:ext cx="3258612"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6" name="Picture Placeholder 25"/>
          <p:cNvSpPr>
            <a:spLocks noGrp="1"/>
          </p:cNvSpPr>
          <p:nvPr>
            <p:ph type="pic" sz="quarter" idx="10" hasCustomPrompt="1"/>
          </p:nvPr>
        </p:nvSpPr>
        <p:spPr>
          <a:xfrm>
            <a:off x="320824" y="311149"/>
            <a:ext cx="3272751" cy="2660652"/>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0" name="Rectangle 49"/>
          <p:cNvSpPr/>
          <p:nvPr/>
        </p:nvSpPr>
        <p:spPr>
          <a:xfrm>
            <a:off x="7011988" y="311149"/>
            <a:ext cx="1806574" cy="130810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1" name="Picture Placeholder 25"/>
          <p:cNvSpPr>
            <a:spLocks noGrp="1"/>
          </p:cNvSpPr>
          <p:nvPr>
            <p:ph type="pic" sz="quarter" idx="12" hasCustomPrompt="1"/>
          </p:nvPr>
        </p:nvSpPr>
        <p:spPr>
          <a:xfrm>
            <a:off x="7011988" y="311149"/>
            <a:ext cx="1806573" cy="1308101"/>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2" name="Rectangle 51"/>
          <p:cNvSpPr/>
          <p:nvPr/>
        </p:nvSpPr>
        <p:spPr>
          <a:xfrm>
            <a:off x="334963" y="3028951"/>
            <a:ext cx="2501965"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3" name="Picture Placeholder 25"/>
          <p:cNvSpPr>
            <a:spLocks noGrp="1"/>
          </p:cNvSpPr>
          <p:nvPr>
            <p:ph type="pic" sz="quarter" idx="13" hasCustomPrompt="1"/>
          </p:nvPr>
        </p:nvSpPr>
        <p:spPr>
          <a:xfrm>
            <a:off x="320824" y="3028951"/>
            <a:ext cx="2516104" cy="3458934"/>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4" name="Rectangle 53"/>
          <p:cNvSpPr/>
          <p:nvPr/>
        </p:nvSpPr>
        <p:spPr>
          <a:xfrm>
            <a:off x="2911476" y="3028951"/>
            <a:ext cx="4025374"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5" name="Picture Placeholder 25"/>
          <p:cNvSpPr>
            <a:spLocks noGrp="1"/>
          </p:cNvSpPr>
          <p:nvPr>
            <p:ph type="pic" sz="quarter" idx="14" hasCustomPrompt="1"/>
          </p:nvPr>
        </p:nvSpPr>
        <p:spPr>
          <a:xfrm>
            <a:off x="2908334" y="3028951"/>
            <a:ext cx="4028516" cy="3458934"/>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6" name="Rectangle 55"/>
          <p:cNvSpPr/>
          <p:nvPr/>
        </p:nvSpPr>
        <p:spPr>
          <a:xfrm>
            <a:off x="7011988" y="1683657"/>
            <a:ext cx="1806574" cy="344215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7" name="Picture Placeholder 25"/>
          <p:cNvSpPr>
            <a:spLocks noGrp="1"/>
          </p:cNvSpPr>
          <p:nvPr>
            <p:ph type="pic" sz="quarter" idx="15" hasCustomPrompt="1"/>
          </p:nvPr>
        </p:nvSpPr>
        <p:spPr>
          <a:xfrm>
            <a:off x="7011988" y="1676400"/>
            <a:ext cx="1806573" cy="3449410"/>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8" name="Rectangle 57"/>
          <p:cNvSpPr/>
          <p:nvPr/>
        </p:nvSpPr>
        <p:spPr>
          <a:xfrm>
            <a:off x="7011988" y="5182960"/>
            <a:ext cx="1806574" cy="130492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9" name="Picture Placeholder 25"/>
          <p:cNvSpPr>
            <a:spLocks noGrp="1"/>
          </p:cNvSpPr>
          <p:nvPr>
            <p:ph type="pic" sz="quarter" idx="16" hasCustomPrompt="1"/>
          </p:nvPr>
        </p:nvSpPr>
        <p:spPr>
          <a:xfrm>
            <a:off x="7011988" y="5182960"/>
            <a:ext cx="1806573" cy="1304925"/>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1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18"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2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2011 Cisco and/or its affiliates. All rights reserved.</a:t>
            </a:r>
            <a:endParaRPr lang="en-US" sz="600" dirty="0">
              <a:solidFill>
                <a:srgbClr val="FFFFFF"/>
              </a:solidFill>
              <a:latin typeface="+mj-lt"/>
            </a:endParaRPr>
          </a:p>
        </p:txBody>
      </p:sp>
      <p:sp>
        <p:nvSpPr>
          <p:cNvPr id="2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Large photo with bottom bar">
    <p:spTree>
      <p:nvGrpSpPr>
        <p:cNvPr id="1" name=""/>
        <p:cNvGrpSpPr/>
        <p:nvPr/>
      </p:nvGrpSpPr>
      <p:grpSpPr>
        <a:xfrm>
          <a:off x="0" y="0"/>
          <a:ext cx="0" cy="0"/>
          <a:chOff x="0" y="0"/>
          <a:chExt cx="0" cy="0"/>
        </a:xfrm>
      </p:grpSpPr>
      <p:sp>
        <p:nvSpPr>
          <p:cNvPr id="7" name="Rectangle 6"/>
          <p:cNvSpPr/>
          <p:nvPr/>
        </p:nvSpPr>
        <p:spPr>
          <a:xfrm>
            <a:off x="338328" y="310896"/>
            <a:ext cx="8476488" cy="6075390"/>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5" name="Picture Placeholder 4"/>
          <p:cNvSpPr>
            <a:spLocks noGrp="1"/>
          </p:cNvSpPr>
          <p:nvPr>
            <p:ph type="pic" sz="quarter" idx="10" hasCustomPrompt="1"/>
          </p:nvPr>
        </p:nvSpPr>
        <p:spPr>
          <a:xfrm>
            <a:off x="333375" y="310896"/>
            <a:ext cx="8474869" cy="6054185"/>
          </a:xfrm>
          <a:ln>
            <a:solidFill>
              <a:schemeClr val="bg2"/>
            </a:solidFill>
          </a:ln>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baseline="0" dirty="0">
                <a:solidFill>
                  <a:srgbClr val="546568"/>
                </a:solidFill>
                <a:latin typeface="+mn-lt"/>
                <a:ea typeface="+mn-ea"/>
                <a:cs typeface="+mn-cs"/>
              </a:defRPr>
            </a:lvl1pPr>
          </a:lstStyle>
          <a:p>
            <a:r>
              <a:rPr lang="en-US" dirty="0" smtClean="0"/>
              <a:t>Photo placeholder</a:t>
            </a:r>
            <a:endParaRPr lang="en-US" dirty="0"/>
          </a:p>
        </p:txBody>
      </p:sp>
      <p:pic>
        <p:nvPicPr>
          <p:cNvPr id="3" name="Picture 2" descr="bottom bar.jpg"/>
          <p:cNvPicPr>
            <a:picLocks noChangeAspect="1"/>
          </p:cNvPicPr>
          <p:nvPr userDrawn="1"/>
        </p:nvPicPr>
        <p:blipFill>
          <a:blip r:embed="rId2" cstate="print"/>
          <a:stretch>
            <a:fillRect/>
          </a:stretch>
        </p:blipFill>
        <p:spPr>
          <a:xfrm>
            <a:off x="333375" y="6374862"/>
            <a:ext cx="8477250" cy="171450"/>
          </a:xfrm>
          <a:prstGeom prst="rect">
            <a:avLst/>
          </a:prstGeom>
        </p:spPr>
      </p:pic>
      <p:sp>
        <p:nvSpPr>
          <p:cNvPr id="11" name="Rectangle 5"/>
          <p:cNvSpPr>
            <a:spLocks noChangeArrowheads="1"/>
          </p:cNvSpPr>
          <p:nvPr userDrawn="1"/>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marL="0" algn="r" defTabSz="814388" rtl="0" eaLnBrk="1" latinLnBrk="0" hangingPunct="1">
              <a:lnSpc>
                <a:spcPct val="100000"/>
              </a:lnSpc>
            </a:pPr>
            <a:r>
              <a:rPr lang="en-US" sz="600" kern="1200" dirty="0">
                <a:solidFill>
                  <a:srgbClr val="C0C0C0"/>
                </a:solidFill>
                <a:latin typeface="+mj-lt"/>
                <a:ea typeface="+mn-ea"/>
                <a:cs typeface="+mn-cs"/>
              </a:rPr>
              <a:t>Cisco Confidential</a:t>
            </a:r>
          </a:p>
        </p:txBody>
      </p:sp>
      <p:sp>
        <p:nvSpPr>
          <p:cNvPr id="8"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2011 Cisco and/or its affiliates. All rights reserved.</a:t>
            </a:r>
            <a:endParaRPr lang="en-US" sz="600" dirty="0">
              <a:solidFill>
                <a:srgbClr val="C0C0C0"/>
              </a:solidFill>
              <a:latin typeface="+mj-lt"/>
            </a:endParaRPr>
          </a:p>
        </p:txBody>
      </p:sp>
      <p:sp>
        <p:nvSpPr>
          <p:cNvPr id="10"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9144000" cy="6858000"/>
          </a:xfrm>
        </p:spPr>
        <p:txBody>
          <a:bodyPr anchor="ctr" anchorCtr="1">
            <a:noAutofit/>
          </a:bodyPr>
          <a:lstStyle>
            <a:lvl1pPr algn="ctr">
              <a:buNone/>
              <a:defRPr>
                <a:latin typeface="+mj-lt"/>
              </a:defRPr>
            </a:lvl1pPr>
          </a:lstStyle>
          <a:p>
            <a:r>
              <a:rPr lang="en-US" dirty="0" smtClean="0"/>
              <a:t>Full bleed image placeholder</a:t>
            </a:r>
            <a:endParaRPr lang="en-US" dirty="0"/>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tandard video">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22" name="Rectangle 21"/>
          <p:cNvSpPr/>
          <p:nvPr userDrawn="1"/>
        </p:nvSpPr>
        <p:spPr>
          <a:xfrm>
            <a:off x="0" y="0"/>
            <a:ext cx="9144000" cy="6858000"/>
          </a:xfrm>
          <a:prstGeom prst="rect">
            <a:avLst/>
          </a:prstGeom>
          <a:blipFill dpi="0" rotWithShape="1">
            <a:blip r:embed="rId3" cstate="print">
              <a:alphaModFix amt="2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grpSp>
        <p:nvGrpSpPr>
          <p:cNvPr id="2" name="Group 3"/>
          <p:cNvGrpSpPr/>
          <p:nvPr userDrawn="1"/>
        </p:nvGrpSpPr>
        <p:grpSpPr>
          <a:xfrm>
            <a:off x="341314" y="6124575"/>
            <a:ext cx="787133" cy="416134"/>
            <a:chOff x="609600" y="528537"/>
            <a:chExt cx="1444734" cy="763789"/>
          </a:xfrm>
          <a:solidFill>
            <a:schemeClr val="bg1"/>
          </a:solidFill>
        </p:grpSpPr>
        <p:sp>
          <p:nvSpPr>
            <p:cNvPr id="40" name="Rectangle 39"/>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dirty="0">
                <a:latin typeface="+mj-lt"/>
              </a:endParaRPr>
            </a:p>
          </p:txBody>
        </p:sp>
        <p:sp>
          <p:nvSpPr>
            <p:cNvPr id="41" name="Freeform 40"/>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dirty="0">
                <a:latin typeface="+mj-lt"/>
              </a:endParaRPr>
            </a:p>
          </p:txBody>
        </p:sp>
        <p:sp>
          <p:nvSpPr>
            <p:cNvPr id="42" name="Freeform 41"/>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dirty="0">
                <a:latin typeface="+mj-lt"/>
              </a:endParaRPr>
            </a:p>
          </p:txBody>
        </p:sp>
        <p:sp>
          <p:nvSpPr>
            <p:cNvPr id="43" name="Freeform 42"/>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dirty="0">
                <a:latin typeface="+mj-lt"/>
              </a:endParaRPr>
            </a:p>
          </p:txBody>
        </p:sp>
        <p:sp>
          <p:nvSpPr>
            <p:cNvPr id="44" name="Freeform 43"/>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dirty="0">
                <a:latin typeface="+mj-lt"/>
              </a:endParaRPr>
            </a:p>
          </p:txBody>
        </p:sp>
        <p:sp>
          <p:nvSpPr>
            <p:cNvPr id="45" name="Freeform 44"/>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dirty="0">
                <a:latin typeface="+mj-lt"/>
              </a:endParaRPr>
            </a:p>
          </p:txBody>
        </p:sp>
        <p:sp>
          <p:nvSpPr>
            <p:cNvPr id="46" name="Freeform 45"/>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47" name="Freeform 46"/>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dirty="0">
                <a:latin typeface="+mj-lt"/>
              </a:endParaRPr>
            </a:p>
          </p:txBody>
        </p:sp>
        <p:sp>
          <p:nvSpPr>
            <p:cNvPr id="48" name="Freeform 47"/>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49" name="Freeform 48"/>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dirty="0">
                <a:latin typeface="+mj-lt"/>
              </a:endParaRPr>
            </a:p>
          </p:txBody>
        </p:sp>
        <p:sp>
          <p:nvSpPr>
            <p:cNvPr id="50" name="Freeform 49"/>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51" name="Freeform 50"/>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dirty="0">
                <a:latin typeface="+mj-lt"/>
              </a:endParaRPr>
            </a:p>
          </p:txBody>
        </p:sp>
        <p:sp>
          <p:nvSpPr>
            <p:cNvPr id="52" name="Freeform 51"/>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53" name="Freeform 52"/>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dirty="0">
                <a:latin typeface="+mj-lt"/>
              </a:endParaRPr>
            </a:p>
          </p:txBody>
        </p:sp>
      </p:grpSp>
      <p:sp>
        <p:nvSpPr>
          <p:cNvPr id="21" name="Media Placeholder 20"/>
          <p:cNvSpPr>
            <a:spLocks noGrp="1"/>
          </p:cNvSpPr>
          <p:nvPr>
            <p:ph type="media" sz="quarter" idx="10" hasCustomPrompt="1"/>
          </p:nvPr>
        </p:nvSpPr>
        <p:spPr>
          <a:xfrm>
            <a:off x="2639917" y="778669"/>
            <a:ext cx="5897880" cy="4425696"/>
          </a:xfrm>
          <a:solidFill>
            <a:schemeClr val="tx1">
              <a:lumMod val="50000"/>
            </a:schemeClr>
          </a:solidFill>
          <a:ln>
            <a:noFill/>
          </a:ln>
          <a:effectLst>
            <a:innerShdw blurRad="4191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1800" kern="1200">
                <a:solidFill>
                  <a:schemeClr val="lt1"/>
                </a:solidFill>
                <a:latin typeface="+mj-lt"/>
                <a:ea typeface="+mn-ea"/>
                <a:cs typeface="+mn-cs"/>
              </a:defRPr>
            </a:lvl1pPr>
          </a:lstStyle>
          <a:p>
            <a:r>
              <a:rPr lang="en-US" dirty="0" smtClean="0"/>
              <a:t>Click icon to add video</a:t>
            </a:r>
            <a:endParaRPr lang="en-US" dirty="0"/>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Blank_gradient only">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4"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5"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6"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2011 Cisco and/or its affiliates. All rights reserved.</a:t>
            </a:r>
            <a:endParaRPr lang="en-US" sz="600" dirty="0">
              <a:solidFill>
                <a:srgbClr val="FFFFFF"/>
              </a:solidFill>
              <a:latin typeface="+mj-lt"/>
            </a:endParaRPr>
          </a:p>
        </p:txBody>
      </p:sp>
      <p:sp>
        <p:nvSpPr>
          <p:cNvPr id="7"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Rectangle 5"/>
          <p:cNvSpPr>
            <a:spLocks noChangeArrowheads="1"/>
          </p:cNvSpPr>
          <p:nvPr userDrawn="1"/>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marL="0" algn="r" defTabSz="814388" rtl="0" eaLnBrk="1" latinLnBrk="0" hangingPunct="1">
              <a:lnSpc>
                <a:spcPct val="100000"/>
              </a:lnSpc>
            </a:pPr>
            <a:r>
              <a:rPr lang="en-US" sz="600" kern="1200" dirty="0">
                <a:solidFill>
                  <a:srgbClr val="C0C0C0"/>
                </a:solidFill>
                <a:latin typeface="+mj-lt"/>
                <a:ea typeface="+mn-ea"/>
                <a:cs typeface="+mn-cs"/>
              </a:rPr>
              <a:t>Cisco Confidential</a:t>
            </a:r>
          </a:p>
        </p:txBody>
      </p:sp>
      <p:sp>
        <p:nvSpPr>
          <p:cNvPr id="5"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2011 Cisco and/or its affiliates. All rights reserved.</a:t>
            </a:r>
            <a:endParaRPr lang="en-US" sz="600" dirty="0">
              <a:solidFill>
                <a:srgbClr val="C0C0C0"/>
              </a:solidFill>
              <a:latin typeface="+mj-lt"/>
            </a:endParaRPr>
          </a:p>
        </p:txBody>
      </p:sp>
      <p:sp>
        <p:nvSpPr>
          <p:cNvPr id="6"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animated Gradient">
    <p:spTree>
      <p:nvGrpSpPr>
        <p:cNvPr id="1" name=""/>
        <p:cNvGrpSpPr/>
        <p:nvPr/>
      </p:nvGrpSpPr>
      <p:grpSpPr>
        <a:xfrm>
          <a:off x="0" y="0"/>
          <a:ext cx="0" cy="0"/>
          <a:chOff x="0" y="0"/>
          <a:chExt cx="0" cy="0"/>
        </a:xfrm>
      </p:grpSpPr>
      <p:pic>
        <p:nvPicPr>
          <p:cNvPr id="58"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59" name="Rounded Rectangle 58"/>
          <p:cNvSpPr/>
          <p:nvPr userDrawn="1"/>
        </p:nvSpPr>
        <p:spPr>
          <a:xfrm>
            <a:off x="1823499" y="-3570592"/>
            <a:ext cx="1729740"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4" name="Rounded Rectangle 63"/>
          <p:cNvSpPr/>
          <p:nvPr userDrawn="1"/>
        </p:nvSpPr>
        <p:spPr>
          <a:xfrm>
            <a:off x="0" y="-637720"/>
            <a:ext cx="1729740"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5" name="Rounded Rectangle 64"/>
          <p:cNvSpPr/>
          <p:nvPr userDrawn="1"/>
        </p:nvSpPr>
        <p:spPr>
          <a:xfrm rot="10800000">
            <a:off x="1013791" y="4248605"/>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j-lt"/>
              <a:ea typeface="+mn-ea"/>
              <a:cs typeface="+mn-cs"/>
            </a:endParaRPr>
          </a:p>
        </p:txBody>
      </p:sp>
      <p:sp>
        <p:nvSpPr>
          <p:cNvPr id="66" name="Rounded Rectangle 65"/>
          <p:cNvSpPr/>
          <p:nvPr userDrawn="1"/>
        </p:nvSpPr>
        <p:spPr>
          <a:xfrm>
            <a:off x="6585483" y="-2913279"/>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7" name="Rounded Rectangle 66"/>
          <p:cNvSpPr/>
          <p:nvPr userDrawn="1"/>
        </p:nvSpPr>
        <p:spPr>
          <a:xfrm>
            <a:off x="8105451" y="5699195"/>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8" name="Rounded Rectangle 67"/>
          <p:cNvSpPr/>
          <p:nvPr userDrawn="1"/>
        </p:nvSpPr>
        <p:spPr>
          <a:xfrm rot="10800000">
            <a:off x="3036073" y="1516172"/>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9" name="Rectangle 5"/>
          <p:cNvSpPr>
            <a:spLocks noChangeArrowheads="1"/>
          </p:cNvSpPr>
          <p:nvPr userDrawn="1"/>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chemeClr val="bg2"/>
                </a:solidFill>
                <a:latin typeface="+mj-lt"/>
              </a:rPr>
              <a:t>Cisco Confidential</a:t>
            </a:r>
          </a:p>
        </p:txBody>
      </p:sp>
      <p:sp>
        <p:nvSpPr>
          <p:cNvPr id="7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2011 Cisco and/or its affiliates. All rights reserved.</a:t>
            </a:r>
            <a:endParaRPr lang="en-US" sz="600" dirty="0">
              <a:solidFill>
                <a:srgbClr val="FFFFFF"/>
              </a:solidFill>
              <a:latin typeface="+mj-lt"/>
            </a:endParaRPr>
          </a:p>
        </p:txBody>
      </p:sp>
      <p:sp>
        <p:nvSpPr>
          <p:cNvPr id="7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
        <p:nvSpPr>
          <p:cNvPr id="2" name="Title 1"/>
          <p:cNvSpPr>
            <a:spLocks noGrp="1"/>
          </p:cNvSpPr>
          <p:nvPr>
            <p:ph type="ctrTitle" hasCustomPrompt="1"/>
          </p:nvPr>
        </p:nvSpPr>
        <p:spPr>
          <a:xfrm>
            <a:off x="221393" y="1236689"/>
            <a:ext cx="8112125" cy="2918779"/>
          </a:xfrm>
        </p:spPr>
        <p:txBody>
          <a:bodyPr/>
          <a:lstStyle>
            <a:lvl1pPr>
              <a:lnSpc>
                <a:spcPct val="90000"/>
              </a:lnSpc>
              <a:defRPr lang="en-US" sz="5400" b="0" kern="1200" spc="-200" baseline="0" dirty="0">
                <a:solidFill>
                  <a:schemeClr val="bg1"/>
                </a:solidFill>
                <a:latin typeface="+mj-lt"/>
                <a:ea typeface="+mj-ea"/>
                <a:cs typeface="+mj-cs"/>
              </a:defRPr>
            </a:lvl1pPr>
          </a:lstStyle>
          <a:p>
            <a:r>
              <a:rPr lang="en-US" dirty="0" smtClean="0"/>
              <a:t>Presentation Title Goes Here</a:t>
            </a:r>
            <a:endParaRPr lang="en-US" dirty="0"/>
          </a:p>
        </p:txBody>
      </p:sp>
      <p:sp>
        <p:nvSpPr>
          <p:cNvPr id="3" name="Subtitle 2"/>
          <p:cNvSpPr>
            <a:spLocks noGrp="1"/>
          </p:cNvSpPr>
          <p:nvPr>
            <p:ph type="subTitle" idx="1" hasCustomPrompt="1"/>
          </p:nvPr>
        </p:nvSpPr>
        <p:spPr>
          <a:xfrm>
            <a:off x="236383" y="4464068"/>
            <a:ext cx="8112126" cy="384175"/>
          </a:xfrm>
        </p:spPr>
        <p:txBody>
          <a:bodyPr anchor="b" anchorCtr="0">
            <a:noAutofit/>
          </a:bodyPr>
          <a:lstStyle>
            <a:lvl1pPr marL="0" indent="0" algn="l">
              <a:buNone/>
              <a:defRPr lang="en-US" sz="2000" b="0" kern="1200" dirty="0">
                <a:solidFill>
                  <a:schemeClr val="bg1"/>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a:t>
            </a:r>
            <a:endParaRPr lang="en-US" dirty="0"/>
          </a:p>
        </p:txBody>
      </p:sp>
      <p:sp>
        <p:nvSpPr>
          <p:cNvPr id="41" name="Text Placeholder 40"/>
          <p:cNvSpPr>
            <a:spLocks noGrp="1"/>
          </p:cNvSpPr>
          <p:nvPr>
            <p:ph type="body" sz="quarter" idx="10" hasCustomPrompt="1"/>
          </p:nvPr>
        </p:nvSpPr>
        <p:spPr>
          <a:xfrm>
            <a:off x="236383" y="4768852"/>
            <a:ext cx="8097838" cy="384175"/>
          </a:xfrm>
        </p:spPr>
        <p:txBody>
          <a:bodyPr/>
          <a:lstStyle>
            <a:lvl1pPr marL="0" indent="0">
              <a:buFontTx/>
              <a:buNone/>
              <a:defRPr lang="en-US" sz="1800" b="0" kern="1200" dirty="0">
                <a:solidFill>
                  <a:schemeClr val="bg1"/>
                </a:solidFill>
                <a:latin typeface="+mj-lt"/>
                <a:ea typeface="+mn-ea"/>
                <a:cs typeface="+mn-cs"/>
              </a:defRPr>
            </a:lvl1pPr>
            <a:lvl2pPr marL="0" indent="0">
              <a:buFontTx/>
              <a:buNone/>
              <a:defRPr lang="en-US" sz="2000" kern="1200" dirty="0" smtClean="0">
                <a:solidFill>
                  <a:schemeClr val="bg1"/>
                </a:solidFill>
                <a:latin typeface="+mj-lt"/>
                <a:ea typeface="+mn-ea"/>
                <a:cs typeface="+mn-cs"/>
              </a:defRPr>
            </a:lvl2pPr>
            <a:lvl3pPr marL="0" indent="0">
              <a:buFontTx/>
              <a:buNone/>
              <a:defRPr lang="en-US" sz="2000" kern="1200" dirty="0" smtClean="0">
                <a:solidFill>
                  <a:schemeClr val="bg1"/>
                </a:solidFill>
                <a:latin typeface="+mj-lt"/>
                <a:ea typeface="+mn-ea"/>
                <a:cs typeface="+mn-cs"/>
              </a:defRPr>
            </a:lvl3pPr>
            <a:lvl4pPr marL="0" indent="0">
              <a:buFontTx/>
              <a:buNone/>
              <a:defRPr lang="en-US" sz="2000" kern="1200" dirty="0" smtClean="0">
                <a:solidFill>
                  <a:schemeClr val="bg1"/>
                </a:solidFill>
                <a:latin typeface="+mj-lt"/>
                <a:ea typeface="+mn-ea"/>
                <a:cs typeface="+mn-cs"/>
              </a:defRPr>
            </a:lvl4pPr>
            <a:lvl5pPr marL="0" indent="0">
              <a:buFontTx/>
              <a:buNone/>
              <a:defRPr lang="en-US" sz="2000" kern="1200" dirty="0" smtClean="0">
                <a:solidFill>
                  <a:schemeClr val="bg1"/>
                </a:solidFill>
                <a:latin typeface="+mj-lt"/>
                <a:ea typeface="+mn-ea"/>
                <a:cs typeface="+mn-cs"/>
              </a:defRPr>
            </a:lvl5pPr>
          </a:lstStyle>
          <a:p>
            <a:pPr lvl="0"/>
            <a:r>
              <a:rPr lang="en-US" dirty="0" smtClean="0"/>
              <a:t>Presenter Title</a:t>
            </a:r>
            <a:endParaRPr lang="en-US" dirty="0"/>
          </a:p>
        </p:txBody>
      </p:sp>
      <p:sp>
        <p:nvSpPr>
          <p:cNvPr id="44" name="Text Placeholder 43"/>
          <p:cNvSpPr>
            <a:spLocks noGrp="1"/>
          </p:cNvSpPr>
          <p:nvPr>
            <p:ph type="body" sz="quarter" idx="11" hasCustomPrompt="1"/>
          </p:nvPr>
        </p:nvSpPr>
        <p:spPr>
          <a:xfrm>
            <a:off x="236538" y="5232770"/>
            <a:ext cx="8112125" cy="384175"/>
          </a:xfrm>
        </p:spPr>
        <p:txBody>
          <a:bodyPr/>
          <a:lstStyle>
            <a:lvl1pPr marL="0" indent="0">
              <a:buFontTx/>
              <a:buNone/>
              <a:defRPr lang="en-US" sz="1400" b="0" kern="1200" dirty="0">
                <a:solidFill>
                  <a:schemeClr val="bg1"/>
                </a:solidFill>
                <a:latin typeface="+mj-lt"/>
                <a:ea typeface="+mn-ea"/>
                <a:cs typeface="+mn-cs"/>
              </a:defRPr>
            </a:lvl1pPr>
            <a:lvl2pPr>
              <a:defRPr lang="en-US" sz="2000" kern="1200" dirty="0" smtClean="0">
                <a:solidFill>
                  <a:schemeClr val="bg1"/>
                </a:solidFill>
                <a:latin typeface="+mj-lt"/>
                <a:ea typeface="+mn-ea"/>
                <a:cs typeface="+mn-cs"/>
              </a:defRPr>
            </a:lvl2pPr>
            <a:lvl3pPr>
              <a:defRPr lang="en-US" sz="2000" kern="1200" dirty="0" smtClean="0">
                <a:solidFill>
                  <a:schemeClr val="bg1"/>
                </a:solidFill>
                <a:latin typeface="+mj-lt"/>
                <a:ea typeface="+mn-ea"/>
                <a:cs typeface="+mn-cs"/>
              </a:defRPr>
            </a:lvl3pPr>
            <a:lvl4pPr>
              <a:defRPr lang="en-US" sz="2000" kern="1200" dirty="0" smtClean="0">
                <a:solidFill>
                  <a:schemeClr val="bg1"/>
                </a:solidFill>
                <a:latin typeface="+mj-lt"/>
                <a:ea typeface="+mn-ea"/>
                <a:cs typeface="+mn-cs"/>
              </a:defRPr>
            </a:lvl4pPr>
            <a:lvl5pPr>
              <a:defRPr lang="en-US" sz="2000" kern="1200" dirty="0" smtClean="0">
                <a:solidFill>
                  <a:schemeClr val="bg1"/>
                </a:solidFill>
                <a:latin typeface="+mj-lt"/>
                <a:ea typeface="+mn-ea"/>
                <a:cs typeface="+mn-cs"/>
              </a:defRPr>
            </a:lvl5pPr>
          </a:lstStyle>
          <a:p>
            <a:pPr lvl="0"/>
            <a:r>
              <a:rPr lang="en-US" dirty="0" smtClean="0"/>
              <a:t>Date</a:t>
            </a:r>
            <a:endParaRPr lang="en-US" dirty="0"/>
          </a:p>
        </p:txBody>
      </p:sp>
      <p:grpSp>
        <p:nvGrpSpPr>
          <p:cNvPr id="72" name="Group 38"/>
          <p:cNvGrpSpPr/>
          <p:nvPr userDrawn="1"/>
        </p:nvGrpSpPr>
        <p:grpSpPr>
          <a:xfrm>
            <a:off x="341314" y="311151"/>
            <a:ext cx="829170" cy="438358"/>
            <a:chOff x="609600" y="528537"/>
            <a:chExt cx="1444734" cy="763789"/>
          </a:xfrm>
          <a:solidFill>
            <a:schemeClr val="bg1"/>
          </a:solidFill>
        </p:grpSpPr>
        <p:sp>
          <p:nvSpPr>
            <p:cNvPr id="73" name="Rectangle 72"/>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dirty="0">
                <a:latin typeface="+mj-lt"/>
              </a:endParaRPr>
            </a:p>
          </p:txBody>
        </p:sp>
        <p:sp>
          <p:nvSpPr>
            <p:cNvPr id="74" name="Freeform 73"/>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dirty="0">
                <a:latin typeface="+mj-lt"/>
              </a:endParaRPr>
            </a:p>
          </p:txBody>
        </p:sp>
        <p:sp>
          <p:nvSpPr>
            <p:cNvPr id="75" name="Freeform 74"/>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dirty="0">
                <a:latin typeface="+mj-lt"/>
              </a:endParaRPr>
            </a:p>
          </p:txBody>
        </p:sp>
        <p:sp>
          <p:nvSpPr>
            <p:cNvPr id="76" name="Freeform 75"/>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dirty="0">
                <a:latin typeface="+mj-lt"/>
              </a:endParaRPr>
            </a:p>
          </p:txBody>
        </p:sp>
        <p:sp>
          <p:nvSpPr>
            <p:cNvPr id="77" name="Freeform 76"/>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dirty="0">
                <a:latin typeface="+mj-lt"/>
              </a:endParaRPr>
            </a:p>
          </p:txBody>
        </p:sp>
        <p:sp>
          <p:nvSpPr>
            <p:cNvPr id="92" name="Freeform 91"/>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dirty="0">
                <a:latin typeface="+mj-lt"/>
              </a:endParaRPr>
            </a:p>
          </p:txBody>
        </p:sp>
        <p:sp>
          <p:nvSpPr>
            <p:cNvPr id="93" name="Freeform 92"/>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94" name="Freeform 93"/>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dirty="0">
                <a:latin typeface="+mj-lt"/>
              </a:endParaRPr>
            </a:p>
          </p:txBody>
        </p:sp>
        <p:sp>
          <p:nvSpPr>
            <p:cNvPr id="95" name="Freeform 94"/>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96" name="Freeform 95"/>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dirty="0">
                <a:latin typeface="+mj-lt"/>
              </a:endParaRPr>
            </a:p>
          </p:txBody>
        </p:sp>
        <p:sp>
          <p:nvSpPr>
            <p:cNvPr id="97" name="Freeform 96"/>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98" name="Freeform 97"/>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dirty="0">
                <a:latin typeface="+mj-lt"/>
              </a:endParaRPr>
            </a:p>
          </p:txBody>
        </p:sp>
        <p:sp>
          <p:nvSpPr>
            <p:cNvPr id="99" name="Freeform 98"/>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100" name="Freeform 99"/>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dirty="0">
                <a:latin typeface="+mj-lt"/>
              </a:endParaRPr>
            </a:p>
          </p:txBody>
        </p:sp>
      </p:grpSp>
    </p:spTree>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repeatCount="indefinite" accel="50000" decel="50000" autoRev="1" fill="remove" grpId="0" nodeType="withEffect">
                                  <p:stCondLst>
                                    <p:cond delay="1500"/>
                                  </p:stCondLst>
                                  <p:childTnLst>
                                    <p:animMotion origin="layout" path="M -2.77778E-6 -2.22045E-16 L -2.77778E-6 -1.425 " pathEditMode="fixed" rAng="0" ptsTypes="AA">
                                      <p:cBhvr>
                                        <p:cTn id="6" dur="4500" fill="hold"/>
                                        <p:tgtEl>
                                          <p:spTgt spid="67"/>
                                        </p:tgtEl>
                                        <p:attrNameLst>
                                          <p:attrName>ppt_x</p:attrName>
                                          <p:attrName>ppt_y</p:attrName>
                                        </p:attrNameLst>
                                      </p:cBhvr>
                                      <p:rCtr x="0" y="-712"/>
                                    </p:animMotion>
                                  </p:childTnLst>
                                </p:cTn>
                              </p:par>
                              <p:par>
                                <p:cTn id="7" presetID="42" presetClass="path" presetSubtype="0" repeatCount="indefinite" accel="50000" decel="50000" autoRev="1" fill="hold" grpId="0" nodeType="withEffect">
                                  <p:stCondLst>
                                    <p:cond delay="0"/>
                                  </p:stCondLst>
                                  <p:childTnLst>
                                    <p:animMotion origin="layout" path="M 3.05556E-6 -2.96296E-6 L 3.05556E-6 0.88611 " pathEditMode="fixed" rAng="0" ptsTypes="AA">
                                      <p:cBhvr>
                                        <p:cTn id="8" dur="4500" fill="hold"/>
                                        <p:tgtEl>
                                          <p:spTgt spid="66"/>
                                        </p:tgtEl>
                                        <p:attrNameLst>
                                          <p:attrName>ppt_x</p:attrName>
                                          <p:attrName>ppt_y</p:attrName>
                                        </p:attrNameLst>
                                      </p:cBhvr>
                                      <p:rCtr x="0" y="443"/>
                                    </p:animMotion>
                                  </p:childTnLst>
                                </p:cTn>
                              </p:par>
                              <p:par>
                                <p:cTn id="9" presetID="64" presetClass="path" presetSubtype="0" repeatCount="indefinite" accel="50000" decel="50000" autoRev="1" fill="hold" grpId="0" nodeType="withEffect">
                                  <p:stCondLst>
                                    <p:cond delay="1400"/>
                                  </p:stCondLst>
                                  <p:childTnLst>
                                    <p:animMotion origin="layout" path="M -2.5E-6 3.7037E-6 L -2.5E-6 -1.33195 " pathEditMode="fixed" rAng="0" ptsTypes="AA">
                                      <p:cBhvr>
                                        <p:cTn id="10" dur="4500" fill="hold"/>
                                        <p:tgtEl>
                                          <p:spTgt spid="68"/>
                                        </p:tgtEl>
                                        <p:attrNameLst>
                                          <p:attrName>ppt_x</p:attrName>
                                          <p:attrName>ppt_y</p:attrName>
                                        </p:attrNameLst>
                                      </p:cBhvr>
                                      <p:rCtr x="0" y="-666"/>
                                    </p:animMotion>
                                  </p:childTnLst>
                                </p:cTn>
                              </p:par>
                              <p:par>
                                <p:cTn id="11" presetID="64" presetClass="path" presetSubtype="0" repeatCount="indefinite" accel="50000" decel="50000" autoRev="1" fill="hold" grpId="0" nodeType="withEffect">
                                  <p:stCondLst>
                                    <p:cond delay="3600"/>
                                  </p:stCondLst>
                                  <p:childTnLst>
                                    <p:animMotion origin="layout" path="M -1.94444E-6 4.07407E-6 L -1.94444E-6 -1.42084 " pathEditMode="fixed" rAng="0" ptsTypes="AA">
                                      <p:cBhvr>
                                        <p:cTn id="12" dur="4500" fill="hold"/>
                                        <p:tgtEl>
                                          <p:spTgt spid="65"/>
                                        </p:tgtEl>
                                        <p:attrNameLst>
                                          <p:attrName>ppt_x</p:attrName>
                                          <p:attrName>ppt_y</p:attrName>
                                        </p:attrNameLst>
                                      </p:cBhvr>
                                      <p:rCtr x="0" y="-710"/>
                                    </p:animMotion>
                                  </p:childTnLst>
                                </p:cTn>
                              </p:par>
                              <p:par>
                                <p:cTn id="13" presetID="42" presetClass="path" presetSubtype="0" repeatCount="indefinite" accel="50000" decel="50000" autoRev="1" fill="hold" grpId="0" nodeType="withEffect">
                                  <p:stCondLst>
                                    <p:cond delay="900"/>
                                  </p:stCondLst>
                                  <p:childTnLst>
                                    <p:animMotion origin="layout" path="M 1.94444E-6 4.07407E-6 L 1.94444E-6 0.81944 " pathEditMode="fixed" rAng="0" ptsTypes="AA">
                                      <p:cBhvr>
                                        <p:cTn id="14" dur="4500" fill="hold"/>
                                        <p:tgtEl>
                                          <p:spTgt spid="64"/>
                                        </p:tgtEl>
                                        <p:attrNameLst>
                                          <p:attrName>ppt_x</p:attrName>
                                          <p:attrName>ppt_y</p:attrName>
                                        </p:attrNameLst>
                                      </p:cBhvr>
                                      <p:rCtr x="0" y="410"/>
                                    </p:animMotion>
                                  </p:childTnLst>
                                </p:cTn>
                              </p:par>
                              <p:par>
                                <p:cTn id="15" presetID="42" presetClass="path" presetSubtype="0" repeatCount="indefinite" accel="50000" decel="50000" autoRev="1" fill="hold" grpId="0" nodeType="withEffect">
                                  <p:stCondLst>
                                    <p:cond delay="2800"/>
                                  </p:stCondLst>
                                  <p:childTnLst>
                                    <p:animMotion origin="layout" path="M -3.61111E-6 2.59259E-6 L -3.61111E-6 1.19028 " pathEditMode="fixed" rAng="0" ptsTypes="AA">
                                      <p:cBhvr>
                                        <p:cTn id="16" dur="4500" fill="hold"/>
                                        <p:tgtEl>
                                          <p:spTgt spid="59"/>
                                        </p:tgtEl>
                                        <p:attrNameLst>
                                          <p:attrName>ppt_x</p:attrName>
                                          <p:attrName>ppt_y</p:attrName>
                                        </p:attrNameLst>
                                      </p:cBhvr>
                                      <p:rCtr x="0" y="5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4" grpId="0" animBg="1"/>
      <p:bldP spid="65" grpId="0" animBg="1"/>
      <p:bldP spid="66" grpId="0" animBg="1"/>
      <p:bldP spid="67" grpId="0" animBg="1"/>
      <p:bldP spid="68"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Closing Slide_green">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20" name="Rectangle 19"/>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dirty="0">
              <a:solidFill>
                <a:srgbClr val="0096D6"/>
              </a:solidFill>
              <a:latin typeface="+mj-lt"/>
            </a:endParaRPr>
          </a:p>
        </p:txBody>
      </p:sp>
      <p:sp>
        <p:nvSpPr>
          <p:cNvPr id="21" name="Freeform 20"/>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2" name="Freeform 21"/>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3" name="Freeform 22"/>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4" name="Freeform 23"/>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5" name="Freeform 24"/>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6" name="Freeform 25"/>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7" name="Freeform 26"/>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8" name="Freeform 27"/>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9" name="Freeform 28"/>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30" name="Freeform 29"/>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31" name="Freeform 30"/>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32" name="Freeform 31"/>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33" name="Freeform 32"/>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00"/>
                                        <p:tgtEl>
                                          <p:spTgt spid="19"/>
                                        </p:tgtEl>
                                      </p:cBhvr>
                                    </p:animEffect>
                                  </p:childTnLst>
                                </p:cTn>
                              </p:par>
                            </p:childTnLst>
                          </p:cTn>
                        </p:par>
                        <p:par>
                          <p:cTn id="8" fill="hold">
                            <p:stCondLst>
                              <p:cond delay="700"/>
                            </p:stCondLst>
                            <p:childTnLst>
                              <p:par>
                                <p:cTn id="9" presetID="10" presetClass="entr" presetSubtype="0" fill="hold" grpId="1"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700"/>
                                        <p:tgtEl>
                                          <p:spTgt spid="25"/>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700"/>
                                        <p:tgtEl>
                                          <p:spTgt spid="27"/>
                                        </p:tgtEl>
                                      </p:cBhvr>
                                    </p:animEffect>
                                  </p:childTnLst>
                                </p:cTn>
                              </p:par>
                              <p:par>
                                <p:cTn id="15" presetID="10" presetClass="entr" presetSubtype="0" fill="hold" grpId="1"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700"/>
                                        <p:tgtEl>
                                          <p:spTgt spid="29"/>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700"/>
                                        <p:tgtEl>
                                          <p:spTgt spid="31"/>
                                        </p:tgtEl>
                                      </p:cBhvr>
                                    </p:animEffect>
                                  </p:childTnLst>
                                </p:cTn>
                              </p:par>
                              <p:par>
                                <p:cTn id="21" presetID="10" presetClass="entr" presetSubtype="0" fill="hold" grpId="1"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700"/>
                                        <p:tgtEl>
                                          <p:spTgt spid="33"/>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700"/>
                                        <p:tgtEl>
                                          <p:spTgt spid="26"/>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700"/>
                                        <p:tgtEl>
                                          <p:spTgt spid="28"/>
                                        </p:tgtEl>
                                      </p:cBhvr>
                                    </p:animEffect>
                                  </p:childTnLst>
                                </p:cTn>
                              </p:par>
                              <p:par>
                                <p:cTn id="30" presetID="10" presetClass="entr" presetSubtype="0" fill="hold" grpId="1"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700"/>
                                        <p:tgtEl>
                                          <p:spTgt spid="30"/>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700"/>
                                        <p:tgtEl>
                                          <p:spTgt spid="32"/>
                                        </p:tgtEl>
                                      </p:cBhvr>
                                    </p:animEffect>
                                  </p:childTnLst>
                                </p:cTn>
                              </p:par>
                              <p:par>
                                <p:cTn id="36" presetID="42" presetClass="path" presetSubtype="0" accel="50000" decel="50000" fill="hold" grpId="0" nodeType="withEffect">
                                  <p:stCondLst>
                                    <p:cond delay="0"/>
                                  </p:stCondLst>
                                  <p:childTnLst>
                                    <p:animMotion origin="layout" path="M -5.55556E-7 -1.91391E-6 L -5.55556E-7 0.02314 " pathEditMode="relative" rAng="0" ptsTypes="AA">
                                      <p:cBhvr>
                                        <p:cTn id="37" dur="700" spd="-100000" fill="hold"/>
                                        <p:tgtEl>
                                          <p:spTgt spid="25"/>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27"/>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0 -1.91391E-6 L 0 0.02314 " pathEditMode="relative" rAng="0" ptsTypes="AA">
                                      <p:cBhvr>
                                        <p:cTn id="41" dur="700" spd="-100000" fill="hold"/>
                                        <p:tgtEl>
                                          <p:spTgt spid="29"/>
                                        </p:tgtEl>
                                        <p:attrNameLst>
                                          <p:attrName>ppt_x</p:attrName>
                                          <p:attrName>ppt_y</p:attrName>
                                        </p:attrNameLst>
                                      </p:cBhvr>
                                      <p:rCtr x="0" y="12"/>
                                    </p:animMotion>
                                  </p:childTnLst>
                                </p:cTn>
                              </p:par>
                              <p:par>
                                <p:cTn id="42" presetID="42" presetClass="path" presetSubtype="0" accel="50000" decel="50000" fill="hold" grpId="0" nodeType="withEffect">
                                  <p:stCondLst>
                                    <p:cond delay="0"/>
                                  </p:stCondLst>
                                  <p:childTnLst>
                                    <p:animMotion origin="layout" path="M -4.72222E-6 -1.93242E-6 L -4.72222E-6 0.02962 " pathEditMode="relative" rAng="0" ptsTypes="AA">
                                      <p:cBhvr>
                                        <p:cTn id="43" dur="700" spd="-100000" fill="hold"/>
                                        <p:tgtEl>
                                          <p:spTgt spid="31"/>
                                        </p:tgtEl>
                                        <p:attrNameLst>
                                          <p:attrName>ppt_x</p:attrName>
                                          <p:attrName>ppt_y</p:attrName>
                                        </p:attrNameLst>
                                      </p:cBhvr>
                                      <p:rCtr x="0" y="15"/>
                                    </p:animMotion>
                                  </p:childTnLst>
                                </p:cTn>
                              </p:par>
                              <p:par>
                                <p:cTn id="44" presetID="42" presetClass="path" presetSubtype="0" accel="50000" decel="50000" fill="hold" grpId="0" nodeType="withEffect">
                                  <p:stCondLst>
                                    <p:cond delay="0"/>
                                  </p:stCondLst>
                                  <p:childTnLst>
                                    <p:animMotion origin="layout" path="M 4.16667E-6 -1.91391E-6 L 4.16667E-6 0.02314 " pathEditMode="relative" rAng="0" ptsTypes="AA">
                                      <p:cBhvr>
                                        <p:cTn id="45" dur="700" spd="-100000" fill="hold"/>
                                        <p:tgtEl>
                                          <p:spTgt spid="33"/>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2.77778E-7 2.36056E-6 L 2.77778E-7 -0.02338 " pathEditMode="relative" rAng="0" ptsTypes="AA">
                                      <p:cBhvr>
                                        <p:cTn id="47" dur="700" spd="-100000" fill="hold"/>
                                        <p:tgtEl>
                                          <p:spTgt spid="26"/>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8.33333E-7 2.36056E-6 L -8.33333E-7 -0.02338 " pathEditMode="relative" rAng="0" ptsTypes="AA">
                                      <p:cBhvr>
                                        <p:cTn id="49" dur="700" spd="-100000" fill="hold"/>
                                        <p:tgtEl>
                                          <p:spTgt spid="28"/>
                                        </p:tgtEl>
                                        <p:attrNameLst>
                                          <p:attrName>ppt_x</p:attrName>
                                          <p:attrName>ppt_y</p:attrName>
                                        </p:attrNameLst>
                                      </p:cBhvr>
                                      <p:rCtr x="0" y="-12"/>
                                    </p:animMotion>
                                  </p:childTnLst>
                                </p:cTn>
                              </p:par>
                              <p:par>
                                <p:cTn id="50" presetID="64" presetClass="path" presetSubtype="0" accel="50000" decel="50000" fill="hold" grpId="0" nodeType="withEffect">
                                  <p:stCondLst>
                                    <p:cond delay="0"/>
                                  </p:stCondLst>
                                  <p:childTnLst>
                                    <p:animMotion origin="layout" path="M 4.44444E-6 2.36056E-6 L 4.44444E-6 -0.02338 " pathEditMode="relative" rAng="0" ptsTypes="AA">
                                      <p:cBhvr>
                                        <p:cTn id="51" dur="700" spd="-100000" fill="hold"/>
                                        <p:tgtEl>
                                          <p:spTgt spid="30"/>
                                        </p:tgtEl>
                                        <p:attrNameLst>
                                          <p:attrName>ppt_x</p:attrName>
                                          <p:attrName>ppt_y</p:attrName>
                                        </p:attrNameLst>
                                      </p:cBhvr>
                                      <p:rCtr x="0" y="-12"/>
                                    </p:animMotion>
                                  </p:childTnLst>
                                </p:cTn>
                              </p:par>
                              <p:par>
                                <p:cTn id="52" presetID="64" presetClass="path" presetSubtype="0" accel="50000" decel="50000" fill="hold" grpId="0" nodeType="withEffect">
                                  <p:stCondLst>
                                    <p:cond delay="0"/>
                                  </p:stCondLst>
                                  <p:childTnLst>
                                    <p:animMotion origin="layout" path="M 3.33333E-6 2.36056E-6 L 3.33333E-6 -0.02338 " pathEditMode="relative" rAng="0" ptsTypes="AA">
                                      <p:cBhvr>
                                        <p:cTn id="53" dur="700" spd="-100000" fill="hold"/>
                                        <p:tgtEl>
                                          <p:spTgt spid="32"/>
                                        </p:tgtEl>
                                        <p:attrNameLst>
                                          <p:attrName>ppt_x</p:attrName>
                                          <p:attrName>ppt_y</p:attrName>
                                        </p:attrNameLst>
                                      </p:cBhvr>
                                      <p:rCtr x="0" y="-12"/>
                                    </p:animMotion>
                                  </p:childTnLst>
                                </p:cTn>
                              </p:par>
                            </p:childTnLst>
                          </p:cTn>
                        </p:par>
                        <p:par>
                          <p:cTn id="54" fill="hold">
                            <p:stCondLst>
                              <p:cond delay="1400"/>
                            </p:stCondLst>
                            <p:childTnLst>
                              <p:par>
                                <p:cTn id="55" presetID="10" presetClass="entr" presetSubtype="0"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700"/>
                                        <p:tgtEl>
                                          <p:spTgt spid="22"/>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700"/>
                                        <p:tgtEl>
                                          <p:spTgt spid="20"/>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700"/>
                                        <p:tgtEl>
                                          <p:spTgt spid="24"/>
                                        </p:tgtEl>
                                      </p:cBhvr>
                                    </p:animEffect>
                                  </p:childTnLst>
                                </p:cTn>
                              </p:par>
                              <p:par>
                                <p:cTn id="64" presetID="10" presetClass="entr" presetSubtype="0" fill="hold" grpId="0" nodeType="withEffect">
                                  <p:stCondLst>
                                    <p:cond delay="30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700"/>
                                        <p:tgtEl>
                                          <p:spTgt spid="21"/>
                                        </p:tgtEl>
                                      </p:cBhvr>
                                    </p:animEffect>
                                  </p:childTnLst>
                                </p:cTn>
                              </p:par>
                              <p:par>
                                <p:cTn id="67" presetID="10" presetClass="entr" presetSubtype="0" fill="hold" grpId="0" nodeType="withEffect">
                                  <p:stCondLst>
                                    <p:cond delay="40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losing Slide-green thank you">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20" name="Rectangle 19"/>
          <p:cNvSpPr>
            <a:spLocks noChangeArrowheads="1"/>
          </p:cNvSpPr>
          <p:nvPr userDrawn="1"/>
        </p:nvSpPr>
        <p:spPr bwMode="black">
          <a:xfrm>
            <a:off x="6312989" y="3708603"/>
            <a:ext cx="116616" cy="441827"/>
          </a:xfrm>
          <a:prstGeom prst="rect">
            <a:avLst/>
          </a:prstGeom>
          <a:solidFill>
            <a:schemeClr val="bg1"/>
          </a:solidFill>
          <a:ln w="9525">
            <a:noFill/>
            <a:miter lim="800000"/>
            <a:headEnd/>
            <a:tailEnd/>
          </a:ln>
        </p:spPr>
        <p:txBody>
          <a:bodyPr/>
          <a:lstStyle/>
          <a:p>
            <a:endParaRPr lang="en-US" dirty="0">
              <a:solidFill>
                <a:srgbClr val="0096D6"/>
              </a:solidFill>
              <a:latin typeface="+mj-lt"/>
            </a:endParaRPr>
          </a:p>
        </p:txBody>
      </p:sp>
      <p:sp>
        <p:nvSpPr>
          <p:cNvPr id="21" name="Freeform 20"/>
          <p:cNvSpPr>
            <a:spLocks/>
          </p:cNvSpPr>
          <p:nvPr/>
        </p:nvSpPr>
        <p:spPr bwMode="black">
          <a:xfrm>
            <a:off x="6992342" y="3697605"/>
            <a:ext cx="337642" cy="466297"/>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2" name="Freeform 21"/>
          <p:cNvSpPr>
            <a:spLocks/>
          </p:cNvSpPr>
          <p:nvPr/>
        </p:nvSpPr>
        <p:spPr bwMode="black">
          <a:xfrm>
            <a:off x="5824831" y="3697605"/>
            <a:ext cx="337642" cy="466297"/>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3" name="Freeform 22"/>
          <p:cNvSpPr>
            <a:spLocks noEditPoints="1"/>
          </p:cNvSpPr>
          <p:nvPr/>
        </p:nvSpPr>
        <p:spPr bwMode="black">
          <a:xfrm>
            <a:off x="7452023" y="3697605"/>
            <a:ext cx="463750" cy="466297"/>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4" name="Freeform 23"/>
          <p:cNvSpPr>
            <a:spLocks/>
          </p:cNvSpPr>
          <p:nvPr/>
        </p:nvSpPr>
        <p:spPr bwMode="black">
          <a:xfrm>
            <a:off x="6580117" y="3697605"/>
            <a:ext cx="302387" cy="466297"/>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5" name="Freeform 24"/>
          <p:cNvSpPr>
            <a:spLocks/>
          </p:cNvSpPr>
          <p:nvPr/>
        </p:nvSpPr>
        <p:spPr bwMode="black">
          <a:xfrm>
            <a:off x="5592955" y="3082440"/>
            <a:ext cx="109835" cy="22703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6" name="Freeform 25"/>
          <p:cNvSpPr>
            <a:spLocks/>
          </p:cNvSpPr>
          <p:nvPr/>
        </p:nvSpPr>
        <p:spPr bwMode="black">
          <a:xfrm>
            <a:off x="5900764" y="2930180"/>
            <a:ext cx="109835" cy="379291"/>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7" name="Freeform 26"/>
          <p:cNvSpPr>
            <a:spLocks/>
          </p:cNvSpPr>
          <p:nvPr/>
        </p:nvSpPr>
        <p:spPr bwMode="black">
          <a:xfrm>
            <a:off x="6203154" y="2720822"/>
            <a:ext cx="109835" cy="69876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8" name="Freeform 27"/>
          <p:cNvSpPr>
            <a:spLocks/>
          </p:cNvSpPr>
          <p:nvPr/>
        </p:nvSpPr>
        <p:spPr bwMode="black">
          <a:xfrm>
            <a:off x="6510963" y="2930181"/>
            <a:ext cx="109835" cy="3792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9" name="Freeform 28"/>
          <p:cNvSpPr>
            <a:spLocks/>
          </p:cNvSpPr>
          <p:nvPr/>
        </p:nvSpPr>
        <p:spPr bwMode="black">
          <a:xfrm>
            <a:off x="6811994" y="3082440"/>
            <a:ext cx="116616" cy="22703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30" name="Freeform 29"/>
          <p:cNvSpPr>
            <a:spLocks/>
          </p:cNvSpPr>
          <p:nvPr/>
        </p:nvSpPr>
        <p:spPr bwMode="black">
          <a:xfrm>
            <a:off x="7119806"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31" name="Freeform 30"/>
          <p:cNvSpPr>
            <a:spLocks/>
          </p:cNvSpPr>
          <p:nvPr/>
        </p:nvSpPr>
        <p:spPr bwMode="black">
          <a:xfrm>
            <a:off x="7427618" y="2720823"/>
            <a:ext cx="111191" cy="69876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32" name="Freeform 31"/>
          <p:cNvSpPr>
            <a:spLocks/>
          </p:cNvSpPr>
          <p:nvPr/>
        </p:nvSpPr>
        <p:spPr bwMode="black">
          <a:xfrm>
            <a:off x="7730002"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33" name="Freeform 32"/>
          <p:cNvSpPr>
            <a:spLocks/>
          </p:cNvSpPr>
          <p:nvPr/>
        </p:nvSpPr>
        <p:spPr bwMode="black">
          <a:xfrm>
            <a:off x="8037814" y="3082440"/>
            <a:ext cx="111191" cy="22703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34" name="TextBox 33"/>
          <p:cNvSpPr txBox="1"/>
          <p:nvPr userDrawn="1"/>
        </p:nvSpPr>
        <p:spPr>
          <a:xfrm>
            <a:off x="644691" y="3060488"/>
            <a:ext cx="2437270" cy="646331"/>
          </a:xfrm>
          <a:prstGeom prst="rect">
            <a:avLst/>
          </a:prstGeom>
          <a:noFill/>
        </p:spPr>
        <p:txBody>
          <a:bodyPr wrap="none" rtlCol="0">
            <a:spAutoFit/>
          </a:bodyPr>
          <a:lstStyle/>
          <a:p>
            <a:r>
              <a:rPr lang="en-US" sz="3600" dirty="0" smtClean="0">
                <a:solidFill>
                  <a:srgbClr val="FFFFFF"/>
                </a:solidFill>
                <a:latin typeface="+mj-lt"/>
              </a:rPr>
              <a:t>Thank you.</a:t>
            </a:r>
            <a:endParaRPr lang="en-US" sz="3600" dirty="0">
              <a:solidFill>
                <a:srgbClr val="FFFFFF"/>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00"/>
                                        <p:tgtEl>
                                          <p:spTgt spid="19"/>
                                        </p:tgtEl>
                                      </p:cBhvr>
                                    </p:animEffect>
                                  </p:childTnLst>
                                </p:cTn>
                              </p:par>
                            </p:childTnLst>
                          </p:cTn>
                        </p:par>
                        <p:par>
                          <p:cTn id="8" fill="hold">
                            <p:stCondLst>
                              <p:cond delay="700"/>
                            </p:stCondLst>
                            <p:childTnLst>
                              <p:par>
                                <p:cTn id="9" presetID="10" presetClass="entr" presetSubtype="0" fill="hold" grpId="0" nodeType="afterEffect">
                                  <p:stCondLst>
                                    <p:cond delay="0"/>
                                  </p:stCondLst>
                                  <p:iterate type="lt">
                                    <p:tmPct val="6250"/>
                                  </p:iterate>
                                  <p:childTnLst>
                                    <p:set>
                                      <p:cBhvr>
                                        <p:cTn id="10" dur="1" fill="hold">
                                          <p:stCondLst>
                                            <p:cond delay="0"/>
                                          </p:stCondLst>
                                        </p:cTn>
                                        <p:tgtEl>
                                          <p:spTgt spid="34"/>
                                        </p:tgtEl>
                                        <p:attrNameLst>
                                          <p:attrName>style.visibility</p:attrName>
                                        </p:attrNameLst>
                                      </p:cBhvr>
                                      <p:to>
                                        <p:strVal val="visible"/>
                                      </p:to>
                                    </p:set>
                                    <p:animEffect transition="in" filter="fade">
                                      <p:cBhvr>
                                        <p:cTn id="11" dur="1000"/>
                                        <p:tgtEl>
                                          <p:spTgt spid="34"/>
                                        </p:tgtEl>
                                      </p:cBhvr>
                                    </p:animEffect>
                                  </p:childTnLst>
                                </p:cTn>
                              </p:par>
                            </p:childTnLst>
                          </p:cTn>
                        </p:par>
                        <p:par>
                          <p:cTn id="12" fill="hold">
                            <p:stCondLst>
                              <p:cond delay="2200"/>
                            </p:stCondLst>
                            <p:childTnLst>
                              <p:par>
                                <p:cTn id="13" presetID="10" presetClass="entr" presetSubtype="0" fill="hold" grpId="1"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700"/>
                                        <p:tgtEl>
                                          <p:spTgt spid="25"/>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700"/>
                                        <p:tgtEl>
                                          <p:spTgt spid="26"/>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700"/>
                                        <p:tgtEl>
                                          <p:spTgt spid="27"/>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700"/>
                                        <p:tgtEl>
                                          <p:spTgt spid="28"/>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700"/>
                                        <p:tgtEl>
                                          <p:spTgt spid="29"/>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700"/>
                                        <p:tgtEl>
                                          <p:spTgt spid="30"/>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700"/>
                                        <p:tgtEl>
                                          <p:spTgt spid="31"/>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700"/>
                                        <p:tgtEl>
                                          <p:spTgt spid="32"/>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700"/>
                                        <p:tgtEl>
                                          <p:spTgt spid="33"/>
                                        </p:tgtEl>
                                      </p:cBhvr>
                                    </p:animEffect>
                                  </p:childTnLst>
                                </p:cTn>
                              </p:par>
                              <p:par>
                                <p:cTn id="40" presetID="42" presetClass="path" presetSubtype="0" accel="50000" decel="50000" fill="hold" grpId="0" nodeType="withEffect">
                                  <p:stCondLst>
                                    <p:cond delay="0"/>
                                  </p:stCondLst>
                                  <p:childTnLst>
                                    <p:animMotion origin="layout" path="M -4.72222E-6 3.7037E-7 L -4.72222E-6 0.09143 " pathEditMode="relative" rAng="0" ptsTypes="AA">
                                      <p:cBhvr>
                                        <p:cTn id="41" dur="700" spd="-100000" fill="hold"/>
                                        <p:tgtEl>
                                          <p:spTgt spid="25"/>
                                        </p:tgtEl>
                                        <p:attrNameLst>
                                          <p:attrName>ppt_x</p:attrName>
                                          <p:attrName>ppt_y</p:attrName>
                                        </p:attrNameLst>
                                      </p:cBhvr>
                                      <p:rCtr x="0" y="46"/>
                                    </p:animMotion>
                                  </p:childTnLst>
                                </p:cTn>
                              </p:par>
                              <p:par>
                                <p:cTn id="42" presetID="42" presetClass="path" presetSubtype="0" accel="50000" decel="50000" fill="hold" grpId="0" nodeType="withEffect">
                                  <p:stCondLst>
                                    <p:cond delay="0"/>
                                  </p:stCondLst>
                                  <p:childTnLst>
                                    <p:animMotion origin="layout" path="M 5E-6 3.7037E-6 L 5E-6 0.11157 " pathEditMode="relative" rAng="0" ptsTypes="AA">
                                      <p:cBhvr>
                                        <p:cTn id="43" dur="700" spd="-100000" fill="hold"/>
                                        <p:tgtEl>
                                          <p:spTgt spid="27"/>
                                        </p:tgtEl>
                                        <p:attrNameLst>
                                          <p:attrName>ppt_x</p:attrName>
                                          <p:attrName>ppt_y</p:attrName>
                                        </p:attrNameLst>
                                      </p:cBhvr>
                                      <p:rCtr x="0" y="56"/>
                                    </p:animMotion>
                                  </p:childTnLst>
                                </p:cTn>
                              </p:par>
                              <p:par>
                                <p:cTn id="44" presetID="42" presetClass="path" presetSubtype="0" accel="50000" decel="50000" fill="hold" grpId="0" nodeType="withEffect">
                                  <p:stCondLst>
                                    <p:cond delay="0"/>
                                  </p:stCondLst>
                                  <p:childTnLst>
                                    <p:animMotion origin="layout" path="M 4.72222E-6 4.81481E-6 L 4.72222E-6 0.09143 " pathEditMode="relative" rAng="0" ptsTypes="AA">
                                      <p:cBhvr>
                                        <p:cTn id="45" dur="700" spd="-100000" fill="hold"/>
                                        <p:tgtEl>
                                          <p:spTgt spid="29"/>
                                        </p:tgtEl>
                                        <p:attrNameLst>
                                          <p:attrName>ppt_x</p:attrName>
                                          <p:attrName>ppt_y</p:attrName>
                                        </p:attrNameLst>
                                      </p:cBhvr>
                                      <p:rCtr x="0" y="46"/>
                                    </p:animMotion>
                                  </p:childTnLst>
                                </p:cTn>
                              </p:par>
                              <p:par>
                                <p:cTn id="46" presetID="42" presetClass="path" presetSubtype="0" accel="50000" decel="50000" fill="hold" grpId="0" nodeType="withEffect">
                                  <p:stCondLst>
                                    <p:cond delay="0"/>
                                  </p:stCondLst>
                                  <p:childTnLst>
                                    <p:animMotion origin="layout" path="M -2.77778E-6 3.7037E-6 L -2.77778E-6 0.11157 " pathEditMode="relative" rAng="0" ptsTypes="AA">
                                      <p:cBhvr>
                                        <p:cTn id="47" dur="700" spd="-100000" fill="hold"/>
                                        <p:tgtEl>
                                          <p:spTgt spid="31"/>
                                        </p:tgtEl>
                                        <p:attrNameLst>
                                          <p:attrName>ppt_x</p:attrName>
                                          <p:attrName>ppt_y</p:attrName>
                                        </p:attrNameLst>
                                      </p:cBhvr>
                                      <p:rCtr x="0" y="56"/>
                                    </p:animMotion>
                                  </p:childTnLst>
                                </p:cTn>
                              </p:par>
                              <p:par>
                                <p:cTn id="48" presetID="42" presetClass="path" presetSubtype="0" accel="50000" decel="50000" fill="hold" grpId="0" nodeType="withEffect">
                                  <p:stCondLst>
                                    <p:cond delay="0"/>
                                  </p:stCondLst>
                                  <p:childTnLst>
                                    <p:animMotion origin="layout" path="M 5.55556E-7 4.81481E-6 L 5.55556E-7 0.09143 " pathEditMode="relative" rAng="0" ptsTypes="AA">
                                      <p:cBhvr>
                                        <p:cTn id="49" dur="700" spd="-100000" fill="hold"/>
                                        <p:tgtEl>
                                          <p:spTgt spid="33"/>
                                        </p:tgtEl>
                                        <p:attrNameLst>
                                          <p:attrName>ppt_x</p:attrName>
                                          <p:attrName>ppt_y</p:attrName>
                                        </p:attrNameLst>
                                      </p:cBhvr>
                                      <p:rCtr x="0" y="46"/>
                                    </p:animMotion>
                                  </p:childTnLst>
                                </p:cTn>
                              </p:par>
                              <p:par>
                                <p:cTn id="50" presetID="64" presetClass="path" presetSubtype="0" accel="50000" decel="50000" fill="hold" grpId="0" nodeType="withEffect">
                                  <p:stCondLst>
                                    <p:cond delay="0"/>
                                  </p:stCondLst>
                                  <p:childTnLst>
                                    <p:animMotion origin="layout" path="M 4.72222E-6 3.33333E-6 L 4.72222E-6 -0.10764 " pathEditMode="relative" rAng="0" ptsTypes="AA">
                                      <p:cBhvr>
                                        <p:cTn id="51" dur="700" spd="-100000" fill="hold"/>
                                        <p:tgtEl>
                                          <p:spTgt spid="26"/>
                                        </p:tgtEl>
                                        <p:attrNameLst>
                                          <p:attrName>ppt_x</p:attrName>
                                          <p:attrName>ppt_y</p:attrName>
                                        </p:attrNameLst>
                                      </p:cBhvr>
                                      <p:rCtr x="0" y="-54"/>
                                    </p:animMotion>
                                  </p:childTnLst>
                                </p:cTn>
                              </p:par>
                              <p:par>
                                <p:cTn id="52" presetID="64" presetClass="path" presetSubtype="0" accel="50000" decel="50000" fill="hold" grpId="0" nodeType="withEffect">
                                  <p:stCondLst>
                                    <p:cond delay="0"/>
                                  </p:stCondLst>
                                  <p:childTnLst>
                                    <p:animMotion origin="layout" path="M 4.44444E-6 3.33333E-6 L 4.44444E-6 -0.10764 " pathEditMode="relative" rAng="0" ptsTypes="AA">
                                      <p:cBhvr>
                                        <p:cTn id="53" dur="700" spd="-100000" fill="hold"/>
                                        <p:tgtEl>
                                          <p:spTgt spid="28"/>
                                        </p:tgtEl>
                                        <p:attrNameLst>
                                          <p:attrName>ppt_x</p:attrName>
                                          <p:attrName>ppt_y</p:attrName>
                                        </p:attrNameLst>
                                      </p:cBhvr>
                                      <p:rCtr x="0" y="-54"/>
                                    </p:animMotion>
                                  </p:childTnLst>
                                </p:cTn>
                              </p:par>
                              <p:par>
                                <p:cTn id="54" presetID="64" presetClass="path" presetSubtype="0" accel="50000" decel="50000" fill="hold" grpId="0" nodeType="withEffect">
                                  <p:stCondLst>
                                    <p:cond delay="0"/>
                                  </p:stCondLst>
                                  <p:childTnLst>
                                    <p:animMotion origin="layout" path="M -2.22222E-6 3.33333E-6 L -2.22222E-6 -0.10764 " pathEditMode="relative" rAng="0" ptsTypes="AA">
                                      <p:cBhvr>
                                        <p:cTn id="55" dur="700" spd="-100000" fill="hold"/>
                                        <p:tgtEl>
                                          <p:spTgt spid="30"/>
                                        </p:tgtEl>
                                        <p:attrNameLst>
                                          <p:attrName>ppt_x</p:attrName>
                                          <p:attrName>ppt_y</p:attrName>
                                        </p:attrNameLst>
                                      </p:cBhvr>
                                      <p:rCtr x="0" y="-54"/>
                                    </p:animMotion>
                                  </p:childTnLst>
                                </p:cTn>
                              </p:par>
                              <p:par>
                                <p:cTn id="56" presetID="64" presetClass="path" presetSubtype="0" accel="50000" decel="50000" fill="hold" grpId="0" nodeType="withEffect">
                                  <p:stCondLst>
                                    <p:cond delay="0"/>
                                  </p:stCondLst>
                                  <p:childTnLst>
                                    <p:animMotion origin="layout" path="M 1.11111E-6 3.33333E-6 L 1.11111E-6 -0.10764 " pathEditMode="relative" rAng="0" ptsTypes="AA">
                                      <p:cBhvr>
                                        <p:cTn id="57" dur="700" spd="-100000" fill="hold"/>
                                        <p:tgtEl>
                                          <p:spTgt spid="32"/>
                                        </p:tgtEl>
                                        <p:attrNameLst>
                                          <p:attrName>ppt_x</p:attrName>
                                          <p:attrName>ppt_y</p:attrName>
                                        </p:attrNameLst>
                                      </p:cBhvr>
                                      <p:rCtr x="0" y="-54"/>
                                    </p:animMotion>
                                  </p:childTnLst>
                                </p:cTn>
                              </p:par>
                            </p:childTnLst>
                          </p:cTn>
                        </p:par>
                        <p:par>
                          <p:cTn id="58" fill="hold">
                            <p:stCondLst>
                              <p:cond delay="2900"/>
                            </p:stCondLst>
                            <p:childTnLst>
                              <p:par>
                                <p:cTn id="59" presetID="10" presetClass="entr" presetSubtype="0" fill="hold" grpId="0" nodeType="after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700"/>
                                        <p:tgtEl>
                                          <p:spTgt spid="22"/>
                                        </p:tgtEl>
                                      </p:cBhvr>
                                    </p:animEffect>
                                  </p:childTnLst>
                                </p:cTn>
                              </p:par>
                              <p:par>
                                <p:cTn id="62" presetID="10" presetClass="entr" presetSubtype="0" fill="hold" grpId="0" nodeType="withEffect">
                                  <p:stCondLst>
                                    <p:cond delay="10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700"/>
                                        <p:tgtEl>
                                          <p:spTgt spid="20"/>
                                        </p:tgtEl>
                                      </p:cBhvr>
                                    </p:animEffect>
                                  </p:childTnLst>
                                </p:cTn>
                              </p:par>
                              <p:par>
                                <p:cTn id="65" presetID="10" presetClass="entr" presetSubtype="0" fill="hold" grpId="0" nodeType="withEffect">
                                  <p:stCondLst>
                                    <p:cond delay="20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700"/>
                                        <p:tgtEl>
                                          <p:spTgt spid="24"/>
                                        </p:tgtEl>
                                      </p:cBhvr>
                                    </p:animEffect>
                                  </p:childTnLst>
                                </p:cTn>
                              </p:par>
                              <p:par>
                                <p:cTn id="68" presetID="10" presetClass="entr" presetSubtype="0" fill="hold" grpId="0" nodeType="withEffect">
                                  <p:stCondLst>
                                    <p:cond delay="30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700"/>
                                        <p:tgtEl>
                                          <p:spTgt spid="21"/>
                                        </p:tgtEl>
                                      </p:cBhvr>
                                    </p:animEffect>
                                  </p:childTnLst>
                                </p:cTn>
                              </p:par>
                              <p:par>
                                <p:cTn id="71" presetID="10" presetClass="entr" presetSubtype="0" fill="hold" grpId="0" nodeType="withEffect">
                                  <p:stCondLst>
                                    <p:cond delay="40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losing Slide-red">
    <p:spTree>
      <p:nvGrpSpPr>
        <p:cNvPr id="1" name=""/>
        <p:cNvGrpSpPr/>
        <p:nvPr/>
      </p:nvGrpSpPr>
      <p:grpSpPr>
        <a:xfrm>
          <a:off x="0" y="0"/>
          <a:ext cx="0" cy="0"/>
          <a:chOff x="0" y="0"/>
          <a:chExt cx="0" cy="0"/>
        </a:xfrm>
      </p:grpSpPr>
      <p:pic>
        <p:nvPicPr>
          <p:cNvPr id="20" name="Picture 19" descr="Complex_Gradient7.jpg"/>
          <p:cNvPicPr>
            <a:picLocks noChangeAspect="1"/>
          </p:cNvPicPr>
          <p:nvPr userDrawn="1"/>
        </p:nvPicPr>
        <p:blipFill>
          <a:blip r:embed="rId2" cstate="print"/>
          <a:srcRect l="1695" r="14438"/>
          <a:stretch>
            <a:fillRect/>
          </a:stretch>
        </p:blipFill>
        <p:spPr>
          <a:xfrm>
            <a:off x="0" y="0"/>
            <a:ext cx="9144000" cy="6858000"/>
          </a:xfrm>
          <a:prstGeom prst="rect">
            <a:avLst/>
          </a:prstGeom>
        </p:spPr>
      </p:pic>
      <p:sp>
        <p:nvSpPr>
          <p:cNvPr id="4" name="Rectangle 3"/>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dirty="0">
              <a:solidFill>
                <a:srgbClr val="0096D6"/>
              </a:solidFill>
              <a:latin typeface="+mj-lt"/>
            </a:endParaRPr>
          </a:p>
        </p:txBody>
      </p:sp>
      <p:sp>
        <p:nvSpPr>
          <p:cNvPr id="5" name="Freeform 4"/>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6" name="Freeform 5"/>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7" name="Freeform 6"/>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8" name="Freeform 7"/>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9" name="Freeform 8"/>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10" name="Freeform 9"/>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11" name="Freeform 10"/>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12" name="Freeform 11"/>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14" name="Freeform 13"/>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15" name="Freeform 14"/>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16" name="Freeform 15"/>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17" name="Freeform 16"/>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18" name="Freeform 17"/>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700"/>
                                        <p:tgtEl>
                                          <p:spTgt spid="20"/>
                                        </p:tgtEl>
                                      </p:cBhvr>
                                    </p:animEffect>
                                  </p:childTnLst>
                                </p:cTn>
                              </p:par>
                            </p:childTnLst>
                          </p:cTn>
                        </p:par>
                        <p:par>
                          <p:cTn id="8" fill="hold">
                            <p:stCondLst>
                              <p:cond delay="700"/>
                            </p:stCondLst>
                            <p:childTnLst>
                              <p:par>
                                <p:cTn id="9" presetID="10" presetClass="entr" presetSubtype="0" fill="hold" grpId="1"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700"/>
                                        <p:tgtEl>
                                          <p:spTgt spid="9"/>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700"/>
                                        <p:tgtEl>
                                          <p:spTgt spid="11"/>
                                        </p:tgtEl>
                                      </p:cBhvr>
                                    </p:animEffect>
                                  </p:childTnLst>
                                </p:cTn>
                              </p:par>
                              <p:par>
                                <p:cTn id="15" presetID="10" presetClass="entr" presetSubtype="0" fill="hold" grpId="1"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700"/>
                                        <p:tgtEl>
                                          <p:spTgt spid="14"/>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700"/>
                                        <p:tgtEl>
                                          <p:spTgt spid="16"/>
                                        </p:tgtEl>
                                      </p:cBhvr>
                                    </p:animEffect>
                                  </p:childTnLst>
                                </p:cTn>
                              </p:par>
                              <p:par>
                                <p:cTn id="21" presetID="10" presetClass="entr" presetSubtype="0" fill="hold" grpId="1"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700"/>
                                        <p:tgtEl>
                                          <p:spTgt spid="18"/>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700"/>
                                        <p:tgtEl>
                                          <p:spTgt spid="10"/>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700"/>
                                        <p:tgtEl>
                                          <p:spTgt spid="12"/>
                                        </p:tgtEl>
                                      </p:cBhvr>
                                    </p:animEffect>
                                  </p:childTnLst>
                                </p:cTn>
                              </p:par>
                              <p:par>
                                <p:cTn id="30" presetID="10" presetClass="entr" presetSubtype="0" fill="hold" grpId="1"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700"/>
                                        <p:tgtEl>
                                          <p:spTgt spid="15"/>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700"/>
                                        <p:tgtEl>
                                          <p:spTgt spid="17"/>
                                        </p:tgtEl>
                                      </p:cBhvr>
                                    </p:animEffect>
                                  </p:childTnLst>
                                </p:cTn>
                              </p:par>
                              <p:par>
                                <p:cTn id="36" presetID="42" presetClass="path" presetSubtype="0" accel="50000" decel="50000" fill="hold" grpId="0" nodeType="withEffect">
                                  <p:stCondLst>
                                    <p:cond delay="0"/>
                                  </p:stCondLst>
                                  <p:childTnLst>
                                    <p:animMotion origin="layout" path="M -5.55556E-7 -1.91391E-6 L -5.55556E-7 0.02314 " pathEditMode="relative" rAng="0" ptsTypes="AA">
                                      <p:cBhvr>
                                        <p:cTn id="37" dur="700" spd="-100000" fill="hold"/>
                                        <p:tgtEl>
                                          <p:spTgt spid="9"/>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11"/>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0 -1.91391E-6 L 0 0.02314 " pathEditMode="relative" rAng="0" ptsTypes="AA">
                                      <p:cBhvr>
                                        <p:cTn id="41" dur="700" spd="-100000" fill="hold"/>
                                        <p:tgtEl>
                                          <p:spTgt spid="14"/>
                                        </p:tgtEl>
                                        <p:attrNameLst>
                                          <p:attrName>ppt_x</p:attrName>
                                          <p:attrName>ppt_y</p:attrName>
                                        </p:attrNameLst>
                                      </p:cBhvr>
                                      <p:rCtr x="0" y="12"/>
                                    </p:animMotion>
                                  </p:childTnLst>
                                </p:cTn>
                              </p:par>
                              <p:par>
                                <p:cTn id="42" presetID="42" presetClass="path" presetSubtype="0" accel="50000" decel="50000" fill="hold" grpId="0" nodeType="withEffect">
                                  <p:stCondLst>
                                    <p:cond delay="0"/>
                                  </p:stCondLst>
                                  <p:childTnLst>
                                    <p:animMotion origin="layout" path="M -4.72222E-6 -1.93242E-6 L -4.72222E-6 0.02962 " pathEditMode="relative" rAng="0" ptsTypes="AA">
                                      <p:cBhvr>
                                        <p:cTn id="43" dur="700" spd="-100000" fill="hold"/>
                                        <p:tgtEl>
                                          <p:spTgt spid="16"/>
                                        </p:tgtEl>
                                        <p:attrNameLst>
                                          <p:attrName>ppt_x</p:attrName>
                                          <p:attrName>ppt_y</p:attrName>
                                        </p:attrNameLst>
                                      </p:cBhvr>
                                      <p:rCtr x="0" y="15"/>
                                    </p:animMotion>
                                  </p:childTnLst>
                                </p:cTn>
                              </p:par>
                              <p:par>
                                <p:cTn id="44" presetID="42" presetClass="path" presetSubtype="0" accel="50000" decel="50000" fill="hold" grpId="0" nodeType="withEffect">
                                  <p:stCondLst>
                                    <p:cond delay="0"/>
                                  </p:stCondLst>
                                  <p:childTnLst>
                                    <p:animMotion origin="layout" path="M 4.16667E-6 -1.91391E-6 L 4.16667E-6 0.02314 " pathEditMode="relative" rAng="0" ptsTypes="AA">
                                      <p:cBhvr>
                                        <p:cTn id="45" dur="700" spd="-100000" fill="hold"/>
                                        <p:tgtEl>
                                          <p:spTgt spid="18"/>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2.77778E-7 2.36056E-6 L 2.77778E-7 -0.02338 " pathEditMode="relative" rAng="0" ptsTypes="AA">
                                      <p:cBhvr>
                                        <p:cTn id="47" dur="700" spd="-100000" fill="hold"/>
                                        <p:tgtEl>
                                          <p:spTgt spid="10"/>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8.33333E-7 2.36056E-6 L -8.33333E-7 -0.02338 " pathEditMode="relative" rAng="0" ptsTypes="AA">
                                      <p:cBhvr>
                                        <p:cTn id="49" dur="700" spd="-100000" fill="hold"/>
                                        <p:tgtEl>
                                          <p:spTgt spid="12"/>
                                        </p:tgtEl>
                                        <p:attrNameLst>
                                          <p:attrName>ppt_x</p:attrName>
                                          <p:attrName>ppt_y</p:attrName>
                                        </p:attrNameLst>
                                      </p:cBhvr>
                                      <p:rCtr x="0" y="-12"/>
                                    </p:animMotion>
                                  </p:childTnLst>
                                </p:cTn>
                              </p:par>
                              <p:par>
                                <p:cTn id="50" presetID="64" presetClass="path" presetSubtype="0" accel="50000" decel="50000" fill="hold" grpId="0" nodeType="withEffect">
                                  <p:stCondLst>
                                    <p:cond delay="0"/>
                                  </p:stCondLst>
                                  <p:childTnLst>
                                    <p:animMotion origin="layout" path="M 4.44444E-6 2.36056E-6 L 4.44444E-6 -0.02338 " pathEditMode="relative" rAng="0" ptsTypes="AA">
                                      <p:cBhvr>
                                        <p:cTn id="51" dur="700" spd="-100000" fill="hold"/>
                                        <p:tgtEl>
                                          <p:spTgt spid="15"/>
                                        </p:tgtEl>
                                        <p:attrNameLst>
                                          <p:attrName>ppt_x</p:attrName>
                                          <p:attrName>ppt_y</p:attrName>
                                        </p:attrNameLst>
                                      </p:cBhvr>
                                      <p:rCtr x="0" y="-12"/>
                                    </p:animMotion>
                                  </p:childTnLst>
                                </p:cTn>
                              </p:par>
                              <p:par>
                                <p:cTn id="52" presetID="64" presetClass="path" presetSubtype="0" accel="50000" decel="50000" fill="hold" grpId="0" nodeType="withEffect">
                                  <p:stCondLst>
                                    <p:cond delay="0"/>
                                  </p:stCondLst>
                                  <p:childTnLst>
                                    <p:animMotion origin="layout" path="M 3.33333E-6 2.36056E-6 L 3.33333E-6 -0.02338 " pathEditMode="relative" rAng="0" ptsTypes="AA">
                                      <p:cBhvr>
                                        <p:cTn id="53" dur="700" spd="-100000" fill="hold"/>
                                        <p:tgtEl>
                                          <p:spTgt spid="17"/>
                                        </p:tgtEl>
                                        <p:attrNameLst>
                                          <p:attrName>ppt_x</p:attrName>
                                          <p:attrName>ppt_y</p:attrName>
                                        </p:attrNameLst>
                                      </p:cBhvr>
                                      <p:rCtr x="0" y="-12"/>
                                    </p:animMotion>
                                  </p:childTnLst>
                                </p:cTn>
                              </p:par>
                            </p:childTnLst>
                          </p:cTn>
                        </p:par>
                        <p:par>
                          <p:cTn id="54" fill="hold">
                            <p:stCondLst>
                              <p:cond delay="1400"/>
                            </p:stCondLst>
                            <p:childTnLst>
                              <p:par>
                                <p:cTn id="55" presetID="10" presetClass="entr" presetSubtype="0" fill="hold" grpId="0" nodeType="after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700"/>
                                        <p:tgtEl>
                                          <p:spTgt spid="6"/>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
                                        </p:tgtEl>
                                        <p:attrNameLst>
                                          <p:attrName>style.visibility</p:attrName>
                                        </p:attrNameLst>
                                      </p:cBhvr>
                                      <p:to>
                                        <p:strVal val="visible"/>
                                      </p:to>
                                    </p:set>
                                    <p:animEffect transition="in" filter="fade">
                                      <p:cBhvr>
                                        <p:cTn id="60" dur="700"/>
                                        <p:tgtEl>
                                          <p:spTgt spid="4"/>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8"/>
                                        </p:tgtEl>
                                        <p:attrNameLst>
                                          <p:attrName>style.visibility</p:attrName>
                                        </p:attrNameLst>
                                      </p:cBhvr>
                                      <p:to>
                                        <p:strVal val="visible"/>
                                      </p:to>
                                    </p:set>
                                    <p:animEffect transition="in" filter="fade">
                                      <p:cBhvr>
                                        <p:cTn id="63" dur="700"/>
                                        <p:tgtEl>
                                          <p:spTgt spid="8"/>
                                        </p:tgtEl>
                                      </p:cBhvr>
                                    </p:animEffect>
                                  </p:childTnLst>
                                </p:cTn>
                              </p:par>
                              <p:par>
                                <p:cTn id="64" presetID="10" presetClass="entr" presetSubtype="0" fill="hold" grpId="0" nodeType="withEffect">
                                  <p:stCondLst>
                                    <p:cond delay="30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700"/>
                                        <p:tgtEl>
                                          <p:spTgt spid="5"/>
                                        </p:tgtEl>
                                      </p:cBhvr>
                                    </p:animEffect>
                                  </p:childTnLst>
                                </p:cTn>
                              </p:par>
                              <p:par>
                                <p:cTn id="67" presetID="10" presetClass="entr" presetSubtype="0" fill="hold" grpId="0" nodeType="withEffect">
                                  <p:stCondLst>
                                    <p:cond delay="400"/>
                                  </p:stCondLst>
                                  <p:childTnLst>
                                    <p:set>
                                      <p:cBhvr>
                                        <p:cTn id="68" dur="1" fill="hold">
                                          <p:stCondLst>
                                            <p:cond delay="0"/>
                                          </p:stCondLst>
                                        </p:cTn>
                                        <p:tgtEl>
                                          <p:spTgt spid="7"/>
                                        </p:tgtEl>
                                        <p:attrNameLst>
                                          <p:attrName>style.visibility</p:attrName>
                                        </p:attrNameLst>
                                      </p:cBhvr>
                                      <p:to>
                                        <p:strVal val="visible"/>
                                      </p:to>
                                    </p:set>
                                    <p:animEffect transition="in" filter="fade">
                                      <p:cBhvr>
                                        <p:cTn id="69"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9" grpId="1" animBg="1"/>
      <p:bldP spid="10" grpId="0" animBg="1"/>
      <p:bldP spid="10" grpId="1" animBg="1"/>
      <p:bldP spid="11" grpId="0" animBg="1"/>
      <p:bldP spid="11" grpId="1" animBg="1"/>
      <p:bldP spid="12" grpId="0" animBg="1"/>
      <p:bldP spid="12"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losing Slide-red thank you">
    <p:spTree>
      <p:nvGrpSpPr>
        <p:cNvPr id="1" name=""/>
        <p:cNvGrpSpPr/>
        <p:nvPr/>
      </p:nvGrpSpPr>
      <p:grpSpPr>
        <a:xfrm>
          <a:off x="0" y="0"/>
          <a:ext cx="0" cy="0"/>
          <a:chOff x="0" y="0"/>
          <a:chExt cx="0" cy="0"/>
        </a:xfrm>
      </p:grpSpPr>
      <p:pic>
        <p:nvPicPr>
          <p:cNvPr id="18" name="Picture 17" descr="Complex_Gradient7.jpg"/>
          <p:cNvPicPr>
            <a:picLocks noChangeAspect="1"/>
          </p:cNvPicPr>
          <p:nvPr userDrawn="1"/>
        </p:nvPicPr>
        <p:blipFill>
          <a:blip r:embed="rId2" cstate="print"/>
          <a:srcRect l="1695" r="14438"/>
          <a:stretch>
            <a:fillRect/>
          </a:stretch>
        </p:blipFill>
        <p:spPr>
          <a:xfrm>
            <a:off x="0" y="0"/>
            <a:ext cx="9144000" cy="6858000"/>
          </a:xfrm>
          <a:prstGeom prst="rect">
            <a:avLst/>
          </a:prstGeom>
        </p:spPr>
      </p:pic>
      <p:sp>
        <p:nvSpPr>
          <p:cNvPr id="34" name="TextBox 33"/>
          <p:cNvSpPr txBox="1"/>
          <p:nvPr userDrawn="1"/>
        </p:nvSpPr>
        <p:spPr>
          <a:xfrm>
            <a:off x="644691" y="3060488"/>
            <a:ext cx="2437270" cy="646331"/>
          </a:xfrm>
          <a:prstGeom prst="rect">
            <a:avLst/>
          </a:prstGeom>
          <a:noFill/>
        </p:spPr>
        <p:txBody>
          <a:bodyPr wrap="none" rtlCol="0">
            <a:spAutoFit/>
          </a:bodyPr>
          <a:lstStyle/>
          <a:p>
            <a:r>
              <a:rPr lang="en-US" sz="3600" dirty="0" smtClean="0">
                <a:solidFill>
                  <a:srgbClr val="FFFFFF"/>
                </a:solidFill>
                <a:latin typeface="+mj-lt"/>
              </a:rPr>
              <a:t>Thank you.</a:t>
            </a:r>
            <a:endParaRPr lang="en-US" sz="3600" dirty="0">
              <a:solidFill>
                <a:srgbClr val="FFFFFF"/>
              </a:solidFill>
              <a:latin typeface="+mj-lt"/>
            </a:endParaRPr>
          </a:p>
        </p:txBody>
      </p:sp>
      <p:sp>
        <p:nvSpPr>
          <p:cNvPr id="19" name="Rectangle 18"/>
          <p:cNvSpPr>
            <a:spLocks noChangeArrowheads="1"/>
          </p:cNvSpPr>
          <p:nvPr/>
        </p:nvSpPr>
        <p:spPr bwMode="black">
          <a:xfrm>
            <a:off x="6312989" y="3708603"/>
            <a:ext cx="116616" cy="441827"/>
          </a:xfrm>
          <a:prstGeom prst="rect">
            <a:avLst/>
          </a:prstGeom>
          <a:solidFill>
            <a:schemeClr val="bg1"/>
          </a:solidFill>
          <a:ln w="9525">
            <a:noFill/>
            <a:miter lim="800000"/>
            <a:headEnd/>
            <a:tailEnd/>
          </a:ln>
        </p:spPr>
        <p:txBody>
          <a:bodyPr/>
          <a:lstStyle/>
          <a:p>
            <a:endParaRPr lang="en-US" dirty="0">
              <a:solidFill>
                <a:srgbClr val="0096D6"/>
              </a:solidFill>
              <a:latin typeface="+mj-lt"/>
            </a:endParaRPr>
          </a:p>
        </p:txBody>
      </p:sp>
      <p:sp>
        <p:nvSpPr>
          <p:cNvPr id="35" name="Freeform 34"/>
          <p:cNvSpPr>
            <a:spLocks/>
          </p:cNvSpPr>
          <p:nvPr/>
        </p:nvSpPr>
        <p:spPr bwMode="black">
          <a:xfrm>
            <a:off x="6992342" y="3697605"/>
            <a:ext cx="337642" cy="466297"/>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36" name="Freeform 35"/>
          <p:cNvSpPr>
            <a:spLocks/>
          </p:cNvSpPr>
          <p:nvPr userDrawn="1"/>
        </p:nvSpPr>
        <p:spPr bwMode="black">
          <a:xfrm>
            <a:off x="5824831" y="3697605"/>
            <a:ext cx="337642" cy="466297"/>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37" name="Freeform 36"/>
          <p:cNvSpPr>
            <a:spLocks noEditPoints="1"/>
          </p:cNvSpPr>
          <p:nvPr/>
        </p:nvSpPr>
        <p:spPr bwMode="black">
          <a:xfrm>
            <a:off x="7452023" y="3697605"/>
            <a:ext cx="463750" cy="466297"/>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38" name="Freeform 37"/>
          <p:cNvSpPr>
            <a:spLocks/>
          </p:cNvSpPr>
          <p:nvPr/>
        </p:nvSpPr>
        <p:spPr bwMode="black">
          <a:xfrm>
            <a:off x="6580117" y="3697605"/>
            <a:ext cx="302387" cy="466297"/>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39" name="Freeform 38"/>
          <p:cNvSpPr>
            <a:spLocks/>
          </p:cNvSpPr>
          <p:nvPr/>
        </p:nvSpPr>
        <p:spPr bwMode="black">
          <a:xfrm>
            <a:off x="5592955" y="3082440"/>
            <a:ext cx="109835" cy="22703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40" name="Freeform 39"/>
          <p:cNvSpPr>
            <a:spLocks/>
          </p:cNvSpPr>
          <p:nvPr/>
        </p:nvSpPr>
        <p:spPr bwMode="black">
          <a:xfrm>
            <a:off x="5900764" y="2930180"/>
            <a:ext cx="109835" cy="379291"/>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41" name="Freeform 40"/>
          <p:cNvSpPr>
            <a:spLocks/>
          </p:cNvSpPr>
          <p:nvPr/>
        </p:nvSpPr>
        <p:spPr bwMode="black">
          <a:xfrm>
            <a:off x="6203154" y="2720822"/>
            <a:ext cx="109835" cy="69876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42" name="Freeform 41"/>
          <p:cNvSpPr>
            <a:spLocks/>
          </p:cNvSpPr>
          <p:nvPr/>
        </p:nvSpPr>
        <p:spPr bwMode="black">
          <a:xfrm>
            <a:off x="6510963" y="2930181"/>
            <a:ext cx="109835" cy="3792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43" name="Freeform 42"/>
          <p:cNvSpPr>
            <a:spLocks/>
          </p:cNvSpPr>
          <p:nvPr/>
        </p:nvSpPr>
        <p:spPr bwMode="black">
          <a:xfrm>
            <a:off x="6811994" y="3082440"/>
            <a:ext cx="116616" cy="22703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44" name="Freeform 43"/>
          <p:cNvSpPr>
            <a:spLocks/>
          </p:cNvSpPr>
          <p:nvPr/>
        </p:nvSpPr>
        <p:spPr bwMode="black">
          <a:xfrm>
            <a:off x="7119806"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45" name="Freeform 44"/>
          <p:cNvSpPr>
            <a:spLocks/>
          </p:cNvSpPr>
          <p:nvPr/>
        </p:nvSpPr>
        <p:spPr bwMode="black">
          <a:xfrm>
            <a:off x="7427618" y="2720823"/>
            <a:ext cx="111191" cy="69876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46" name="Freeform 45"/>
          <p:cNvSpPr>
            <a:spLocks/>
          </p:cNvSpPr>
          <p:nvPr/>
        </p:nvSpPr>
        <p:spPr bwMode="black">
          <a:xfrm>
            <a:off x="7730002"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47" name="Freeform 46"/>
          <p:cNvSpPr>
            <a:spLocks/>
          </p:cNvSpPr>
          <p:nvPr/>
        </p:nvSpPr>
        <p:spPr bwMode="black">
          <a:xfrm>
            <a:off x="8037814" y="3082440"/>
            <a:ext cx="111191" cy="22703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700"/>
                                        <p:tgtEl>
                                          <p:spTgt spid="18"/>
                                        </p:tgtEl>
                                      </p:cBhvr>
                                    </p:animEffect>
                                  </p:childTnLst>
                                </p:cTn>
                              </p:par>
                            </p:childTnLst>
                          </p:cTn>
                        </p:par>
                        <p:par>
                          <p:cTn id="8" fill="hold">
                            <p:stCondLst>
                              <p:cond delay="700"/>
                            </p:stCondLst>
                            <p:childTnLst>
                              <p:par>
                                <p:cTn id="9" presetID="10" presetClass="entr" presetSubtype="0" fill="hold" grpId="0" nodeType="afterEffect">
                                  <p:stCondLst>
                                    <p:cond delay="0"/>
                                  </p:stCondLst>
                                  <p:iterate type="lt">
                                    <p:tmPct val="6250"/>
                                  </p:iterate>
                                  <p:childTnLst>
                                    <p:set>
                                      <p:cBhvr>
                                        <p:cTn id="10" dur="1" fill="hold">
                                          <p:stCondLst>
                                            <p:cond delay="0"/>
                                          </p:stCondLst>
                                        </p:cTn>
                                        <p:tgtEl>
                                          <p:spTgt spid="34"/>
                                        </p:tgtEl>
                                        <p:attrNameLst>
                                          <p:attrName>style.visibility</p:attrName>
                                        </p:attrNameLst>
                                      </p:cBhvr>
                                      <p:to>
                                        <p:strVal val="visible"/>
                                      </p:to>
                                    </p:set>
                                    <p:animEffect transition="in" filter="fade">
                                      <p:cBhvr>
                                        <p:cTn id="11" dur="1000"/>
                                        <p:tgtEl>
                                          <p:spTgt spid="34"/>
                                        </p:tgtEl>
                                      </p:cBhvr>
                                    </p:animEffect>
                                  </p:childTnLst>
                                </p:cTn>
                              </p:par>
                            </p:childTnLst>
                          </p:cTn>
                        </p:par>
                        <p:par>
                          <p:cTn id="12" fill="hold">
                            <p:stCondLst>
                              <p:cond delay="2200"/>
                            </p:stCondLst>
                            <p:childTnLst>
                              <p:par>
                                <p:cTn id="13" presetID="10" presetClass="entr" presetSubtype="0" fill="hold" grpId="1"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700"/>
                                        <p:tgtEl>
                                          <p:spTgt spid="39"/>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700"/>
                                        <p:tgtEl>
                                          <p:spTgt spid="40"/>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700"/>
                                        <p:tgtEl>
                                          <p:spTgt spid="41"/>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700"/>
                                        <p:tgtEl>
                                          <p:spTgt spid="42"/>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700"/>
                                        <p:tgtEl>
                                          <p:spTgt spid="43"/>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700"/>
                                        <p:tgtEl>
                                          <p:spTgt spid="44"/>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700"/>
                                        <p:tgtEl>
                                          <p:spTgt spid="45"/>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700"/>
                                        <p:tgtEl>
                                          <p:spTgt spid="46"/>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fade">
                                      <p:cBhvr>
                                        <p:cTn id="39" dur="700"/>
                                        <p:tgtEl>
                                          <p:spTgt spid="47"/>
                                        </p:tgtEl>
                                      </p:cBhvr>
                                    </p:animEffect>
                                  </p:childTnLst>
                                </p:cTn>
                              </p:par>
                              <p:par>
                                <p:cTn id="40" presetID="42" presetClass="path" presetSubtype="0" accel="50000" decel="50000" fill="hold" grpId="0" nodeType="withEffect">
                                  <p:stCondLst>
                                    <p:cond delay="0"/>
                                  </p:stCondLst>
                                  <p:childTnLst>
                                    <p:animMotion origin="layout" path="M -4.72222E-6 3.7037E-7 L -4.72222E-6 0.09143 " pathEditMode="relative" rAng="0" ptsTypes="AA">
                                      <p:cBhvr>
                                        <p:cTn id="41" dur="700" spd="-100000" fill="hold"/>
                                        <p:tgtEl>
                                          <p:spTgt spid="39"/>
                                        </p:tgtEl>
                                        <p:attrNameLst>
                                          <p:attrName>ppt_x</p:attrName>
                                          <p:attrName>ppt_y</p:attrName>
                                        </p:attrNameLst>
                                      </p:cBhvr>
                                      <p:rCtr x="0" y="46"/>
                                    </p:animMotion>
                                  </p:childTnLst>
                                </p:cTn>
                              </p:par>
                              <p:par>
                                <p:cTn id="42" presetID="42" presetClass="path" presetSubtype="0" accel="50000" decel="50000" fill="hold" grpId="0" nodeType="withEffect">
                                  <p:stCondLst>
                                    <p:cond delay="0"/>
                                  </p:stCondLst>
                                  <p:childTnLst>
                                    <p:animMotion origin="layout" path="M 5E-6 3.7037E-6 L 5E-6 0.11157 " pathEditMode="relative" rAng="0" ptsTypes="AA">
                                      <p:cBhvr>
                                        <p:cTn id="43" dur="700" spd="-100000" fill="hold"/>
                                        <p:tgtEl>
                                          <p:spTgt spid="41"/>
                                        </p:tgtEl>
                                        <p:attrNameLst>
                                          <p:attrName>ppt_x</p:attrName>
                                          <p:attrName>ppt_y</p:attrName>
                                        </p:attrNameLst>
                                      </p:cBhvr>
                                      <p:rCtr x="0" y="56"/>
                                    </p:animMotion>
                                  </p:childTnLst>
                                </p:cTn>
                              </p:par>
                              <p:par>
                                <p:cTn id="44" presetID="42" presetClass="path" presetSubtype="0" accel="50000" decel="50000" fill="hold" grpId="0" nodeType="withEffect">
                                  <p:stCondLst>
                                    <p:cond delay="0"/>
                                  </p:stCondLst>
                                  <p:childTnLst>
                                    <p:animMotion origin="layout" path="M 4.72222E-6 4.81481E-6 L 4.72222E-6 0.09143 " pathEditMode="relative" rAng="0" ptsTypes="AA">
                                      <p:cBhvr>
                                        <p:cTn id="45" dur="700" spd="-100000" fill="hold"/>
                                        <p:tgtEl>
                                          <p:spTgt spid="43"/>
                                        </p:tgtEl>
                                        <p:attrNameLst>
                                          <p:attrName>ppt_x</p:attrName>
                                          <p:attrName>ppt_y</p:attrName>
                                        </p:attrNameLst>
                                      </p:cBhvr>
                                      <p:rCtr x="0" y="46"/>
                                    </p:animMotion>
                                  </p:childTnLst>
                                </p:cTn>
                              </p:par>
                              <p:par>
                                <p:cTn id="46" presetID="42" presetClass="path" presetSubtype="0" accel="50000" decel="50000" fill="hold" grpId="0" nodeType="withEffect">
                                  <p:stCondLst>
                                    <p:cond delay="0"/>
                                  </p:stCondLst>
                                  <p:childTnLst>
                                    <p:animMotion origin="layout" path="M -2.77778E-6 3.7037E-6 L -2.77778E-6 0.11157 " pathEditMode="relative" rAng="0" ptsTypes="AA">
                                      <p:cBhvr>
                                        <p:cTn id="47" dur="700" spd="-100000" fill="hold"/>
                                        <p:tgtEl>
                                          <p:spTgt spid="45"/>
                                        </p:tgtEl>
                                        <p:attrNameLst>
                                          <p:attrName>ppt_x</p:attrName>
                                          <p:attrName>ppt_y</p:attrName>
                                        </p:attrNameLst>
                                      </p:cBhvr>
                                      <p:rCtr x="0" y="56"/>
                                    </p:animMotion>
                                  </p:childTnLst>
                                </p:cTn>
                              </p:par>
                              <p:par>
                                <p:cTn id="48" presetID="42" presetClass="path" presetSubtype="0" accel="50000" decel="50000" fill="hold" grpId="0" nodeType="withEffect">
                                  <p:stCondLst>
                                    <p:cond delay="0"/>
                                  </p:stCondLst>
                                  <p:childTnLst>
                                    <p:animMotion origin="layout" path="M 5.55556E-7 4.81481E-6 L 5.55556E-7 0.09143 " pathEditMode="relative" rAng="0" ptsTypes="AA">
                                      <p:cBhvr>
                                        <p:cTn id="49" dur="700" spd="-100000" fill="hold"/>
                                        <p:tgtEl>
                                          <p:spTgt spid="47"/>
                                        </p:tgtEl>
                                        <p:attrNameLst>
                                          <p:attrName>ppt_x</p:attrName>
                                          <p:attrName>ppt_y</p:attrName>
                                        </p:attrNameLst>
                                      </p:cBhvr>
                                      <p:rCtr x="0" y="46"/>
                                    </p:animMotion>
                                  </p:childTnLst>
                                </p:cTn>
                              </p:par>
                              <p:par>
                                <p:cTn id="50" presetID="64" presetClass="path" presetSubtype="0" accel="50000" decel="50000" fill="hold" grpId="0" nodeType="withEffect">
                                  <p:stCondLst>
                                    <p:cond delay="0"/>
                                  </p:stCondLst>
                                  <p:childTnLst>
                                    <p:animMotion origin="layout" path="M 4.72222E-6 3.33333E-6 L 4.72222E-6 -0.10764 " pathEditMode="relative" rAng="0" ptsTypes="AA">
                                      <p:cBhvr>
                                        <p:cTn id="51" dur="700" spd="-100000" fill="hold"/>
                                        <p:tgtEl>
                                          <p:spTgt spid="40"/>
                                        </p:tgtEl>
                                        <p:attrNameLst>
                                          <p:attrName>ppt_x</p:attrName>
                                          <p:attrName>ppt_y</p:attrName>
                                        </p:attrNameLst>
                                      </p:cBhvr>
                                      <p:rCtr x="0" y="-54"/>
                                    </p:animMotion>
                                  </p:childTnLst>
                                </p:cTn>
                              </p:par>
                              <p:par>
                                <p:cTn id="52" presetID="64" presetClass="path" presetSubtype="0" accel="50000" decel="50000" fill="hold" grpId="0" nodeType="withEffect">
                                  <p:stCondLst>
                                    <p:cond delay="0"/>
                                  </p:stCondLst>
                                  <p:childTnLst>
                                    <p:animMotion origin="layout" path="M 4.44444E-6 3.33333E-6 L 4.44444E-6 -0.10764 " pathEditMode="relative" rAng="0" ptsTypes="AA">
                                      <p:cBhvr>
                                        <p:cTn id="53" dur="700" spd="-100000" fill="hold"/>
                                        <p:tgtEl>
                                          <p:spTgt spid="42"/>
                                        </p:tgtEl>
                                        <p:attrNameLst>
                                          <p:attrName>ppt_x</p:attrName>
                                          <p:attrName>ppt_y</p:attrName>
                                        </p:attrNameLst>
                                      </p:cBhvr>
                                      <p:rCtr x="0" y="-54"/>
                                    </p:animMotion>
                                  </p:childTnLst>
                                </p:cTn>
                              </p:par>
                              <p:par>
                                <p:cTn id="54" presetID="64" presetClass="path" presetSubtype="0" accel="50000" decel="50000" fill="hold" grpId="0" nodeType="withEffect">
                                  <p:stCondLst>
                                    <p:cond delay="0"/>
                                  </p:stCondLst>
                                  <p:childTnLst>
                                    <p:animMotion origin="layout" path="M -2.22222E-6 3.33333E-6 L -2.22222E-6 -0.10764 " pathEditMode="relative" rAng="0" ptsTypes="AA">
                                      <p:cBhvr>
                                        <p:cTn id="55" dur="700" spd="-100000" fill="hold"/>
                                        <p:tgtEl>
                                          <p:spTgt spid="44"/>
                                        </p:tgtEl>
                                        <p:attrNameLst>
                                          <p:attrName>ppt_x</p:attrName>
                                          <p:attrName>ppt_y</p:attrName>
                                        </p:attrNameLst>
                                      </p:cBhvr>
                                      <p:rCtr x="0" y="-54"/>
                                    </p:animMotion>
                                  </p:childTnLst>
                                </p:cTn>
                              </p:par>
                              <p:par>
                                <p:cTn id="56" presetID="64" presetClass="path" presetSubtype="0" accel="50000" decel="50000" fill="hold" grpId="0" nodeType="withEffect">
                                  <p:stCondLst>
                                    <p:cond delay="0"/>
                                  </p:stCondLst>
                                  <p:childTnLst>
                                    <p:animMotion origin="layout" path="M 1.11111E-6 3.33333E-6 L 1.11111E-6 -0.10764 " pathEditMode="relative" rAng="0" ptsTypes="AA">
                                      <p:cBhvr>
                                        <p:cTn id="57" dur="700" spd="-100000" fill="hold"/>
                                        <p:tgtEl>
                                          <p:spTgt spid="46"/>
                                        </p:tgtEl>
                                        <p:attrNameLst>
                                          <p:attrName>ppt_x</p:attrName>
                                          <p:attrName>ppt_y</p:attrName>
                                        </p:attrNameLst>
                                      </p:cBhvr>
                                      <p:rCtr x="0" y="-54"/>
                                    </p:animMotion>
                                  </p:childTnLst>
                                </p:cTn>
                              </p:par>
                            </p:childTnLst>
                          </p:cTn>
                        </p:par>
                        <p:par>
                          <p:cTn id="58" fill="hold">
                            <p:stCondLst>
                              <p:cond delay="2900"/>
                            </p:stCondLst>
                            <p:childTnLst>
                              <p:par>
                                <p:cTn id="59" presetID="10" presetClass="entr" presetSubtype="0" fill="hold" grpId="0" nodeType="after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700"/>
                                        <p:tgtEl>
                                          <p:spTgt spid="36"/>
                                        </p:tgtEl>
                                      </p:cBhvr>
                                    </p:animEffect>
                                  </p:childTnLst>
                                </p:cTn>
                              </p:par>
                              <p:par>
                                <p:cTn id="62" presetID="10" presetClass="entr" presetSubtype="0" fill="hold" nodeType="withEffect">
                                  <p:stCondLst>
                                    <p:cond delay="10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700"/>
                                        <p:tgtEl>
                                          <p:spTgt spid="19"/>
                                        </p:tgtEl>
                                      </p:cBhvr>
                                    </p:animEffect>
                                  </p:childTnLst>
                                </p:cTn>
                              </p:par>
                              <p:par>
                                <p:cTn id="65" presetID="10" presetClass="entr" presetSubtype="0" fill="hold" nodeType="withEffect">
                                  <p:stCondLst>
                                    <p:cond delay="20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700"/>
                                        <p:tgtEl>
                                          <p:spTgt spid="38"/>
                                        </p:tgtEl>
                                      </p:cBhvr>
                                    </p:animEffect>
                                  </p:childTnLst>
                                </p:cTn>
                              </p:par>
                              <p:par>
                                <p:cTn id="68" presetID="10" presetClass="entr" presetSubtype="0" fill="hold" nodeType="withEffect">
                                  <p:stCondLst>
                                    <p:cond delay="30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700"/>
                                        <p:tgtEl>
                                          <p:spTgt spid="35"/>
                                        </p:tgtEl>
                                      </p:cBhvr>
                                    </p:animEffect>
                                  </p:childTnLst>
                                </p:cTn>
                              </p:par>
                              <p:par>
                                <p:cTn id="71" presetID="10" presetClass="entr" presetSubtype="0" fill="hold" nodeType="withEffect">
                                  <p:stCondLst>
                                    <p:cond delay="400"/>
                                  </p:stCondLst>
                                  <p:childTnLst>
                                    <p:set>
                                      <p:cBhvr>
                                        <p:cTn id="72" dur="1" fill="hold">
                                          <p:stCondLst>
                                            <p:cond delay="0"/>
                                          </p:stCondLst>
                                        </p:cTn>
                                        <p:tgtEl>
                                          <p:spTgt spid="37"/>
                                        </p:tgtEl>
                                        <p:attrNameLst>
                                          <p:attrName>style.visibility</p:attrName>
                                        </p:attrNameLst>
                                      </p:cBhvr>
                                      <p:to>
                                        <p:strVal val="visible"/>
                                      </p:to>
                                    </p:set>
                                    <p:animEffect transition="in" filter="fade">
                                      <p:cBhvr>
                                        <p:cTn id="73" dur="7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6"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2_Title Slide-animated White">
    <p:spTree>
      <p:nvGrpSpPr>
        <p:cNvPr id="1" name=""/>
        <p:cNvGrpSpPr/>
        <p:nvPr/>
      </p:nvGrpSpPr>
      <p:grpSpPr>
        <a:xfrm>
          <a:off x="0" y="0"/>
          <a:ext cx="0" cy="0"/>
          <a:chOff x="0" y="0"/>
          <a:chExt cx="0" cy="0"/>
        </a:xfrm>
      </p:grpSpPr>
      <p:pic>
        <p:nvPicPr>
          <p:cNvPr id="38" name="Picture 37" descr="bottom bar.jpg"/>
          <p:cNvPicPr>
            <a:picLocks noChangeAspect="1"/>
          </p:cNvPicPr>
          <p:nvPr userDrawn="1"/>
        </p:nvPicPr>
        <p:blipFill>
          <a:blip r:embed="rId2" cstate="print"/>
          <a:stretch>
            <a:fillRect/>
          </a:stretch>
        </p:blipFill>
        <p:spPr>
          <a:xfrm>
            <a:off x="333375" y="6378339"/>
            <a:ext cx="8477250" cy="162912"/>
          </a:xfrm>
          <a:prstGeom prst="rect">
            <a:avLst/>
          </a:prstGeom>
        </p:spPr>
      </p:pic>
      <p:sp>
        <p:nvSpPr>
          <p:cNvPr id="39" name="Rectangle 38"/>
          <p:cNvSpPr/>
          <p:nvPr userDrawn="1"/>
        </p:nvSpPr>
        <p:spPr>
          <a:xfrm>
            <a:off x="3405352" y="5948636"/>
            <a:ext cx="599089" cy="11456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0" name="Rectangle 39"/>
          <p:cNvSpPr/>
          <p:nvPr userDrawn="1"/>
        </p:nvSpPr>
        <p:spPr>
          <a:xfrm>
            <a:off x="1460939" y="5948636"/>
            <a:ext cx="472965" cy="1145627"/>
          </a:xfrm>
          <a:prstGeom prst="rect">
            <a:avLst/>
          </a:prstGeom>
          <a:solidFill>
            <a:srgbClr val="6DB344">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2" name="Rectangle 41"/>
          <p:cNvSpPr/>
          <p:nvPr userDrawn="1"/>
        </p:nvSpPr>
        <p:spPr>
          <a:xfrm>
            <a:off x="4771697" y="5948636"/>
            <a:ext cx="472965" cy="1145627"/>
          </a:xfrm>
          <a:prstGeom prst="rect">
            <a:avLst/>
          </a:prstGeom>
          <a:solidFill>
            <a:srgbClr val="009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3" name="Rounded Rectangle 42"/>
          <p:cNvSpPr/>
          <p:nvPr userDrawn="1"/>
        </p:nvSpPr>
        <p:spPr>
          <a:xfrm rot="10800000" flipH="1">
            <a:off x="2856506" y="831272"/>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5" name="Rounded Rectangle 44"/>
          <p:cNvSpPr/>
          <p:nvPr userDrawn="1"/>
        </p:nvSpPr>
        <p:spPr>
          <a:xfrm rot="10800000" flipH="1">
            <a:off x="821966" y="4716780"/>
            <a:ext cx="656314" cy="150749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6" name="Rounded Rectangle 45"/>
          <p:cNvSpPr/>
          <p:nvPr userDrawn="1"/>
        </p:nvSpPr>
        <p:spPr>
          <a:xfrm rot="10800000" flipH="1">
            <a:off x="1332506" y="1981200"/>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7" name="Rounded Rectangle 46"/>
          <p:cNvSpPr/>
          <p:nvPr userDrawn="1"/>
        </p:nvSpPr>
        <p:spPr>
          <a:xfrm rot="10800000" flipH="1">
            <a:off x="5869870" y="6614159"/>
            <a:ext cx="780312" cy="3319549"/>
          </a:xfrm>
          <a:prstGeom prst="roundRect">
            <a:avLst>
              <a:gd name="adj" fmla="val 50000"/>
            </a:avLst>
          </a:prstGeom>
          <a:solidFill>
            <a:srgbClr val="1F8BAE">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8" name="Rounded Rectangle 47"/>
          <p:cNvSpPr/>
          <p:nvPr userDrawn="1"/>
        </p:nvSpPr>
        <p:spPr>
          <a:xfrm rot="10800000" flipH="1">
            <a:off x="6933206" y="6614160"/>
            <a:ext cx="656314" cy="150749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Rounded Rectangle 48"/>
          <p:cNvSpPr/>
          <p:nvPr userDrawn="1"/>
        </p:nvSpPr>
        <p:spPr>
          <a:xfrm rot="10800000" flipH="1">
            <a:off x="2191486" y="6719450"/>
            <a:ext cx="662549" cy="6331065"/>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0" name="Rounded Rectangle 49"/>
          <p:cNvSpPr/>
          <p:nvPr userDrawn="1"/>
        </p:nvSpPr>
        <p:spPr>
          <a:xfrm rot="10800000" flipH="1">
            <a:off x="2794161" y="6668595"/>
            <a:ext cx="779356" cy="5546310"/>
          </a:xfrm>
          <a:prstGeom prst="roundRect">
            <a:avLst>
              <a:gd name="adj" fmla="val 50000"/>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1" name="Rounded Rectangle 50"/>
          <p:cNvSpPr/>
          <p:nvPr userDrawn="1"/>
        </p:nvSpPr>
        <p:spPr>
          <a:xfrm rot="10800000" flipH="1">
            <a:off x="4920834" y="1025236"/>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2" name="Rounded Rectangle 51"/>
          <p:cNvSpPr/>
          <p:nvPr userDrawn="1"/>
        </p:nvSpPr>
        <p:spPr>
          <a:xfrm rot="10800000" flipH="1">
            <a:off x="5391889" y="1731818"/>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3" name="Rounded Rectangle 52"/>
          <p:cNvSpPr/>
          <p:nvPr userDrawn="1"/>
        </p:nvSpPr>
        <p:spPr>
          <a:xfrm rot="10800000" flipH="1">
            <a:off x="341313" y="6708752"/>
            <a:ext cx="780312" cy="3319549"/>
          </a:xfrm>
          <a:prstGeom prst="roundRect">
            <a:avLst>
              <a:gd name="adj" fmla="val 50000"/>
            </a:avLst>
          </a:prstGeom>
          <a:gradFill flip="none" rotWithShape="1">
            <a:gsLst>
              <a:gs pos="0">
                <a:srgbClr val="4DCAFF">
                  <a:shade val="30000"/>
                  <a:satMod val="115000"/>
                  <a:alpha val="26000"/>
                </a:srgbClr>
              </a:gs>
              <a:gs pos="50000">
                <a:srgbClr val="4DCAFF">
                  <a:shade val="67500"/>
                  <a:satMod val="115000"/>
                </a:srgbClr>
              </a:gs>
              <a:gs pos="100000">
                <a:srgbClr val="4DCAFF">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4" name="Rounded Rectangle 53"/>
          <p:cNvSpPr/>
          <p:nvPr userDrawn="1"/>
        </p:nvSpPr>
        <p:spPr>
          <a:xfrm rot="10800000" flipH="1">
            <a:off x="8038251" y="8318268"/>
            <a:ext cx="780312" cy="3319549"/>
          </a:xfrm>
          <a:prstGeom prst="roundRect">
            <a:avLst>
              <a:gd name="adj" fmla="val 5000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5" name="Rounded Rectangle 54"/>
          <p:cNvSpPr/>
          <p:nvPr userDrawn="1"/>
        </p:nvSpPr>
        <p:spPr>
          <a:xfrm rot="10800000" flipH="1">
            <a:off x="8162249" y="1731818"/>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6" name="Rounded Rectangle 55"/>
          <p:cNvSpPr/>
          <p:nvPr userDrawn="1"/>
        </p:nvSpPr>
        <p:spPr>
          <a:xfrm rot="10800000" flipH="1">
            <a:off x="3770906" y="1981200"/>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7" name="Rectangle 56"/>
          <p:cNvSpPr/>
          <p:nvPr userDrawn="1"/>
        </p:nvSpPr>
        <p:spPr>
          <a:xfrm>
            <a:off x="0" y="0"/>
            <a:ext cx="9129008" cy="6378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59" name="Group 67"/>
          <p:cNvGrpSpPr/>
          <p:nvPr userDrawn="1"/>
        </p:nvGrpSpPr>
        <p:grpSpPr>
          <a:xfrm>
            <a:off x="341314" y="311151"/>
            <a:ext cx="829170" cy="438358"/>
            <a:chOff x="609600" y="528537"/>
            <a:chExt cx="1444734" cy="763789"/>
          </a:xfrm>
          <a:gradFill flip="none" rotWithShape="1">
            <a:gsLst>
              <a:gs pos="11000">
                <a:schemeClr val="accent2"/>
              </a:gs>
              <a:gs pos="100000">
                <a:schemeClr val="accent5"/>
              </a:gs>
            </a:gsLst>
            <a:lin ang="2700000" scaled="1"/>
            <a:tileRect/>
          </a:gradFill>
        </p:grpSpPr>
        <p:sp>
          <p:nvSpPr>
            <p:cNvPr id="60" name="Rectangle 59"/>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a:latin typeface="+mj-lt"/>
              </a:endParaRPr>
            </a:p>
          </p:txBody>
        </p:sp>
        <p:sp>
          <p:nvSpPr>
            <p:cNvPr id="61" name="Freeform 60"/>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a:latin typeface="+mj-lt"/>
              </a:endParaRPr>
            </a:p>
          </p:txBody>
        </p:sp>
        <p:sp>
          <p:nvSpPr>
            <p:cNvPr id="62" name="Freeform 61"/>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a:latin typeface="+mj-lt"/>
              </a:endParaRPr>
            </a:p>
          </p:txBody>
        </p:sp>
        <p:sp>
          <p:nvSpPr>
            <p:cNvPr id="63" name="Freeform 62"/>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a:latin typeface="+mj-lt"/>
              </a:endParaRPr>
            </a:p>
          </p:txBody>
        </p:sp>
        <p:sp>
          <p:nvSpPr>
            <p:cNvPr id="78" name="Freeform 77"/>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a:latin typeface="+mj-lt"/>
              </a:endParaRPr>
            </a:p>
          </p:txBody>
        </p:sp>
        <p:sp>
          <p:nvSpPr>
            <p:cNvPr id="79" name="Freeform 78"/>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sp>
          <p:nvSpPr>
            <p:cNvPr id="80" name="Freeform 79"/>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a:latin typeface="+mj-lt"/>
              </a:endParaRPr>
            </a:p>
          </p:txBody>
        </p:sp>
        <p:sp>
          <p:nvSpPr>
            <p:cNvPr id="81" name="Freeform 80"/>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82" name="Freeform 81"/>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83" name="Freeform 82"/>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a:latin typeface="+mj-lt"/>
              </a:endParaRPr>
            </a:p>
          </p:txBody>
        </p:sp>
        <p:sp>
          <p:nvSpPr>
            <p:cNvPr id="84" name="Freeform 83"/>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85" name="Freeform 84"/>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86" name="Freeform 85"/>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87" name="Freeform 86"/>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grpSp>
      <p:sp>
        <p:nvSpPr>
          <p:cNvPr id="88" name="Rectangle 87"/>
          <p:cNvSpPr/>
          <p:nvPr userDrawn="1"/>
        </p:nvSpPr>
        <p:spPr>
          <a:xfrm>
            <a:off x="1" y="6541294"/>
            <a:ext cx="9129008" cy="316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0" name="Rectangle 5"/>
          <p:cNvSpPr>
            <a:spLocks noChangeArrowheads="1"/>
          </p:cNvSpPr>
          <p:nvPr userDrawn="1"/>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9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2" name="Title 1"/>
          <p:cNvSpPr>
            <a:spLocks noGrp="1"/>
          </p:cNvSpPr>
          <p:nvPr>
            <p:ph type="ctrTitle" hasCustomPrompt="1"/>
          </p:nvPr>
        </p:nvSpPr>
        <p:spPr>
          <a:xfrm>
            <a:off x="221393" y="1236689"/>
            <a:ext cx="8112125" cy="2918779"/>
          </a:xfrm>
        </p:spPr>
        <p:txBody>
          <a:bodyPr/>
          <a:lstStyle>
            <a:lvl1pPr>
              <a:lnSpc>
                <a:spcPct val="90000"/>
              </a:lnSpc>
              <a:defRPr lang="en-US" sz="5400" b="0" kern="1200" spc="-200"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sp>
        <p:nvSpPr>
          <p:cNvPr id="3" name="Subtitle 2"/>
          <p:cNvSpPr>
            <a:spLocks noGrp="1"/>
          </p:cNvSpPr>
          <p:nvPr>
            <p:ph type="subTitle" idx="1" hasCustomPrompt="1"/>
          </p:nvPr>
        </p:nvSpPr>
        <p:spPr>
          <a:xfrm>
            <a:off x="236383" y="4464068"/>
            <a:ext cx="8112126" cy="384175"/>
          </a:xfrm>
        </p:spPr>
        <p:txBody>
          <a:bodyPr anchor="b" anchorCtr="0">
            <a:noAutofit/>
          </a:bodyPr>
          <a:lstStyle>
            <a:lvl1pPr marL="0" indent="0" algn="l">
              <a:buNone/>
              <a:defRPr lang="en-US" sz="2000" b="0" kern="1200" dirty="0">
                <a:solidFill>
                  <a:srgbClr val="6DB344"/>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a:t>
            </a:r>
            <a:endParaRPr lang="en-US" dirty="0"/>
          </a:p>
        </p:txBody>
      </p:sp>
      <p:sp>
        <p:nvSpPr>
          <p:cNvPr id="41" name="Text Placeholder 40"/>
          <p:cNvSpPr>
            <a:spLocks noGrp="1"/>
          </p:cNvSpPr>
          <p:nvPr>
            <p:ph type="body" sz="quarter" idx="10" hasCustomPrompt="1"/>
          </p:nvPr>
        </p:nvSpPr>
        <p:spPr>
          <a:xfrm>
            <a:off x="236383" y="4768852"/>
            <a:ext cx="8097838" cy="384175"/>
          </a:xfrm>
        </p:spPr>
        <p:txBody>
          <a:bodyPr/>
          <a:lstStyle>
            <a:lvl1pPr marL="0" indent="0">
              <a:buFontTx/>
              <a:buNone/>
              <a:defRPr lang="en-US" sz="1800" b="0" kern="1200" dirty="0">
                <a:solidFill>
                  <a:srgbClr val="6DB344"/>
                </a:solidFill>
                <a:latin typeface="+mj-lt"/>
                <a:ea typeface="+mn-ea"/>
                <a:cs typeface="+mn-cs"/>
              </a:defRPr>
            </a:lvl1pPr>
            <a:lvl2pPr marL="0" indent="0">
              <a:buFontTx/>
              <a:buNone/>
              <a:defRPr lang="en-US" sz="2000" kern="1200" dirty="0" smtClean="0">
                <a:solidFill>
                  <a:schemeClr val="bg1"/>
                </a:solidFill>
                <a:latin typeface="+mj-lt"/>
                <a:ea typeface="+mn-ea"/>
                <a:cs typeface="+mn-cs"/>
              </a:defRPr>
            </a:lvl2pPr>
            <a:lvl3pPr marL="0" indent="0">
              <a:buFontTx/>
              <a:buNone/>
              <a:defRPr lang="en-US" sz="2000" kern="1200" dirty="0" smtClean="0">
                <a:solidFill>
                  <a:schemeClr val="bg1"/>
                </a:solidFill>
                <a:latin typeface="+mj-lt"/>
                <a:ea typeface="+mn-ea"/>
                <a:cs typeface="+mn-cs"/>
              </a:defRPr>
            </a:lvl3pPr>
            <a:lvl4pPr marL="0" indent="0">
              <a:buFontTx/>
              <a:buNone/>
              <a:defRPr lang="en-US" sz="2000" kern="1200" dirty="0" smtClean="0">
                <a:solidFill>
                  <a:schemeClr val="bg1"/>
                </a:solidFill>
                <a:latin typeface="+mj-lt"/>
                <a:ea typeface="+mn-ea"/>
                <a:cs typeface="+mn-cs"/>
              </a:defRPr>
            </a:lvl4pPr>
            <a:lvl5pPr marL="0" indent="0">
              <a:buFontTx/>
              <a:buNone/>
              <a:defRPr lang="en-US" sz="2000" kern="1200" dirty="0" smtClean="0">
                <a:solidFill>
                  <a:schemeClr val="bg1"/>
                </a:solidFill>
                <a:latin typeface="+mj-lt"/>
                <a:ea typeface="+mn-ea"/>
                <a:cs typeface="+mn-cs"/>
              </a:defRPr>
            </a:lvl5pPr>
          </a:lstStyle>
          <a:p>
            <a:pPr lvl="0"/>
            <a:r>
              <a:rPr lang="en-US" dirty="0" smtClean="0"/>
              <a:t>Presenter Title</a:t>
            </a:r>
            <a:endParaRPr lang="en-US" dirty="0"/>
          </a:p>
        </p:txBody>
      </p:sp>
      <p:sp>
        <p:nvSpPr>
          <p:cNvPr id="44" name="Text Placeholder 43"/>
          <p:cNvSpPr>
            <a:spLocks noGrp="1"/>
          </p:cNvSpPr>
          <p:nvPr>
            <p:ph type="body" sz="quarter" idx="11" hasCustomPrompt="1"/>
          </p:nvPr>
        </p:nvSpPr>
        <p:spPr>
          <a:xfrm>
            <a:off x="236538" y="5232770"/>
            <a:ext cx="8112125" cy="384175"/>
          </a:xfrm>
        </p:spPr>
        <p:txBody>
          <a:bodyPr/>
          <a:lstStyle>
            <a:lvl1pPr marL="0" indent="0">
              <a:buFontTx/>
              <a:buNone/>
              <a:defRPr lang="en-US" sz="1400" b="0" kern="1200" dirty="0">
                <a:solidFill>
                  <a:srgbClr val="6DB344"/>
                </a:solidFill>
                <a:latin typeface="+mj-lt"/>
                <a:ea typeface="+mn-ea"/>
                <a:cs typeface="+mn-cs"/>
              </a:defRPr>
            </a:lvl1pPr>
            <a:lvl2pPr>
              <a:defRPr lang="en-US" sz="2000" kern="1200" dirty="0" smtClean="0">
                <a:solidFill>
                  <a:schemeClr val="bg1"/>
                </a:solidFill>
                <a:latin typeface="+mj-lt"/>
                <a:ea typeface="+mn-ea"/>
                <a:cs typeface="+mn-cs"/>
              </a:defRPr>
            </a:lvl2pPr>
            <a:lvl3pPr>
              <a:defRPr lang="en-US" sz="2000" kern="1200" dirty="0" smtClean="0">
                <a:solidFill>
                  <a:schemeClr val="bg1"/>
                </a:solidFill>
                <a:latin typeface="+mj-lt"/>
                <a:ea typeface="+mn-ea"/>
                <a:cs typeface="+mn-cs"/>
              </a:defRPr>
            </a:lvl3pPr>
            <a:lvl4pPr>
              <a:defRPr lang="en-US" sz="2000" kern="1200" dirty="0" smtClean="0">
                <a:solidFill>
                  <a:schemeClr val="bg1"/>
                </a:solidFill>
                <a:latin typeface="+mj-lt"/>
                <a:ea typeface="+mn-ea"/>
                <a:cs typeface="+mn-cs"/>
              </a:defRPr>
            </a:lvl4pPr>
            <a:lvl5pPr>
              <a:defRPr lang="en-US" sz="2000" kern="1200" dirty="0" smtClean="0">
                <a:solidFill>
                  <a:schemeClr val="bg1"/>
                </a:solidFill>
                <a:latin typeface="+mj-lt"/>
                <a:ea typeface="+mn-ea"/>
                <a:cs typeface="+mn-cs"/>
              </a:defRPr>
            </a:lvl5pPr>
          </a:lstStyle>
          <a:p>
            <a:pPr lvl="0"/>
            <a:r>
              <a:rPr lang="en-US" dirty="0" smtClean="0"/>
              <a:t>Date</a:t>
            </a:r>
            <a:endParaRPr lang="en-US" dirty="0"/>
          </a:p>
        </p:txBody>
      </p:sp>
      <p:sp>
        <p:nvSpPr>
          <p:cNvPr id="65"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2011 Cisco and/or its affiliates. All rights reserved.</a:t>
            </a:r>
            <a:endParaRPr lang="en-US" sz="600" dirty="0">
              <a:solidFill>
                <a:srgbClr val="C0C0C0"/>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fill="hold" grpId="0" nodeType="withEffect">
                                  <p:stCondLst>
                                    <p:cond delay="3000"/>
                                  </p:stCondLst>
                                  <p:childTnLst>
                                    <p:animMotion origin="layout" path="M -4.44444E-6 4.81481E-6 L -4.44444E-6 0.65879 " pathEditMode="relative" rAng="0" ptsTypes="AA">
                                      <p:cBhvr>
                                        <p:cTn id="6" dur="8300" fill="hold"/>
                                        <p:tgtEl>
                                          <p:spTgt spid="45"/>
                                        </p:tgtEl>
                                        <p:attrNameLst>
                                          <p:attrName>ppt_x</p:attrName>
                                          <p:attrName>ppt_y</p:attrName>
                                        </p:attrNameLst>
                                      </p:cBhvr>
                                      <p:rCtr x="0" y="329"/>
                                    </p:animMotion>
                                  </p:childTnLst>
                                </p:cTn>
                              </p:par>
                              <p:par>
                                <p:cTn id="7" presetID="42" presetClass="path" presetSubtype="0" repeatCount="indefinite" accel="50000" decel="50000" fill="hold" grpId="0" nodeType="withEffect">
                                  <p:stCondLst>
                                    <p:cond delay="0"/>
                                  </p:stCondLst>
                                  <p:childTnLst>
                                    <p:animMotion origin="layout" path="M 2.77778E-6 1.85185E-6 L 2.77778E-6 0.99305 " pathEditMode="relative" rAng="0" ptsTypes="AA">
                                      <p:cBhvr>
                                        <p:cTn id="8" dur="10600" fill="hold"/>
                                        <p:tgtEl>
                                          <p:spTgt spid="46"/>
                                        </p:tgtEl>
                                        <p:attrNameLst>
                                          <p:attrName>ppt_x</p:attrName>
                                          <p:attrName>ppt_y</p:attrName>
                                        </p:attrNameLst>
                                      </p:cBhvr>
                                      <p:rCtr x="0" y="497"/>
                                    </p:animMotion>
                                  </p:childTnLst>
                                </p:cTn>
                              </p:par>
                              <p:par>
                                <p:cTn id="9" presetID="42" presetClass="path" presetSubtype="0" repeatCount="indefinite" accel="50000" decel="50000" fill="hold" grpId="0" nodeType="withEffect">
                                  <p:stCondLst>
                                    <p:cond delay="1100"/>
                                  </p:stCondLst>
                                  <p:endCondLst>
                                    <p:cond evt="onNext" delay="0">
                                      <p:tgtEl>
                                        <p:sldTgt/>
                                      </p:tgtEl>
                                    </p:cond>
                                  </p:endCondLst>
                                  <p:childTnLst>
                                    <p:animMotion origin="layout" path="M 1.94444E-6 0 L 1.94444E-6 -1.0081 " pathEditMode="relative" rAng="0" ptsTypes="AA">
                                      <p:cBhvr>
                                        <p:cTn id="10" dur="16400" fill="hold"/>
                                        <p:tgtEl>
                                          <p:spTgt spid="47"/>
                                        </p:tgtEl>
                                        <p:attrNameLst>
                                          <p:attrName>ppt_x</p:attrName>
                                          <p:attrName>ppt_y</p:attrName>
                                        </p:attrNameLst>
                                      </p:cBhvr>
                                      <p:rCtr x="0" y="-504"/>
                                    </p:animMotion>
                                  </p:childTnLst>
                                </p:cTn>
                              </p:par>
                              <p:par>
                                <p:cTn id="11" presetID="42" presetClass="path" presetSubtype="0" repeatCount="indefinite" accel="50000" decel="50000" fill="hold" grpId="0" nodeType="withEffect">
                                  <p:stCondLst>
                                    <p:cond delay="13700"/>
                                  </p:stCondLst>
                                  <p:childTnLst>
                                    <p:animMotion origin="layout" path="M 2.77778E-6 4.81481E-6 L 2.77778E-6 -0.34561 " pathEditMode="relative" rAng="0" ptsTypes="AA">
                                      <p:cBhvr>
                                        <p:cTn id="12" dur="10900" fill="hold"/>
                                        <p:tgtEl>
                                          <p:spTgt spid="48"/>
                                        </p:tgtEl>
                                        <p:attrNameLst>
                                          <p:attrName>ppt_x</p:attrName>
                                          <p:attrName>ppt_y</p:attrName>
                                        </p:attrNameLst>
                                      </p:cBhvr>
                                      <p:rCtr x="0" y="-173"/>
                                    </p:animMotion>
                                  </p:childTnLst>
                                </p:cTn>
                              </p:par>
                              <p:par>
                                <p:cTn id="13" presetID="42" presetClass="path" presetSubtype="0" repeatCount="indefinite" accel="50000" decel="50000" fill="hold" grpId="0" nodeType="withEffect">
                                  <p:stCondLst>
                                    <p:cond delay="0"/>
                                  </p:stCondLst>
                                  <p:childTnLst>
                                    <p:animMotion origin="layout" path="M -3.88889E-6 4.44444E-6 L -3.88889E-6 1.14467 " pathEditMode="relative" rAng="0" ptsTypes="AA">
                                      <p:cBhvr>
                                        <p:cTn id="14" dur="10400" fill="hold"/>
                                        <p:tgtEl>
                                          <p:spTgt spid="43"/>
                                        </p:tgtEl>
                                        <p:attrNameLst>
                                          <p:attrName>ppt_x</p:attrName>
                                          <p:attrName>ppt_y</p:attrName>
                                        </p:attrNameLst>
                                      </p:cBhvr>
                                      <p:rCtr x="0" y="572"/>
                                    </p:animMotion>
                                  </p:childTnLst>
                                </p:cTn>
                              </p:par>
                              <p:par>
                                <p:cTn id="15" presetID="42" presetClass="path" presetSubtype="0" repeatCount="indefinite" accel="50000" decel="50000" fill="hold" grpId="0" nodeType="withEffect">
                                  <p:stCondLst>
                                    <p:cond delay="700"/>
                                  </p:stCondLst>
                                  <p:childTnLst>
                                    <p:animMotion origin="layout" path="M 4.16667E-6 0.27476 L 4.16667E-6 -1.26019 " pathEditMode="relative" rAng="0" ptsTypes="AA">
                                      <p:cBhvr>
                                        <p:cTn id="16" dur="12100" fill="hold"/>
                                        <p:tgtEl>
                                          <p:spTgt spid="49"/>
                                        </p:tgtEl>
                                        <p:attrNameLst>
                                          <p:attrName>ppt_x</p:attrName>
                                          <p:attrName>ppt_y</p:attrName>
                                        </p:attrNameLst>
                                      </p:cBhvr>
                                      <p:rCtr x="0" y="-768"/>
                                    </p:animMotion>
                                  </p:childTnLst>
                                </p:cTn>
                              </p:par>
                              <p:par>
                                <p:cTn id="17" presetID="42" presetClass="path" presetSubtype="0" repeatCount="indefinite" accel="50000" decel="50000" autoRev="1" fill="hold" grpId="0" nodeType="withEffect">
                                  <p:stCondLst>
                                    <p:cond delay="3600"/>
                                  </p:stCondLst>
                                  <p:endCondLst>
                                    <p:cond evt="onNext" delay="0">
                                      <p:tgtEl>
                                        <p:sldTgt/>
                                      </p:tgtEl>
                                    </p:cond>
                                  </p:endCondLst>
                                  <p:childTnLst>
                                    <p:animMotion origin="layout" path="M 1.94444E-6 0 L 1.94444E-6 -1.0081 " pathEditMode="relative" rAng="0" ptsTypes="AA">
                                      <p:cBhvr>
                                        <p:cTn id="18" dur="8400" fill="hold"/>
                                        <p:tgtEl>
                                          <p:spTgt spid="50"/>
                                        </p:tgtEl>
                                        <p:attrNameLst>
                                          <p:attrName>ppt_x</p:attrName>
                                          <p:attrName>ppt_y</p:attrName>
                                        </p:attrNameLst>
                                      </p:cBhvr>
                                      <p:rCtr x="0" y="-504"/>
                                    </p:animMotion>
                                  </p:childTnLst>
                                </p:cTn>
                              </p:par>
                              <p:par>
                                <p:cTn id="19" presetID="42" presetClass="path" presetSubtype="0" repeatCount="indefinite" accel="50000" decel="50000" fill="hold" grpId="0" nodeType="withEffect">
                                  <p:stCondLst>
                                    <p:cond delay="500"/>
                                  </p:stCondLst>
                                  <p:childTnLst>
                                    <p:animMotion origin="layout" path="M 2.77778E-6 1.85185E-6 L 2.77778E-6 0.99305 " pathEditMode="relative" rAng="0" ptsTypes="AA">
                                      <p:cBhvr>
                                        <p:cTn id="20" dur="19500" fill="hold"/>
                                        <p:tgtEl>
                                          <p:spTgt spid="51"/>
                                        </p:tgtEl>
                                        <p:attrNameLst>
                                          <p:attrName>ppt_x</p:attrName>
                                          <p:attrName>ppt_y</p:attrName>
                                        </p:attrNameLst>
                                      </p:cBhvr>
                                      <p:rCtr x="0" y="497"/>
                                    </p:animMotion>
                                  </p:childTnLst>
                                </p:cTn>
                              </p:par>
                              <p:par>
                                <p:cTn id="21" presetID="42" presetClass="path" presetSubtype="0" repeatCount="indefinite" accel="50000" decel="50000" fill="hold" grpId="0" nodeType="withEffect">
                                  <p:stCondLst>
                                    <p:cond delay="6300"/>
                                  </p:stCondLst>
                                  <p:childTnLst>
                                    <p:animMotion origin="layout" path="M 2.77778E-6 1.85185E-6 L 2.77778E-6 0.99305 " pathEditMode="relative" rAng="0" ptsTypes="AA">
                                      <p:cBhvr>
                                        <p:cTn id="22" dur="8200" fill="hold"/>
                                        <p:tgtEl>
                                          <p:spTgt spid="52"/>
                                        </p:tgtEl>
                                        <p:attrNameLst>
                                          <p:attrName>ppt_x</p:attrName>
                                          <p:attrName>ppt_y</p:attrName>
                                        </p:attrNameLst>
                                      </p:cBhvr>
                                      <p:rCtr x="0" y="497"/>
                                    </p:animMotion>
                                  </p:childTnLst>
                                </p:cTn>
                              </p:par>
                              <p:par>
                                <p:cTn id="23" presetID="42" presetClass="path" presetSubtype="0" repeatCount="indefinite" accel="50000" decel="50000" fill="hold" grpId="0" nodeType="withEffect">
                                  <p:stCondLst>
                                    <p:cond delay="5700"/>
                                  </p:stCondLst>
                                  <p:endCondLst>
                                    <p:cond evt="onNext" delay="0">
                                      <p:tgtEl>
                                        <p:sldTgt/>
                                      </p:tgtEl>
                                    </p:cond>
                                  </p:endCondLst>
                                  <p:childTnLst>
                                    <p:animMotion origin="layout" path="M -4.72222E-6 -2.15822E-6 L -4.72222E-6 -1.32223 " pathEditMode="relative" rAng="0" ptsTypes="AA">
                                      <p:cBhvr>
                                        <p:cTn id="24" dur="11500" fill="hold"/>
                                        <p:tgtEl>
                                          <p:spTgt spid="53"/>
                                        </p:tgtEl>
                                        <p:attrNameLst>
                                          <p:attrName>ppt_x</p:attrName>
                                          <p:attrName>ppt_y</p:attrName>
                                        </p:attrNameLst>
                                      </p:cBhvr>
                                      <p:rCtr x="0" y="-661"/>
                                    </p:animMotion>
                                  </p:childTnLst>
                                </p:cTn>
                              </p:par>
                              <p:par>
                                <p:cTn id="25" presetID="42" presetClass="path" presetSubtype="0" repeatCount="indefinite" accel="50000" decel="50000" fill="hold" grpId="0" nodeType="withEffect">
                                  <p:stCondLst>
                                    <p:cond delay="1300"/>
                                  </p:stCondLst>
                                  <p:endCondLst>
                                    <p:cond evt="onNext" delay="0">
                                      <p:tgtEl>
                                        <p:sldTgt/>
                                      </p:tgtEl>
                                    </p:cond>
                                  </p:endCondLst>
                                  <p:childTnLst>
                                    <p:animMotion origin="layout" path="M 1.94444E-6 0 L 1.94444E-6 -1.0081 " pathEditMode="relative" rAng="0" ptsTypes="AA">
                                      <p:cBhvr>
                                        <p:cTn id="26" dur="7300" fill="hold"/>
                                        <p:tgtEl>
                                          <p:spTgt spid="54"/>
                                        </p:tgtEl>
                                        <p:attrNameLst>
                                          <p:attrName>ppt_x</p:attrName>
                                          <p:attrName>ppt_y</p:attrName>
                                        </p:attrNameLst>
                                      </p:cBhvr>
                                      <p:rCtr x="0" y="-504"/>
                                    </p:animMotion>
                                  </p:childTnLst>
                                </p:cTn>
                              </p:par>
                              <p:par>
                                <p:cTn id="27" presetID="42" presetClass="path" presetSubtype="0" repeatCount="indefinite" accel="50000" decel="50000" fill="hold" grpId="0" nodeType="withEffect">
                                  <p:stCondLst>
                                    <p:cond delay="5300"/>
                                  </p:stCondLst>
                                  <p:childTnLst>
                                    <p:animMotion origin="layout" path="M 2.77778E-6 1.85185E-6 L 2.77778E-6 0.99305 " pathEditMode="relative" rAng="0" ptsTypes="AA">
                                      <p:cBhvr>
                                        <p:cTn id="28" dur="15100" fill="hold"/>
                                        <p:tgtEl>
                                          <p:spTgt spid="55"/>
                                        </p:tgtEl>
                                        <p:attrNameLst>
                                          <p:attrName>ppt_x</p:attrName>
                                          <p:attrName>ppt_y</p:attrName>
                                        </p:attrNameLst>
                                      </p:cBhvr>
                                      <p:rCtr x="0" y="497"/>
                                    </p:animMotion>
                                  </p:childTnLst>
                                </p:cTn>
                              </p:par>
                              <p:par>
                                <p:cTn id="29" presetID="42" presetClass="path" presetSubtype="0" repeatCount="indefinite" accel="50000" decel="50000" fill="hold" grpId="0" nodeType="withEffect">
                                  <p:stCondLst>
                                    <p:cond delay="1000"/>
                                  </p:stCondLst>
                                  <p:childTnLst>
                                    <p:animMotion origin="layout" path="M 2.77778E-6 1.85185E-6 L 2.77778E-6 0.99305 " pathEditMode="relative" rAng="0" ptsTypes="AA">
                                      <p:cBhvr>
                                        <p:cTn id="30" dur="5000" fill="hold"/>
                                        <p:tgtEl>
                                          <p:spTgt spid="56"/>
                                        </p:tgtEl>
                                        <p:attrNameLst>
                                          <p:attrName>ppt_x</p:attrName>
                                          <p:attrName>ppt_y</p:attrName>
                                        </p:attrNameLst>
                                      </p:cBhvr>
                                      <p:rCtr x="0" y="497"/>
                                    </p:animMotion>
                                  </p:childTnLst>
                                </p:cTn>
                              </p:par>
                              <p:par>
                                <p:cTn id="31" presetID="27" presetClass="emph" presetSubtype="0" repeatCount="indefinite" fill="hold" grpId="0" nodeType="withEffect">
                                  <p:stCondLst>
                                    <p:cond delay="0"/>
                                  </p:stCondLst>
                                  <p:childTnLst>
                                    <p:animClr clrSpc="rgb" dir="cw">
                                      <p:cBhvr override="childStyle">
                                        <p:cTn id="32" dur="6650" autoRev="1" fill="hold"/>
                                        <p:tgtEl>
                                          <p:spTgt spid="42"/>
                                        </p:tgtEl>
                                        <p:attrNameLst>
                                          <p:attrName>style.color</p:attrName>
                                        </p:attrNameLst>
                                      </p:cBhvr>
                                      <p:to>
                                        <a:srgbClr val="60CCCC"/>
                                      </p:to>
                                    </p:animClr>
                                    <p:animClr clrSpc="rgb" dir="cw">
                                      <p:cBhvr>
                                        <p:cTn id="33" dur="6650" autoRev="1" fill="hold"/>
                                        <p:tgtEl>
                                          <p:spTgt spid="42"/>
                                        </p:tgtEl>
                                        <p:attrNameLst>
                                          <p:attrName>fillcolor</p:attrName>
                                        </p:attrNameLst>
                                      </p:cBhvr>
                                      <p:to>
                                        <a:srgbClr val="60CCCC"/>
                                      </p:to>
                                    </p:animClr>
                                    <p:set>
                                      <p:cBhvr>
                                        <p:cTn id="34" dur="6650" autoRev="1" fill="hold"/>
                                        <p:tgtEl>
                                          <p:spTgt spid="42"/>
                                        </p:tgtEl>
                                        <p:attrNameLst>
                                          <p:attrName>fill.type</p:attrName>
                                        </p:attrNameLst>
                                      </p:cBhvr>
                                      <p:to>
                                        <p:strVal val="solid"/>
                                      </p:to>
                                    </p:set>
                                    <p:set>
                                      <p:cBhvr>
                                        <p:cTn id="35" dur="6650" autoRev="1" fill="hold"/>
                                        <p:tgtEl>
                                          <p:spTgt spid="42"/>
                                        </p:tgtEl>
                                        <p:attrNameLst>
                                          <p:attrName>fill.on</p:attrName>
                                        </p:attrNameLst>
                                      </p:cBhvr>
                                      <p:to>
                                        <p:strVal val="true"/>
                                      </p:to>
                                    </p:set>
                                  </p:childTnLst>
                                </p:cTn>
                              </p:par>
                              <p:par>
                                <p:cTn id="36" presetID="27" presetClass="emph" presetSubtype="0" repeatCount="indefinite" fill="hold" grpId="0" nodeType="withEffect">
                                  <p:stCondLst>
                                    <p:cond delay="700"/>
                                  </p:stCondLst>
                                  <p:childTnLst>
                                    <p:animClr clrSpc="rgb" dir="cw">
                                      <p:cBhvr override="childStyle">
                                        <p:cTn id="37" dur="5350" autoRev="1" fill="hold"/>
                                        <p:tgtEl>
                                          <p:spTgt spid="40"/>
                                        </p:tgtEl>
                                        <p:attrNameLst>
                                          <p:attrName>style.color</p:attrName>
                                        </p:attrNameLst>
                                      </p:cBhvr>
                                      <p:to>
                                        <a:srgbClr val="60CCCC"/>
                                      </p:to>
                                    </p:animClr>
                                    <p:animClr clrSpc="rgb" dir="cw">
                                      <p:cBhvr>
                                        <p:cTn id="38" dur="5350" autoRev="1" fill="hold"/>
                                        <p:tgtEl>
                                          <p:spTgt spid="40"/>
                                        </p:tgtEl>
                                        <p:attrNameLst>
                                          <p:attrName>fillcolor</p:attrName>
                                        </p:attrNameLst>
                                      </p:cBhvr>
                                      <p:to>
                                        <a:srgbClr val="60CCCC"/>
                                      </p:to>
                                    </p:animClr>
                                    <p:set>
                                      <p:cBhvr>
                                        <p:cTn id="39" dur="5350" autoRev="1" fill="hold"/>
                                        <p:tgtEl>
                                          <p:spTgt spid="40"/>
                                        </p:tgtEl>
                                        <p:attrNameLst>
                                          <p:attrName>fill.type</p:attrName>
                                        </p:attrNameLst>
                                      </p:cBhvr>
                                      <p:to>
                                        <p:strVal val="solid"/>
                                      </p:to>
                                    </p:set>
                                    <p:set>
                                      <p:cBhvr>
                                        <p:cTn id="40" dur="5350" autoRev="1" fill="hold"/>
                                        <p:tgtEl>
                                          <p:spTgt spid="40"/>
                                        </p:tgtEl>
                                        <p:attrNameLst>
                                          <p:attrName>fill.on</p:attrName>
                                        </p:attrNameLst>
                                      </p:cBhvr>
                                      <p:to>
                                        <p:strVal val="true"/>
                                      </p:to>
                                    </p:set>
                                  </p:childTnLst>
                                </p:cTn>
                              </p:par>
                              <p:par>
                                <p:cTn id="41" presetID="27" presetClass="emph" presetSubtype="0" repeatCount="indefinite" fill="hold" grpId="0" nodeType="withEffect">
                                  <p:stCondLst>
                                    <p:cond delay="2100"/>
                                  </p:stCondLst>
                                  <p:childTnLst>
                                    <p:animClr clrSpc="rgb" dir="cw">
                                      <p:cBhvr override="childStyle">
                                        <p:cTn id="42" dur="6650" autoRev="1" fill="hold"/>
                                        <p:tgtEl>
                                          <p:spTgt spid="39"/>
                                        </p:tgtEl>
                                        <p:attrNameLst>
                                          <p:attrName>style.color</p:attrName>
                                        </p:attrNameLst>
                                      </p:cBhvr>
                                      <p:to>
                                        <a:srgbClr val="60CCCC"/>
                                      </p:to>
                                    </p:animClr>
                                    <p:animClr clrSpc="rgb" dir="cw">
                                      <p:cBhvr>
                                        <p:cTn id="43" dur="6650" autoRev="1" fill="hold"/>
                                        <p:tgtEl>
                                          <p:spTgt spid="39"/>
                                        </p:tgtEl>
                                        <p:attrNameLst>
                                          <p:attrName>fillcolor</p:attrName>
                                        </p:attrNameLst>
                                      </p:cBhvr>
                                      <p:to>
                                        <a:srgbClr val="60CCCC"/>
                                      </p:to>
                                    </p:animClr>
                                    <p:set>
                                      <p:cBhvr>
                                        <p:cTn id="44" dur="6650" autoRev="1" fill="hold"/>
                                        <p:tgtEl>
                                          <p:spTgt spid="39"/>
                                        </p:tgtEl>
                                        <p:attrNameLst>
                                          <p:attrName>fill.type</p:attrName>
                                        </p:attrNameLst>
                                      </p:cBhvr>
                                      <p:to>
                                        <p:strVal val="solid"/>
                                      </p:to>
                                    </p:set>
                                    <p:set>
                                      <p:cBhvr>
                                        <p:cTn id="45" dur="6650" autoRev="1" fill="hold"/>
                                        <p:tgtEl>
                                          <p:spTgt spid="3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2" grpId="0" animBg="1"/>
      <p:bldP spid="43"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04AF466F-BDA4-4F18-9C7B-FF0A9A1B0E80}" type="datetime1">
              <a:rPr lang="en-US" smtClean="0"/>
              <a:pPr/>
              <a:t>9/4/15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1CEF607B-A47E-422C-9BEF-122CCDB7C526}" type="datetime1">
              <a:rPr lang="en-US" smtClean="0"/>
              <a:pPr/>
              <a:t>9/4/15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88B99C93-F56F-46AB-9EB8-53614A95B15F}" type="datetime1">
              <a:rPr lang="en-US" smtClean="0"/>
              <a:pPr/>
              <a:t>9/4/15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9/4/15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6EE300C-6FC5-4FC3-AF1A-075E4F50620D}" type="datetime1">
              <a:rPr lang="en-US" smtClean="0"/>
              <a:pPr/>
              <a:t>9/4/15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 Gradient">
    <p:spTree>
      <p:nvGrpSpPr>
        <p:cNvPr id="1" name=""/>
        <p:cNvGrpSpPr/>
        <p:nvPr/>
      </p:nvGrpSpPr>
      <p:grpSpPr>
        <a:xfrm>
          <a:off x="0" y="0"/>
          <a:ext cx="0" cy="0"/>
          <a:chOff x="0" y="0"/>
          <a:chExt cx="0" cy="0"/>
        </a:xfrm>
      </p:grpSpPr>
      <p:grpSp>
        <p:nvGrpSpPr>
          <p:cNvPr id="31" name="Group 30"/>
          <p:cNvGrpSpPr/>
          <p:nvPr userDrawn="1"/>
        </p:nvGrpSpPr>
        <p:grpSpPr>
          <a:xfrm>
            <a:off x="-12700" y="-2056029"/>
            <a:ext cx="9847891" cy="19379146"/>
            <a:chOff x="-12700" y="-2056029"/>
            <a:chExt cx="9847891" cy="19379146"/>
          </a:xfrm>
        </p:grpSpPr>
        <p:pic>
          <p:nvPicPr>
            <p:cNvPr id="32"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33" name="Rounded Rectangle 32"/>
            <p:cNvSpPr/>
            <p:nvPr userDrawn="1"/>
          </p:nvSpPr>
          <p:spPr>
            <a:xfrm>
              <a:off x="1823499" y="3308943"/>
              <a:ext cx="1729740"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4" name="Rounded Rectangle 33"/>
            <p:cNvSpPr/>
            <p:nvPr userDrawn="1"/>
          </p:nvSpPr>
          <p:spPr>
            <a:xfrm>
              <a:off x="0" y="1236689"/>
              <a:ext cx="1729740"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5" name="Rounded Rectangle 34"/>
            <p:cNvSpPr/>
            <p:nvPr userDrawn="1"/>
          </p:nvSpPr>
          <p:spPr>
            <a:xfrm rot="10800000">
              <a:off x="1013791" y="4248605"/>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j-lt"/>
                <a:ea typeface="+mn-ea"/>
                <a:cs typeface="+mn-cs"/>
              </a:endParaRPr>
            </a:p>
          </p:txBody>
        </p:sp>
        <p:sp>
          <p:nvSpPr>
            <p:cNvPr id="36" name="Rounded Rectangle 35"/>
            <p:cNvSpPr/>
            <p:nvPr userDrawn="1"/>
          </p:nvSpPr>
          <p:spPr>
            <a:xfrm>
              <a:off x="6585483" y="-2056029"/>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7" name="Rounded Rectangle 36"/>
            <p:cNvSpPr/>
            <p:nvPr userDrawn="1"/>
          </p:nvSpPr>
          <p:spPr>
            <a:xfrm>
              <a:off x="8105451" y="2783785"/>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8" name="Rounded Rectangle 37"/>
            <p:cNvSpPr/>
            <p:nvPr userDrawn="1"/>
          </p:nvSpPr>
          <p:spPr>
            <a:xfrm rot="10800000">
              <a:off x="3036073" y="174390"/>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grpSp>
      <p:sp>
        <p:nvSpPr>
          <p:cNvPr id="69" name="Rectangle 5"/>
          <p:cNvSpPr>
            <a:spLocks noChangeArrowheads="1"/>
          </p:cNvSpPr>
          <p:nvPr userDrawn="1"/>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chemeClr val="bg2"/>
                </a:solidFill>
                <a:latin typeface="+mj-lt"/>
              </a:rPr>
              <a:t>Cisco Confidential</a:t>
            </a:r>
          </a:p>
        </p:txBody>
      </p:sp>
      <p:sp>
        <p:nvSpPr>
          <p:cNvPr id="7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2011 Cisco and/or its affiliates. All rights reserved.</a:t>
            </a:r>
            <a:endParaRPr lang="en-US" sz="600" dirty="0">
              <a:solidFill>
                <a:srgbClr val="FFFFFF"/>
              </a:solidFill>
              <a:latin typeface="+mj-lt"/>
            </a:endParaRPr>
          </a:p>
        </p:txBody>
      </p:sp>
      <p:sp>
        <p:nvSpPr>
          <p:cNvPr id="7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
        <p:nvSpPr>
          <p:cNvPr id="2" name="Title 1"/>
          <p:cNvSpPr>
            <a:spLocks noGrp="1"/>
          </p:cNvSpPr>
          <p:nvPr>
            <p:ph type="ctrTitle" hasCustomPrompt="1"/>
          </p:nvPr>
        </p:nvSpPr>
        <p:spPr>
          <a:xfrm>
            <a:off x="221393" y="1236689"/>
            <a:ext cx="8112125" cy="2918779"/>
          </a:xfrm>
        </p:spPr>
        <p:txBody>
          <a:bodyPr/>
          <a:lstStyle>
            <a:lvl1pPr>
              <a:lnSpc>
                <a:spcPct val="90000"/>
              </a:lnSpc>
              <a:defRPr lang="en-US" sz="5400" b="0" kern="1200" spc="-200" baseline="0" dirty="0">
                <a:solidFill>
                  <a:schemeClr val="bg1"/>
                </a:solidFill>
                <a:latin typeface="+mj-lt"/>
                <a:ea typeface="+mj-ea"/>
                <a:cs typeface="+mj-cs"/>
              </a:defRPr>
            </a:lvl1pPr>
          </a:lstStyle>
          <a:p>
            <a:r>
              <a:rPr lang="en-US" dirty="0" smtClean="0"/>
              <a:t>Presentation Title Goes Here</a:t>
            </a:r>
            <a:endParaRPr lang="en-US" dirty="0"/>
          </a:p>
        </p:txBody>
      </p:sp>
      <p:sp>
        <p:nvSpPr>
          <p:cNvPr id="3" name="Subtitle 2"/>
          <p:cNvSpPr>
            <a:spLocks noGrp="1"/>
          </p:cNvSpPr>
          <p:nvPr>
            <p:ph type="subTitle" idx="1" hasCustomPrompt="1"/>
          </p:nvPr>
        </p:nvSpPr>
        <p:spPr>
          <a:xfrm>
            <a:off x="236383" y="4464068"/>
            <a:ext cx="8112126" cy="384175"/>
          </a:xfrm>
        </p:spPr>
        <p:txBody>
          <a:bodyPr anchor="b" anchorCtr="0">
            <a:noAutofit/>
          </a:bodyPr>
          <a:lstStyle>
            <a:lvl1pPr marL="0" indent="0" algn="l">
              <a:buNone/>
              <a:defRPr lang="en-US" sz="2000" b="0" kern="1200" dirty="0">
                <a:solidFill>
                  <a:schemeClr val="bg1"/>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a:t>
            </a:r>
            <a:endParaRPr lang="en-US" dirty="0"/>
          </a:p>
        </p:txBody>
      </p:sp>
      <p:sp>
        <p:nvSpPr>
          <p:cNvPr id="41" name="Text Placeholder 40"/>
          <p:cNvSpPr>
            <a:spLocks noGrp="1"/>
          </p:cNvSpPr>
          <p:nvPr>
            <p:ph type="body" sz="quarter" idx="10" hasCustomPrompt="1"/>
          </p:nvPr>
        </p:nvSpPr>
        <p:spPr>
          <a:xfrm>
            <a:off x="236383" y="4768852"/>
            <a:ext cx="8097838" cy="384175"/>
          </a:xfrm>
        </p:spPr>
        <p:txBody>
          <a:bodyPr/>
          <a:lstStyle>
            <a:lvl1pPr marL="0" indent="0">
              <a:buFontTx/>
              <a:buNone/>
              <a:defRPr lang="en-US" sz="1800" b="0" kern="1200" dirty="0">
                <a:solidFill>
                  <a:schemeClr val="bg1"/>
                </a:solidFill>
                <a:latin typeface="+mj-lt"/>
                <a:ea typeface="+mn-ea"/>
                <a:cs typeface="+mn-cs"/>
              </a:defRPr>
            </a:lvl1pPr>
            <a:lvl2pPr marL="0" indent="0">
              <a:buFontTx/>
              <a:buNone/>
              <a:defRPr lang="en-US" sz="2000" kern="1200" dirty="0" smtClean="0">
                <a:solidFill>
                  <a:schemeClr val="bg1"/>
                </a:solidFill>
                <a:latin typeface="+mj-lt"/>
                <a:ea typeface="+mn-ea"/>
                <a:cs typeface="+mn-cs"/>
              </a:defRPr>
            </a:lvl2pPr>
            <a:lvl3pPr marL="0" indent="0">
              <a:buFontTx/>
              <a:buNone/>
              <a:defRPr lang="en-US" sz="2000" kern="1200" dirty="0" smtClean="0">
                <a:solidFill>
                  <a:schemeClr val="bg1"/>
                </a:solidFill>
                <a:latin typeface="+mj-lt"/>
                <a:ea typeface="+mn-ea"/>
                <a:cs typeface="+mn-cs"/>
              </a:defRPr>
            </a:lvl3pPr>
            <a:lvl4pPr marL="0" indent="0">
              <a:buFontTx/>
              <a:buNone/>
              <a:defRPr lang="en-US" sz="2000" kern="1200" dirty="0" smtClean="0">
                <a:solidFill>
                  <a:schemeClr val="bg1"/>
                </a:solidFill>
                <a:latin typeface="+mj-lt"/>
                <a:ea typeface="+mn-ea"/>
                <a:cs typeface="+mn-cs"/>
              </a:defRPr>
            </a:lvl4pPr>
            <a:lvl5pPr marL="0" indent="0">
              <a:buFontTx/>
              <a:buNone/>
              <a:defRPr lang="en-US" sz="2000" kern="1200" dirty="0" smtClean="0">
                <a:solidFill>
                  <a:schemeClr val="bg1"/>
                </a:solidFill>
                <a:latin typeface="+mj-lt"/>
                <a:ea typeface="+mn-ea"/>
                <a:cs typeface="+mn-cs"/>
              </a:defRPr>
            </a:lvl5pPr>
          </a:lstStyle>
          <a:p>
            <a:pPr lvl="0"/>
            <a:r>
              <a:rPr lang="en-US" dirty="0" smtClean="0"/>
              <a:t>Presenter Title</a:t>
            </a:r>
            <a:endParaRPr lang="en-US" dirty="0"/>
          </a:p>
        </p:txBody>
      </p:sp>
      <p:sp>
        <p:nvSpPr>
          <p:cNvPr id="44" name="Text Placeholder 43"/>
          <p:cNvSpPr>
            <a:spLocks noGrp="1"/>
          </p:cNvSpPr>
          <p:nvPr>
            <p:ph type="body" sz="quarter" idx="11" hasCustomPrompt="1"/>
          </p:nvPr>
        </p:nvSpPr>
        <p:spPr>
          <a:xfrm>
            <a:off x="236538" y="5232770"/>
            <a:ext cx="8112125" cy="384175"/>
          </a:xfrm>
        </p:spPr>
        <p:txBody>
          <a:bodyPr/>
          <a:lstStyle>
            <a:lvl1pPr marL="0" indent="0">
              <a:buFontTx/>
              <a:buNone/>
              <a:defRPr lang="en-US" sz="1400" b="0" kern="1200" dirty="0">
                <a:solidFill>
                  <a:schemeClr val="bg1"/>
                </a:solidFill>
                <a:latin typeface="+mj-lt"/>
                <a:ea typeface="+mn-ea"/>
                <a:cs typeface="+mn-cs"/>
              </a:defRPr>
            </a:lvl1pPr>
            <a:lvl2pPr>
              <a:defRPr lang="en-US" sz="2000" kern="1200" dirty="0" smtClean="0">
                <a:solidFill>
                  <a:schemeClr val="bg1"/>
                </a:solidFill>
                <a:latin typeface="+mj-lt"/>
                <a:ea typeface="+mn-ea"/>
                <a:cs typeface="+mn-cs"/>
              </a:defRPr>
            </a:lvl2pPr>
            <a:lvl3pPr>
              <a:defRPr lang="en-US" sz="2000" kern="1200" dirty="0" smtClean="0">
                <a:solidFill>
                  <a:schemeClr val="bg1"/>
                </a:solidFill>
                <a:latin typeface="+mj-lt"/>
                <a:ea typeface="+mn-ea"/>
                <a:cs typeface="+mn-cs"/>
              </a:defRPr>
            </a:lvl3pPr>
            <a:lvl4pPr>
              <a:defRPr lang="en-US" sz="2000" kern="1200" dirty="0" smtClean="0">
                <a:solidFill>
                  <a:schemeClr val="bg1"/>
                </a:solidFill>
                <a:latin typeface="+mj-lt"/>
                <a:ea typeface="+mn-ea"/>
                <a:cs typeface="+mn-cs"/>
              </a:defRPr>
            </a:lvl4pPr>
            <a:lvl5pPr>
              <a:defRPr lang="en-US" sz="2000" kern="1200" dirty="0" smtClean="0">
                <a:solidFill>
                  <a:schemeClr val="bg1"/>
                </a:solidFill>
                <a:latin typeface="+mj-lt"/>
                <a:ea typeface="+mn-ea"/>
                <a:cs typeface="+mn-cs"/>
              </a:defRPr>
            </a:lvl5pPr>
          </a:lstStyle>
          <a:p>
            <a:pPr lvl="0"/>
            <a:r>
              <a:rPr lang="en-US" dirty="0" smtClean="0"/>
              <a:t>Date</a:t>
            </a:r>
            <a:endParaRPr lang="en-US" dirty="0"/>
          </a:p>
        </p:txBody>
      </p:sp>
      <p:grpSp>
        <p:nvGrpSpPr>
          <p:cNvPr id="4" name="Group 38"/>
          <p:cNvGrpSpPr/>
          <p:nvPr userDrawn="1"/>
        </p:nvGrpSpPr>
        <p:grpSpPr>
          <a:xfrm>
            <a:off x="341314" y="311151"/>
            <a:ext cx="829170" cy="438358"/>
            <a:chOff x="609600" y="528537"/>
            <a:chExt cx="1444734" cy="763789"/>
          </a:xfrm>
          <a:solidFill>
            <a:schemeClr val="bg1"/>
          </a:solidFill>
        </p:grpSpPr>
        <p:sp>
          <p:nvSpPr>
            <p:cNvPr id="73" name="Rectangle 72"/>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dirty="0">
                <a:latin typeface="+mj-lt"/>
              </a:endParaRPr>
            </a:p>
          </p:txBody>
        </p:sp>
        <p:sp>
          <p:nvSpPr>
            <p:cNvPr id="74" name="Freeform 73"/>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dirty="0">
                <a:latin typeface="+mj-lt"/>
              </a:endParaRPr>
            </a:p>
          </p:txBody>
        </p:sp>
        <p:sp>
          <p:nvSpPr>
            <p:cNvPr id="75" name="Freeform 74"/>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dirty="0">
                <a:latin typeface="+mj-lt"/>
              </a:endParaRPr>
            </a:p>
          </p:txBody>
        </p:sp>
        <p:sp>
          <p:nvSpPr>
            <p:cNvPr id="76" name="Freeform 75"/>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dirty="0">
                <a:latin typeface="+mj-lt"/>
              </a:endParaRPr>
            </a:p>
          </p:txBody>
        </p:sp>
        <p:sp>
          <p:nvSpPr>
            <p:cNvPr id="77" name="Freeform 76"/>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dirty="0">
                <a:latin typeface="+mj-lt"/>
              </a:endParaRPr>
            </a:p>
          </p:txBody>
        </p:sp>
        <p:sp>
          <p:nvSpPr>
            <p:cNvPr id="92" name="Freeform 91"/>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dirty="0">
                <a:latin typeface="+mj-lt"/>
              </a:endParaRPr>
            </a:p>
          </p:txBody>
        </p:sp>
        <p:sp>
          <p:nvSpPr>
            <p:cNvPr id="93" name="Freeform 92"/>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94" name="Freeform 93"/>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dirty="0">
                <a:latin typeface="+mj-lt"/>
              </a:endParaRPr>
            </a:p>
          </p:txBody>
        </p:sp>
        <p:sp>
          <p:nvSpPr>
            <p:cNvPr id="95" name="Freeform 94"/>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96" name="Freeform 95"/>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dirty="0">
                <a:latin typeface="+mj-lt"/>
              </a:endParaRPr>
            </a:p>
          </p:txBody>
        </p:sp>
        <p:sp>
          <p:nvSpPr>
            <p:cNvPr id="97" name="Freeform 96"/>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98" name="Freeform 97"/>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dirty="0">
                <a:latin typeface="+mj-lt"/>
              </a:endParaRPr>
            </a:p>
          </p:txBody>
        </p:sp>
        <p:sp>
          <p:nvSpPr>
            <p:cNvPr id="99" name="Freeform 98"/>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100" name="Freeform 99"/>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dirty="0">
                <a:latin typeface="+mj-lt"/>
              </a:endParaRPr>
            </a:p>
          </p:txBody>
        </p:sp>
      </p:gr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F50D295D-4A77-4DEB-B04C-9F4282A8BC04}" type="datetime1">
              <a:rPr lang="en-US" smtClean="0"/>
              <a:pPr/>
              <a:t>9/4/15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2B28685-4D0C-42D5-8013-B5904CD1FCBC}" type="datetime1">
              <a:rPr lang="en-US" smtClean="0"/>
              <a:pPr/>
              <a:t>9/4/15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9/4/15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
        <p:nvSpPr>
          <p:cNvPr id="5" name="Rectangle 5"/>
          <p:cNvSpPr>
            <a:spLocks noChangeArrowheads="1"/>
          </p:cNvSpPr>
          <p:nvPr userDrawn="1"/>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marL="0" algn="r" defTabSz="814388" rtl="0" eaLnBrk="1" latinLnBrk="0" hangingPunct="1">
              <a:lnSpc>
                <a:spcPct val="100000"/>
              </a:lnSpc>
            </a:pPr>
            <a:r>
              <a:rPr lang="en-US" sz="600" kern="1200" dirty="0">
                <a:solidFill>
                  <a:srgbClr val="C0C0C0"/>
                </a:solidFill>
                <a:latin typeface="+mj-lt"/>
                <a:ea typeface="+mn-ea"/>
                <a:cs typeface="+mn-cs"/>
              </a:rPr>
              <a:t>Cisco Confidential</a:t>
            </a:r>
          </a:p>
        </p:txBody>
      </p:sp>
      <p:sp>
        <p:nvSpPr>
          <p:cNvPr id="6" name="Rectangle 5"/>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2011 Cisco and/or its affiliates. All rights reserved.</a:t>
            </a:r>
            <a:endParaRPr lang="en-US" sz="600" dirty="0">
              <a:solidFill>
                <a:srgbClr val="C0C0C0"/>
              </a:solidFill>
              <a:latin typeface="+mj-lt"/>
            </a:endParaRPr>
          </a:p>
        </p:txBody>
      </p:sp>
      <p:sp>
        <p:nvSpPr>
          <p:cNvPr id="7"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9/4/15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7B613C-1AD7-49D3-885D-F654C5CDBAA6}" type="datetime1">
              <a:rPr lang="en-US" smtClean="0"/>
              <a:pPr/>
              <a:t>9/4/15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dirty="0"/>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8FB4290-6522-4139-852E-05BD9E7F0D2E}" type="datetime1">
              <a:rPr lang="en-US" smtClean="0"/>
              <a:pPr/>
              <a:t>9/4/15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AB955F9-81EA-47C5-8059-9E5C2B437C70}" type="datetime1">
              <a:rPr lang="en-US" smtClean="0"/>
              <a:pPr/>
              <a:t>9/4/15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1_Title Slide-animated White">
    <p:spTree>
      <p:nvGrpSpPr>
        <p:cNvPr id="1" name=""/>
        <p:cNvGrpSpPr/>
        <p:nvPr/>
      </p:nvGrpSpPr>
      <p:grpSpPr>
        <a:xfrm>
          <a:off x="0" y="0"/>
          <a:ext cx="0" cy="0"/>
          <a:chOff x="0" y="0"/>
          <a:chExt cx="0" cy="0"/>
        </a:xfrm>
      </p:grpSpPr>
      <p:pic>
        <p:nvPicPr>
          <p:cNvPr id="38" name="Picture 37" descr="bottom bar.jpg"/>
          <p:cNvPicPr>
            <a:picLocks noChangeAspect="1"/>
          </p:cNvPicPr>
          <p:nvPr userDrawn="1"/>
        </p:nvPicPr>
        <p:blipFill>
          <a:blip r:embed="rId2" cstate="print"/>
          <a:stretch>
            <a:fillRect/>
          </a:stretch>
        </p:blipFill>
        <p:spPr>
          <a:xfrm>
            <a:off x="333375" y="6378339"/>
            <a:ext cx="8477250" cy="162912"/>
          </a:xfrm>
          <a:prstGeom prst="rect">
            <a:avLst/>
          </a:prstGeom>
        </p:spPr>
      </p:pic>
      <p:sp>
        <p:nvSpPr>
          <p:cNvPr id="39" name="Rectangle 38"/>
          <p:cNvSpPr/>
          <p:nvPr userDrawn="1"/>
        </p:nvSpPr>
        <p:spPr>
          <a:xfrm>
            <a:off x="3405352" y="5948636"/>
            <a:ext cx="599089" cy="11456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0" name="Rectangle 39"/>
          <p:cNvSpPr/>
          <p:nvPr userDrawn="1"/>
        </p:nvSpPr>
        <p:spPr>
          <a:xfrm>
            <a:off x="1460939" y="5948636"/>
            <a:ext cx="472965" cy="1145627"/>
          </a:xfrm>
          <a:prstGeom prst="rect">
            <a:avLst/>
          </a:prstGeom>
          <a:solidFill>
            <a:srgbClr val="6DB344">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2" name="Rectangle 41"/>
          <p:cNvSpPr/>
          <p:nvPr userDrawn="1"/>
        </p:nvSpPr>
        <p:spPr>
          <a:xfrm>
            <a:off x="4771697" y="5948636"/>
            <a:ext cx="472965" cy="1145627"/>
          </a:xfrm>
          <a:prstGeom prst="rect">
            <a:avLst/>
          </a:prstGeom>
          <a:solidFill>
            <a:srgbClr val="009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3" name="Rounded Rectangle 42"/>
          <p:cNvSpPr/>
          <p:nvPr userDrawn="1"/>
        </p:nvSpPr>
        <p:spPr>
          <a:xfrm rot="10800000" flipH="1">
            <a:off x="2856506" y="831272"/>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5" name="Rounded Rectangle 44"/>
          <p:cNvSpPr/>
          <p:nvPr userDrawn="1"/>
        </p:nvSpPr>
        <p:spPr>
          <a:xfrm rot="10800000" flipH="1">
            <a:off x="821966" y="4716780"/>
            <a:ext cx="656314" cy="150749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6" name="Rounded Rectangle 45"/>
          <p:cNvSpPr/>
          <p:nvPr userDrawn="1"/>
        </p:nvSpPr>
        <p:spPr>
          <a:xfrm rot="10800000" flipH="1">
            <a:off x="1332506" y="1981200"/>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7" name="Rounded Rectangle 46"/>
          <p:cNvSpPr/>
          <p:nvPr userDrawn="1"/>
        </p:nvSpPr>
        <p:spPr>
          <a:xfrm rot="10800000" flipH="1">
            <a:off x="5869870" y="6614159"/>
            <a:ext cx="780312" cy="3319549"/>
          </a:xfrm>
          <a:prstGeom prst="roundRect">
            <a:avLst>
              <a:gd name="adj" fmla="val 50000"/>
            </a:avLst>
          </a:prstGeom>
          <a:solidFill>
            <a:srgbClr val="1F8BAE">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8" name="Rounded Rectangle 47"/>
          <p:cNvSpPr/>
          <p:nvPr userDrawn="1"/>
        </p:nvSpPr>
        <p:spPr>
          <a:xfrm rot="10800000" flipH="1">
            <a:off x="6933206" y="6614160"/>
            <a:ext cx="656314" cy="150749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Rounded Rectangle 48"/>
          <p:cNvSpPr/>
          <p:nvPr userDrawn="1"/>
        </p:nvSpPr>
        <p:spPr>
          <a:xfrm rot="10800000" flipH="1">
            <a:off x="2191486" y="6719450"/>
            <a:ext cx="662549" cy="6331065"/>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0" name="Rounded Rectangle 49"/>
          <p:cNvSpPr/>
          <p:nvPr userDrawn="1"/>
        </p:nvSpPr>
        <p:spPr>
          <a:xfrm rot="10800000" flipH="1">
            <a:off x="2794161" y="6668595"/>
            <a:ext cx="779356" cy="5546310"/>
          </a:xfrm>
          <a:prstGeom prst="roundRect">
            <a:avLst>
              <a:gd name="adj" fmla="val 50000"/>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1" name="Rounded Rectangle 50"/>
          <p:cNvSpPr/>
          <p:nvPr userDrawn="1"/>
        </p:nvSpPr>
        <p:spPr>
          <a:xfrm rot="10800000" flipH="1">
            <a:off x="4920834" y="1025236"/>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2" name="Rounded Rectangle 51"/>
          <p:cNvSpPr/>
          <p:nvPr userDrawn="1"/>
        </p:nvSpPr>
        <p:spPr>
          <a:xfrm rot="10800000" flipH="1">
            <a:off x="5391889" y="1731818"/>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3" name="Rounded Rectangle 52"/>
          <p:cNvSpPr/>
          <p:nvPr userDrawn="1"/>
        </p:nvSpPr>
        <p:spPr>
          <a:xfrm rot="10800000" flipH="1">
            <a:off x="341313" y="6708752"/>
            <a:ext cx="780312" cy="3319549"/>
          </a:xfrm>
          <a:prstGeom prst="roundRect">
            <a:avLst>
              <a:gd name="adj" fmla="val 50000"/>
            </a:avLst>
          </a:prstGeom>
          <a:gradFill flip="none" rotWithShape="1">
            <a:gsLst>
              <a:gs pos="0">
                <a:srgbClr val="4DCAFF">
                  <a:shade val="30000"/>
                  <a:satMod val="115000"/>
                  <a:alpha val="26000"/>
                </a:srgbClr>
              </a:gs>
              <a:gs pos="50000">
                <a:srgbClr val="4DCAFF">
                  <a:shade val="67500"/>
                  <a:satMod val="115000"/>
                </a:srgbClr>
              </a:gs>
              <a:gs pos="100000">
                <a:srgbClr val="4DCAFF">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4" name="Rounded Rectangle 53"/>
          <p:cNvSpPr/>
          <p:nvPr userDrawn="1"/>
        </p:nvSpPr>
        <p:spPr>
          <a:xfrm rot="10800000" flipH="1">
            <a:off x="8038251" y="8318268"/>
            <a:ext cx="780312" cy="3319549"/>
          </a:xfrm>
          <a:prstGeom prst="roundRect">
            <a:avLst>
              <a:gd name="adj" fmla="val 5000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5" name="Rounded Rectangle 54"/>
          <p:cNvSpPr/>
          <p:nvPr userDrawn="1"/>
        </p:nvSpPr>
        <p:spPr>
          <a:xfrm rot="10800000" flipH="1">
            <a:off x="8162249" y="1731818"/>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6" name="Rounded Rectangle 55"/>
          <p:cNvSpPr/>
          <p:nvPr userDrawn="1"/>
        </p:nvSpPr>
        <p:spPr>
          <a:xfrm rot="10800000" flipH="1">
            <a:off x="3770906" y="1981200"/>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7" name="Rectangle 56"/>
          <p:cNvSpPr/>
          <p:nvPr userDrawn="1"/>
        </p:nvSpPr>
        <p:spPr>
          <a:xfrm>
            <a:off x="0" y="0"/>
            <a:ext cx="9129008" cy="6378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59" name="Group 67"/>
          <p:cNvGrpSpPr/>
          <p:nvPr userDrawn="1"/>
        </p:nvGrpSpPr>
        <p:grpSpPr>
          <a:xfrm>
            <a:off x="341314" y="311151"/>
            <a:ext cx="829170" cy="438358"/>
            <a:chOff x="609600" y="528537"/>
            <a:chExt cx="1444734" cy="763789"/>
          </a:xfrm>
          <a:gradFill flip="none" rotWithShape="1">
            <a:gsLst>
              <a:gs pos="11000">
                <a:schemeClr val="accent2"/>
              </a:gs>
              <a:gs pos="100000">
                <a:schemeClr val="accent5"/>
              </a:gs>
            </a:gsLst>
            <a:lin ang="2700000" scaled="1"/>
            <a:tileRect/>
          </a:gradFill>
        </p:grpSpPr>
        <p:sp>
          <p:nvSpPr>
            <p:cNvPr id="60" name="Rectangle 59"/>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a:latin typeface="+mj-lt"/>
              </a:endParaRPr>
            </a:p>
          </p:txBody>
        </p:sp>
        <p:sp>
          <p:nvSpPr>
            <p:cNvPr id="61" name="Freeform 60"/>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a:latin typeface="+mj-lt"/>
              </a:endParaRPr>
            </a:p>
          </p:txBody>
        </p:sp>
        <p:sp>
          <p:nvSpPr>
            <p:cNvPr id="62" name="Freeform 61"/>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a:latin typeface="+mj-lt"/>
              </a:endParaRPr>
            </a:p>
          </p:txBody>
        </p:sp>
        <p:sp>
          <p:nvSpPr>
            <p:cNvPr id="63" name="Freeform 62"/>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a:latin typeface="+mj-lt"/>
              </a:endParaRPr>
            </a:p>
          </p:txBody>
        </p:sp>
        <p:sp>
          <p:nvSpPr>
            <p:cNvPr id="78" name="Freeform 77"/>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a:latin typeface="+mj-lt"/>
              </a:endParaRPr>
            </a:p>
          </p:txBody>
        </p:sp>
        <p:sp>
          <p:nvSpPr>
            <p:cNvPr id="79" name="Freeform 78"/>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sp>
          <p:nvSpPr>
            <p:cNvPr id="80" name="Freeform 79"/>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a:latin typeface="+mj-lt"/>
              </a:endParaRPr>
            </a:p>
          </p:txBody>
        </p:sp>
        <p:sp>
          <p:nvSpPr>
            <p:cNvPr id="81" name="Freeform 80"/>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82" name="Freeform 81"/>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83" name="Freeform 82"/>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a:latin typeface="+mj-lt"/>
              </a:endParaRPr>
            </a:p>
          </p:txBody>
        </p:sp>
        <p:sp>
          <p:nvSpPr>
            <p:cNvPr id="84" name="Freeform 83"/>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85" name="Freeform 84"/>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86" name="Freeform 85"/>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87" name="Freeform 86"/>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grpSp>
      <p:sp>
        <p:nvSpPr>
          <p:cNvPr id="88" name="Rectangle 87"/>
          <p:cNvSpPr/>
          <p:nvPr userDrawn="1"/>
        </p:nvSpPr>
        <p:spPr>
          <a:xfrm>
            <a:off x="1" y="6541294"/>
            <a:ext cx="9129008" cy="316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0" name="Rectangle 5"/>
          <p:cNvSpPr>
            <a:spLocks noChangeArrowheads="1"/>
          </p:cNvSpPr>
          <p:nvPr userDrawn="1"/>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9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2" name="Title 1"/>
          <p:cNvSpPr>
            <a:spLocks noGrp="1"/>
          </p:cNvSpPr>
          <p:nvPr>
            <p:ph type="ctrTitle" hasCustomPrompt="1"/>
          </p:nvPr>
        </p:nvSpPr>
        <p:spPr>
          <a:xfrm>
            <a:off x="221393" y="1236689"/>
            <a:ext cx="8112125" cy="2918779"/>
          </a:xfrm>
        </p:spPr>
        <p:txBody>
          <a:bodyPr/>
          <a:lstStyle>
            <a:lvl1pPr>
              <a:lnSpc>
                <a:spcPct val="90000"/>
              </a:lnSpc>
              <a:defRPr lang="en-US" sz="5400" b="0" kern="1200" spc="-200"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sp>
        <p:nvSpPr>
          <p:cNvPr id="3" name="Subtitle 2"/>
          <p:cNvSpPr>
            <a:spLocks noGrp="1"/>
          </p:cNvSpPr>
          <p:nvPr>
            <p:ph type="subTitle" idx="1" hasCustomPrompt="1"/>
          </p:nvPr>
        </p:nvSpPr>
        <p:spPr>
          <a:xfrm>
            <a:off x="236383" y="4464068"/>
            <a:ext cx="8112126" cy="384175"/>
          </a:xfrm>
        </p:spPr>
        <p:txBody>
          <a:bodyPr anchor="b" anchorCtr="0">
            <a:noAutofit/>
          </a:bodyPr>
          <a:lstStyle>
            <a:lvl1pPr marL="0" indent="0" algn="l">
              <a:buNone/>
              <a:defRPr lang="en-US" sz="2000" b="0" kern="1200" dirty="0">
                <a:solidFill>
                  <a:srgbClr val="6DB344"/>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a:t>
            </a:r>
            <a:endParaRPr lang="en-US" dirty="0"/>
          </a:p>
        </p:txBody>
      </p:sp>
      <p:sp>
        <p:nvSpPr>
          <p:cNvPr id="41" name="Text Placeholder 40"/>
          <p:cNvSpPr>
            <a:spLocks noGrp="1"/>
          </p:cNvSpPr>
          <p:nvPr>
            <p:ph type="body" sz="quarter" idx="10" hasCustomPrompt="1"/>
          </p:nvPr>
        </p:nvSpPr>
        <p:spPr>
          <a:xfrm>
            <a:off x="236383" y="4768852"/>
            <a:ext cx="8097838" cy="384175"/>
          </a:xfrm>
        </p:spPr>
        <p:txBody>
          <a:bodyPr/>
          <a:lstStyle>
            <a:lvl1pPr marL="0" indent="0">
              <a:buFontTx/>
              <a:buNone/>
              <a:defRPr lang="en-US" sz="1800" b="0" kern="1200" dirty="0">
                <a:solidFill>
                  <a:srgbClr val="6DB344"/>
                </a:solidFill>
                <a:latin typeface="+mj-lt"/>
                <a:ea typeface="+mn-ea"/>
                <a:cs typeface="+mn-cs"/>
              </a:defRPr>
            </a:lvl1pPr>
            <a:lvl2pPr marL="0" indent="0">
              <a:buFontTx/>
              <a:buNone/>
              <a:defRPr lang="en-US" sz="2000" kern="1200" dirty="0" smtClean="0">
                <a:solidFill>
                  <a:schemeClr val="bg1"/>
                </a:solidFill>
                <a:latin typeface="+mj-lt"/>
                <a:ea typeface="+mn-ea"/>
                <a:cs typeface="+mn-cs"/>
              </a:defRPr>
            </a:lvl2pPr>
            <a:lvl3pPr marL="0" indent="0">
              <a:buFontTx/>
              <a:buNone/>
              <a:defRPr lang="en-US" sz="2000" kern="1200" dirty="0" smtClean="0">
                <a:solidFill>
                  <a:schemeClr val="bg1"/>
                </a:solidFill>
                <a:latin typeface="+mj-lt"/>
                <a:ea typeface="+mn-ea"/>
                <a:cs typeface="+mn-cs"/>
              </a:defRPr>
            </a:lvl3pPr>
            <a:lvl4pPr marL="0" indent="0">
              <a:buFontTx/>
              <a:buNone/>
              <a:defRPr lang="en-US" sz="2000" kern="1200" dirty="0" smtClean="0">
                <a:solidFill>
                  <a:schemeClr val="bg1"/>
                </a:solidFill>
                <a:latin typeface="+mj-lt"/>
                <a:ea typeface="+mn-ea"/>
                <a:cs typeface="+mn-cs"/>
              </a:defRPr>
            </a:lvl4pPr>
            <a:lvl5pPr marL="0" indent="0">
              <a:buFontTx/>
              <a:buNone/>
              <a:defRPr lang="en-US" sz="2000" kern="1200" dirty="0" smtClean="0">
                <a:solidFill>
                  <a:schemeClr val="bg1"/>
                </a:solidFill>
                <a:latin typeface="+mj-lt"/>
                <a:ea typeface="+mn-ea"/>
                <a:cs typeface="+mn-cs"/>
              </a:defRPr>
            </a:lvl5pPr>
          </a:lstStyle>
          <a:p>
            <a:pPr lvl="0"/>
            <a:r>
              <a:rPr lang="en-US" dirty="0" smtClean="0"/>
              <a:t>Presenter Title</a:t>
            </a:r>
            <a:endParaRPr lang="en-US" dirty="0"/>
          </a:p>
        </p:txBody>
      </p:sp>
      <p:sp>
        <p:nvSpPr>
          <p:cNvPr id="44" name="Text Placeholder 43"/>
          <p:cNvSpPr>
            <a:spLocks noGrp="1"/>
          </p:cNvSpPr>
          <p:nvPr>
            <p:ph type="body" sz="quarter" idx="11" hasCustomPrompt="1"/>
          </p:nvPr>
        </p:nvSpPr>
        <p:spPr>
          <a:xfrm>
            <a:off x="236538" y="5232770"/>
            <a:ext cx="8112125" cy="384175"/>
          </a:xfrm>
        </p:spPr>
        <p:txBody>
          <a:bodyPr/>
          <a:lstStyle>
            <a:lvl1pPr marL="0" indent="0">
              <a:buFontTx/>
              <a:buNone/>
              <a:defRPr lang="en-US" sz="1400" b="0" kern="1200" dirty="0">
                <a:solidFill>
                  <a:srgbClr val="6DB344"/>
                </a:solidFill>
                <a:latin typeface="+mj-lt"/>
                <a:ea typeface="+mn-ea"/>
                <a:cs typeface="+mn-cs"/>
              </a:defRPr>
            </a:lvl1pPr>
            <a:lvl2pPr>
              <a:defRPr lang="en-US" sz="2000" kern="1200" dirty="0" smtClean="0">
                <a:solidFill>
                  <a:schemeClr val="bg1"/>
                </a:solidFill>
                <a:latin typeface="+mj-lt"/>
                <a:ea typeface="+mn-ea"/>
                <a:cs typeface="+mn-cs"/>
              </a:defRPr>
            </a:lvl2pPr>
            <a:lvl3pPr>
              <a:defRPr lang="en-US" sz="2000" kern="1200" dirty="0" smtClean="0">
                <a:solidFill>
                  <a:schemeClr val="bg1"/>
                </a:solidFill>
                <a:latin typeface="+mj-lt"/>
                <a:ea typeface="+mn-ea"/>
                <a:cs typeface="+mn-cs"/>
              </a:defRPr>
            </a:lvl3pPr>
            <a:lvl4pPr>
              <a:defRPr lang="en-US" sz="2000" kern="1200" dirty="0" smtClean="0">
                <a:solidFill>
                  <a:schemeClr val="bg1"/>
                </a:solidFill>
                <a:latin typeface="+mj-lt"/>
                <a:ea typeface="+mn-ea"/>
                <a:cs typeface="+mn-cs"/>
              </a:defRPr>
            </a:lvl4pPr>
            <a:lvl5pPr>
              <a:defRPr lang="en-US" sz="2000" kern="1200" dirty="0" smtClean="0">
                <a:solidFill>
                  <a:schemeClr val="bg1"/>
                </a:solidFill>
                <a:latin typeface="+mj-lt"/>
                <a:ea typeface="+mn-ea"/>
                <a:cs typeface="+mn-cs"/>
              </a:defRPr>
            </a:lvl5pPr>
          </a:lstStyle>
          <a:p>
            <a:pPr lvl="0"/>
            <a:r>
              <a:rPr lang="en-US" dirty="0" smtClean="0"/>
              <a:t>Date</a:t>
            </a:r>
            <a:endParaRPr lang="en-US" dirty="0"/>
          </a:p>
        </p:txBody>
      </p:sp>
      <p:sp>
        <p:nvSpPr>
          <p:cNvPr id="65"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2011 Cisco and/or its affiliates. All rights reserved.</a:t>
            </a:r>
            <a:endParaRPr lang="en-US" sz="600" dirty="0">
              <a:solidFill>
                <a:srgbClr val="C0C0C0"/>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fill="hold" grpId="0" nodeType="withEffect">
                                  <p:stCondLst>
                                    <p:cond delay="3000"/>
                                  </p:stCondLst>
                                  <p:childTnLst>
                                    <p:animMotion origin="layout" path="M -4.44444E-6 4.81481E-6 L -4.44444E-6 0.65879 " pathEditMode="relative" rAng="0" ptsTypes="AA">
                                      <p:cBhvr>
                                        <p:cTn id="6" dur="8300" fill="hold"/>
                                        <p:tgtEl>
                                          <p:spTgt spid="45"/>
                                        </p:tgtEl>
                                        <p:attrNameLst>
                                          <p:attrName>ppt_x</p:attrName>
                                          <p:attrName>ppt_y</p:attrName>
                                        </p:attrNameLst>
                                      </p:cBhvr>
                                      <p:rCtr x="0" y="329"/>
                                    </p:animMotion>
                                  </p:childTnLst>
                                </p:cTn>
                              </p:par>
                              <p:par>
                                <p:cTn id="7" presetID="42" presetClass="path" presetSubtype="0" repeatCount="indefinite" accel="50000" decel="50000" fill="hold" grpId="0" nodeType="withEffect">
                                  <p:stCondLst>
                                    <p:cond delay="0"/>
                                  </p:stCondLst>
                                  <p:childTnLst>
                                    <p:animMotion origin="layout" path="M 2.77778E-6 1.85185E-6 L 2.77778E-6 0.99305 " pathEditMode="relative" rAng="0" ptsTypes="AA">
                                      <p:cBhvr>
                                        <p:cTn id="8" dur="10600" fill="hold"/>
                                        <p:tgtEl>
                                          <p:spTgt spid="46"/>
                                        </p:tgtEl>
                                        <p:attrNameLst>
                                          <p:attrName>ppt_x</p:attrName>
                                          <p:attrName>ppt_y</p:attrName>
                                        </p:attrNameLst>
                                      </p:cBhvr>
                                      <p:rCtr x="0" y="497"/>
                                    </p:animMotion>
                                  </p:childTnLst>
                                </p:cTn>
                              </p:par>
                              <p:par>
                                <p:cTn id="9" presetID="42" presetClass="path" presetSubtype="0" repeatCount="indefinite" accel="50000" decel="50000" fill="hold" grpId="0" nodeType="withEffect">
                                  <p:stCondLst>
                                    <p:cond delay="1100"/>
                                  </p:stCondLst>
                                  <p:endCondLst>
                                    <p:cond evt="onNext" delay="0">
                                      <p:tgtEl>
                                        <p:sldTgt/>
                                      </p:tgtEl>
                                    </p:cond>
                                  </p:endCondLst>
                                  <p:childTnLst>
                                    <p:animMotion origin="layout" path="M 1.94444E-6 0 L 1.94444E-6 -1.0081 " pathEditMode="relative" rAng="0" ptsTypes="AA">
                                      <p:cBhvr>
                                        <p:cTn id="10" dur="16400" fill="hold"/>
                                        <p:tgtEl>
                                          <p:spTgt spid="47"/>
                                        </p:tgtEl>
                                        <p:attrNameLst>
                                          <p:attrName>ppt_x</p:attrName>
                                          <p:attrName>ppt_y</p:attrName>
                                        </p:attrNameLst>
                                      </p:cBhvr>
                                      <p:rCtr x="0" y="-504"/>
                                    </p:animMotion>
                                  </p:childTnLst>
                                </p:cTn>
                              </p:par>
                              <p:par>
                                <p:cTn id="11" presetID="42" presetClass="path" presetSubtype="0" repeatCount="indefinite" accel="50000" decel="50000" fill="hold" grpId="0" nodeType="withEffect">
                                  <p:stCondLst>
                                    <p:cond delay="13700"/>
                                  </p:stCondLst>
                                  <p:childTnLst>
                                    <p:animMotion origin="layout" path="M 2.77778E-6 4.81481E-6 L 2.77778E-6 -0.34561 " pathEditMode="relative" rAng="0" ptsTypes="AA">
                                      <p:cBhvr>
                                        <p:cTn id="12" dur="10900" fill="hold"/>
                                        <p:tgtEl>
                                          <p:spTgt spid="48"/>
                                        </p:tgtEl>
                                        <p:attrNameLst>
                                          <p:attrName>ppt_x</p:attrName>
                                          <p:attrName>ppt_y</p:attrName>
                                        </p:attrNameLst>
                                      </p:cBhvr>
                                      <p:rCtr x="0" y="-173"/>
                                    </p:animMotion>
                                  </p:childTnLst>
                                </p:cTn>
                              </p:par>
                              <p:par>
                                <p:cTn id="13" presetID="42" presetClass="path" presetSubtype="0" repeatCount="indefinite" accel="50000" decel="50000" fill="hold" grpId="0" nodeType="withEffect">
                                  <p:stCondLst>
                                    <p:cond delay="0"/>
                                  </p:stCondLst>
                                  <p:childTnLst>
                                    <p:animMotion origin="layout" path="M -3.88889E-6 4.44444E-6 L -3.88889E-6 1.14467 " pathEditMode="relative" rAng="0" ptsTypes="AA">
                                      <p:cBhvr>
                                        <p:cTn id="14" dur="10400" fill="hold"/>
                                        <p:tgtEl>
                                          <p:spTgt spid="43"/>
                                        </p:tgtEl>
                                        <p:attrNameLst>
                                          <p:attrName>ppt_x</p:attrName>
                                          <p:attrName>ppt_y</p:attrName>
                                        </p:attrNameLst>
                                      </p:cBhvr>
                                      <p:rCtr x="0" y="572"/>
                                    </p:animMotion>
                                  </p:childTnLst>
                                </p:cTn>
                              </p:par>
                              <p:par>
                                <p:cTn id="15" presetID="42" presetClass="path" presetSubtype="0" repeatCount="indefinite" accel="50000" decel="50000" fill="hold" grpId="0" nodeType="withEffect">
                                  <p:stCondLst>
                                    <p:cond delay="700"/>
                                  </p:stCondLst>
                                  <p:childTnLst>
                                    <p:animMotion origin="layout" path="M 4.16667E-6 0.27476 L 4.16667E-6 -1.26019 " pathEditMode="relative" rAng="0" ptsTypes="AA">
                                      <p:cBhvr>
                                        <p:cTn id="16" dur="12100" fill="hold"/>
                                        <p:tgtEl>
                                          <p:spTgt spid="49"/>
                                        </p:tgtEl>
                                        <p:attrNameLst>
                                          <p:attrName>ppt_x</p:attrName>
                                          <p:attrName>ppt_y</p:attrName>
                                        </p:attrNameLst>
                                      </p:cBhvr>
                                      <p:rCtr x="0" y="-768"/>
                                    </p:animMotion>
                                  </p:childTnLst>
                                </p:cTn>
                              </p:par>
                              <p:par>
                                <p:cTn id="17" presetID="42" presetClass="path" presetSubtype="0" repeatCount="indefinite" accel="50000" decel="50000" autoRev="1" fill="hold" grpId="0" nodeType="withEffect">
                                  <p:stCondLst>
                                    <p:cond delay="3600"/>
                                  </p:stCondLst>
                                  <p:endCondLst>
                                    <p:cond evt="onNext" delay="0">
                                      <p:tgtEl>
                                        <p:sldTgt/>
                                      </p:tgtEl>
                                    </p:cond>
                                  </p:endCondLst>
                                  <p:childTnLst>
                                    <p:animMotion origin="layout" path="M 1.94444E-6 0 L 1.94444E-6 -1.0081 " pathEditMode="relative" rAng="0" ptsTypes="AA">
                                      <p:cBhvr>
                                        <p:cTn id="18" dur="8400" fill="hold"/>
                                        <p:tgtEl>
                                          <p:spTgt spid="50"/>
                                        </p:tgtEl>
                                        <p:attrNameLst>
                                          <p:attrName>ppt_x</p:attrName>
                                          <p:attrName>ppt_y</p:attrName>
                                        </p:attrNameLst>
                                      </p:cBhvr>
                                      <p:rCtr x="0" y="-504"/>
                                    </p:animMotion>
                                  </p:childTnLst>
                                </p:cTn>
                              </p:par>
                              <p:par>
                                <p:cTn id="19" presetID="42" presetClass="path" presetSubtype="0" repeatCount="indefinite" accel="50000" decel="50000" fill="hold" grpId="0" nodeType="withEffect">
                                  <p:stCondLst>
                                    <p:cond delay="500"/>
                                  </p:stCondLst>
                                  <p:childTnLst>
                                    <p:animMotion origin="layout" path="M 2.77778E-6 1.85185E-6 L 2.77778E-6 0.99305 " pathEditMode="relative" rAng="0" ptsTypes="AA">
                                      <p:cBhvr>
                                        <p:cTn id="20" dur="19500" fill="hold"/>
                                        <p:tgtEl>
                                          <p:spTgt spid="51"/>
                                        </p:tgtEl>
                                        <p:attrNameLst>
                                          <p:attrName>ppt_x</p:attrName>
                                          <p:attrName>ppt_y</p:attrName>
                                        </p:attrNameLst>
                                      </p:cBhvr>
                                      <p:rCtr x="0" y="497"/>
                                    </p:animMotion>
                                  </p:childTnLst>
                                </p:cTn>
                              </p:par>
                              <p:par>
                                <p:cTn id="21" presetID="42" presetClass="path" presetSubtype="0" repeatCount="indefinite" accel="50000" decel="50000" fill="hold" grpId="0" nodeType="withEffect">
                                  <p:stCondLst>
                                    <p:cond delay="6300"/>
                                  </p:stCondLst>
                                  <p:childTnLst>
                                    <p:animMotion origin="layout" path="M 2.77778E-6 1.85185E-6 L 2.77778E-6 0.99305 " pathEditMode="relative" rAng="0" ptsTypes="AA">
                                      <p:cBhvr>
                                        <p:cTn id="22" dur="8200" fill="hold"/>
                                        <p:tgtEl>
                                          <p:spTgt spid="52"/>
                                        </p:tgtEl>
                                        <p:attrNameLst>
                                          <p:attrName>ppt_x</p:attrName>
                                          <p:attrName>ppt_y</p:attrName>
                                        </p:attrNameLst>
                                      </p:cBhvr>
                                      <p:rCtr x="0" y="497"/>
                                    </p:animMotion>
                                  </p:childTnLst>
                                </p:cTn>
                              </p:par>
                              <p:par>
                                <p:cTn id="23" presetID="42" presetClass="path" presetSubtype="0" repeatCount="indefinite" accel="50000" decel="50000" fill="hold" grpId="0" nodeType="withEffect">
                                  <p:stCondLst>
                                    <p:cond delay="5700"/>
                                  </p:stCondLst>
                                  <p:endCondLst>
                                    <p:cond evt="onNext" delay="0">
                                      <p:tgtEl>
                                        <p:sldTgt/>
                                      </p:tgtEl>
                                    </p:cond>
                                  </p:endCondLst>
                                  <p:childTnLst>
                                    <p:animMotion origin="layout" path="M -4.72222E-6 -2.15822E-6 L -4.72222E-6 -1.32223 " pathEditMode="relative" rAng="0" ptsTypes="AA">
                                      <p:cBhvr>
                                        <p:cTn id="24" dur="11500" fill="hold"/>
                                        <p:tgtEl>
                                          <p:spTgt spid="53"/>
                                        </p:tgtEl>
                                        <p:attrNameLst>
                                          <p:attrName>ppt_x</p:attrName>
                                          <p:attrName>ppt_y</p:attrName>
                                        </p:attrNameLst>
                                      </p:cBhvr>
                                      <p:rCtr x="0" y="-661"/>
                                    </p:animMotion>
                                  </p:childTnLst>
                                </p:cTn>
                              </p:par>
                              <p:par>
                                <p:cTn id="25" presetID="42" presetClass="path" presetSubtype="0" repeatCount="indefinite" accel="50000" decel="50000" fill="hold" grpId="0" nodeType="withEffect">
                                  <p:stCondLst>
                                    <p:cond delay="1300"/>
                                  </p:stCondLst>
                                  <p:endCondLst>
                                    <p:cond evt="onNext" delay="0">
                                      <p:tgtEl>
                                        <p:sldTgt/>
                                      </p:tgtEl>
                                    </p:cond>
                                  </p:endCondLst>
                                  <p:childTnLst>
                                    <p:animMotion origin="layout" path="M 1.94444E-6 0 L 1.94444E-6 -1.0081 " pathEditMode="relative" rAng="0" ptsTypes="AA">
                                      <p:cBhvr>
                                        <p:cTn id="26" dur="7300" fill="hold"/>
                                        <p:tgtEl>
                                          <p:spTgt spid="54"/>
                                        </p:tgtEl>
                                        <p:attrNameLst>
                                          <p:attrName>ppt_x</p:attrName>
                                          <p:attrName>ppt_y</p:attrName>
                                        </p:attrNameLst>
                                      </p:cBhvr>
                                      <p:rCtr x="0" y="-504"/>
                                    </p:animMotion>
                                  </p:childTnLst>
                                </p:cTn>
                              </p:par>
                              <p:par>
                                <p:cTn id="27" presetID="42" presetClass="path" presetSubtype="0" repeatCount="indefinite" accel="50000" decel="50000" fill="hold" grpId="0" nodeType="withEffect">
                                  <p:stCondLst>
                                    <p:cond delay="5300"/>
                                  </p:stCondLst>
                                  <p:childTnLst>
                                    <p:animMotion origin="layout" path="M 2.77778E-6 1.85185E-6 L 2.77778E-6 0.99305 " pathEditMode="relative" rAng="0" ptsTypes="AA">
                                      <p:cBhvr>
                                        <p:cTn id="28" dur="15100" fill="hold"/>
                                        <p:tgtEl>
                                          <p:spTgt spid="55"/>
                                        </p:tgtEl>
                                        <p:attrNameLst>
                                          <p:attrName>ppt_x</p:attrName>
                                          <p:attrName>ppt_y</p:attrName>
                                        </p:attrNameLst>
                                      </p:cBhvr>
                                      <p:rCtr x="0" y="497"/>
                                    </p:animMotion>
                                  </p:childTnLst>
                                </p:cTn>
                              </p:par>
                              <p:par>
                                <p:cTn id="29" presetID="42" presetClass="path" presetSubtype="0" repeatCount="indefinite" accel="50000" decel="50000" fill="hold" grpId="0" nodeType="withEffect">
                                  <p:stCondLst>
                                    <p:cond delay="1000"/>
                                  </p:stCondLst>
                                  <p:childTnLst>
                                    <p:animMotion origin="layout" path="M 2.77778E-6 1.85185E-6 L 2.77778E-6 0.99305 " pathEditMode="relative" rAng="0" ptsTypes="AA">
                                      <p:cBhvr>
                                        <p:cTn id="30" dur="5000" fill="hold"/>
                                        <p:tgtEl>
                                          <p:spTgt spid="56"/>
                                        </p:tgtEl>
                                        <p:attrNameLst>
                                          <p:attrName>ppt_x</p:attrName>
                                          <p:attrName>ppt_y</p:attrName>
                                        </p:attrNameLst>
                                      </p:cBhvr>
                                      <p:rCtr x="0" y="497"/>
                                    </p:animMotion>
                                  </p:childTnLst>
                                </p:cTn>
                              </p:par>
                              <p:par>
                                <p:cTn id="31" presetID="27" presetClass="emph" presetSubtype="0" repeatCount="indefinite" fill="hold" grpId="0" nodeType="withEffect">
                                  <p:stCondLst>
                                    <p:cond delay="0"/>
                                  </p:stCondLst>
                                  <p:childTnLst>
                                    <p:animClr clrSpc="rgb" dir="cw">
                                      <p:cBhvr override="childStyle">
                                        <p:cTn id="32" dur="6650" autoRev="1" fill="hold"/>
                                        <p:tgtEl>
                                          <p:spTgt spid="42"/>
                                        </p:tgtEl>
                                        <p:attrNameLst>
                                          <p:attrName>style.color</p:attrName>
                                        </p:attrNameLst>
                                      </p:cBhvr>
                                      <p:to>
                                        <a:srgbClr val="60CCCC"/>
                                      </p:to>
                                    </p:animClr>
                                    <p:animClr clrSpc="rgb" dir="cw">
                                      <p:cBhvr>
                                        <p:cTn id="33" dur="6650" autoRev="1" fill="hold"/>
                                        <p:tgtEl>
                                          <p:spTgt spid="42"/>
                                        </p:tgtEl>
                                        <p:attrNameLst>
                                          <p:attrName>fillcolor</p:attrName>
                                        </p:attrNameLst>
                                      </p:cBhvr>
                                      <p:to>
                                        <a:srgbClr val="60CCCC"/>
                                      </p:to>
                                    </p:animClr>
                                    <p:set>
                                      <p:cBhvr>
                                        <p:cTn id="34" dur="6650" autoRev="1" fill="hold"/>
                                        <p:tgtEl>
                                          <p:spTgt spid="42"/>
                                        </p:tgtEl>
                                        <p:attrNameLst>
                                          <p:attrName>fill.type</p:attrName>
                                        </p:attrNameLst>
                                      </p:cBhvr>
                                      <p:to>
                                        <p:strVal val="solid"/>
                                      </p:to>
                                    </p:set>
                                    <p:set>
                                      <p:cBhvr>
                                        <p:cTn id="35" dur="6650" autoRev="1" fill="hold"/>
                                        <p:tgtEl>
                                          <p:spTgt spid="42"/>
                                        </p:tgtEl>
                                        <p:attrNameLst>
                                          <p:attrName>fill.on</p:attrName>
                                        </p:attrNameLst>
                                      </p:cBhvr>
                                      <p:to>
                                        <p:strVal val="true"/>
                                      </p:to>
                                    </p:set>
                                  </p:childTnLst>
                                </p:cTn>
                              </p:par>
                              <p:par>
                                <p:cTn id="36" presetID="27" presetClass="emph" presetSubtype="0" repeatCount="indefinite" fill="hold" grpId="0" nodeType="withEffect">
                                  <p:stCondLst>
                                    <p:cond delay="700"/>
                                  </p:stCondLst>
                                  <p:childTnLst>
                                    <p:animClr clrSpc="rgb" dir="cw">
                                      <p:cBhvr override="childStyle">
                                        <p:cTn id="37" dur="5350" autoRev="1" fill="hold"/>
                                        <p:tgtEl>
                                          <p:spTgt spid="40"/>
                                        </p:tgtEl>
                                        <p:attrNameLst>
                                          <p:attrName>style.color</p:attrName>
                                        </p:attrNameLst>
                                      </p:cBhvr>
                                      <p:to>
                                        <a:srgbClr val="60CCCC"/>
                                      </p:to>
                                    </p:animClr>
                                    <p:animClr clrSpc="rgb" dir="cw">
                                      <p:cBhvr>
                                        <p:cTn id="38" dur="5350" autoRev="1" fill="hold"/>
                                        <p:tgtEl>
                                          <p:spTgt spid="40"/>
                                        </p:tgtEl>
                                        <p:attrNameLst>
                                          <p:attrName>fillcolor</p:attrName>
                                        </p:attrNameLst>
                                      </p:cBhvr>
                                      <p:to>
                                        <a:srgbClr val="60CCCC"/>
                                      </p:to>
                                    </p:animClr>
                                    <p:set>
                                      <p:cBhvr>
                                        <p:cTn id="39" dur="5350" autoRev="1" fill="hold"/>
                                        <p:tgtEl>
                                          <p:spTgt spid="40"/>
                                        </p:tgtEl>
                                        <p:attrNameLst>
                                          <p:attrName>fill.type</p:attrName>
                                        </p:attrNameLst>
                                      </p:cBhvr>
                                      <p:to>
                                        <p:strVal val="solid"/>
                                      </p:to>
                                    </p:set>
                                    <p:set>
                                      <p:cBhvr>
                                        <p:cTn id="40" dur="5350" autoRev="1" fill="hold"/>
                                        <p:tgtEl>
                                          <p:spTgt spid="40"/>
                                        </p:tgtEl>
                                        <p:attrNameLst>
                                          <p:attrName>fill.on</p:attrName>
                                        </p:attrNameLst>
                                      </p:cBhvr>
                                      <p:to>
                                        <p:strVal val="true"/>
                                      </p:to>
                                    </p:set>
                                  </p:childTnLst>
                                </p:cTn>
                              </p:par>
                              <p:par>
                                <p:cTn id="41" presetID="27" presetClass="emph" presetSubtype="0" repeatCount="indefinite" fill="hold" grpId="0" nodeType="withEffect">
                                  <p:stCondLst>
                                    <p:cond delay="2100"/>
                                  </p:stCondLst>
                                  <p:childTnLst>
                                    <p:animClr clrSpc="rgb" dir="cw">
                                      <p:cBhvr override="childStyle">
                                        <p:cTn id="42" dur="6650" autoRev="1" fill="hold"/>
                                        <p:tgtEl>
                                          <p:spTgt spid="39"/>
                                        </p:tgtEl>
                                        <p:attrNameLst>
                                          <p:attrName>style.color</p:attrName>
                                        </p:attrNameLst>
                                      </p:cBhvr>
                                      <p:to>
                                        <a:srgbClr val="60CCCC"/>
                                      </p:to>
                                    </p:animClr>
                                    <p:animClr clrSpc="rgb" dir="cw">
                                      <p:cBhvr>
                                        <p:cTn id="43" dur="6650" autoRev="1" fill="hold"/>
                                        <p:tgtEl>
                                          <p:spTgt spid="39"/>
                                        </p:tgtEl>
                                        <p:attrNameLst>
                                          <p:attrName>fillcolor</p:attrName>
                                        </p:attrNameLst>
                                      </p:cBhvr>
                                      <p:to>
                                        <a:srgbClr val="60CCCC"/>
                                      </p:to>
                                    </p:animClr>
                                    <p:set>
                                      <p:cBhvr>
                                        <p:cTn id="44" dur="6650" autoRev="1" fill="hold"/>
                                        <p:tgtEl>
                                          <p:spTgt spid="39"/>
                                        </p:tgtEl>
                                        <p:attrNameLst>
                                          <p:attrName>fill.type</p:attrName>
                                        </p:attrNameLst>
                                      </p:cBhvr>
                                      <p:to>
                                        <p:strVal val="solid"/>
                                      </p:to>
                                    </p:set>
                                    <p:set>
                                      <p:cBhvr>
                                        <p:cTn id="45" dur="6650" autoRev="1" fill="hold"/>
                                        <p:tgtEl>
                                          <p:spTgt spid="3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2" grpId="0" animBg="1"/>
      <p:bldP spid="43"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Bullet">
    <p:spTree>
      <p:nvGrpSpPr>
        <p:cNvPr id="1" name=""/>
        <p:cNvGrpSpPr/>
        <p:nvPr/>
      </p:nvGrpSpPr>
      <p:grpSpPr>
        <a:xfrm>
          <a:off x="0" y="0"/>
          <a:ext cx="0" cy="0"/>
          <a:chOff x="0" y="0"/>
          <a:chExt cx="0" cy="0"/>
        </a:xfrm>
      </p:grpSpPr>
      <p:sp>
        <p:nvSpPr>
          <p:cNvPr id="2" name="Title 1"/>
          <p:cNvSpPr>
            <a:spLocks noGrp="1"/>
          </p:cNvSpPr>
          <p:nvPr>
            <p:ph type="title"/>
          </p:nvPr>
        </p:nvSpPr>
        <p:spPr>
          <a:xfrm>
            <a:off x="229702" y="432215"/>
            <a:ext cx="8588861" cy="838200"/>
          </a:xfrm>
        </p:spPr>
        <p:txBody>
          <a:bodyPr/>
          <a:lst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39713" y="1344168"/>
            <a:ext cx="8578850" cy="4965192"/>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cSld name="Closing Slide-green thank you">
    <p:spTree>
      <p:nvGrpSpPr>
        <p:cNvPr id="1" name=""/>
        <p:cNvGrpSpPr/>
        <p:nvPr/>
      </p:nvGrpSpPr>
      <p:grpSpPr>
        <a:xfrm>
          <a:off x="0" y="0"/>
          <a:ext cx="0" cy="0"/>
          <a:chOff x="0" y="0"/>
          <a:chExt cx="0" cy="0"/>
        </a:xfrm>
      </p:grpSpPr>
      <p:sp>
        <p:nvSpPr>
          <p:cNvPr id="20" name="Rectangle 19"/>
          <p:cNvSpPr>
            <a:spLocks noChangeArrowheads="1"/>
          </p:cNvSpPr>
          <p:nvPr userDrawn="1"/>
        </p:nvSpPr>
        <p:spPr bwMode="black">
          <a:xfrm>
            <a:off x="6312989" y="3708603"/>
            <a:ext cx="116616" cy="441827"/>
          </a:xfrm>
          <a:prstGeom prst="rect">
            <a:avLst/>
          </a:prstGeom>
          <a:solidFill>
            <a:schemeClr val="bg1"/>
          </a:solidFill>
          <a:ln w="9525">
            <a:noFill/>
            <a:miter lim="800000"/>
            <a:headEnd/>
            <a:tailEnd/>
          </a:ln>
        </p:spPr>
        <p:txBody>
          <a:bodyPr/>
          <a:lstStyle/>
          <a:p>
            <a:endParaRPr lang="en-US" dirty="0">
              <a:solidFill>
                <a:srgbClr val="0096D6"/>
              </a:solidFill>
              <a:latin typeface="+mj-lt"/>
            </a:endParaRPr>
          </a:p>
        </p:txBody>
      </p:sp>
      <p:sp>
        <p:nvSpPr>
          <p:cNvPr id="34" name="TextBox 33"/>
          <p:cNvSpPr txBox="1"/>
          <p:nvPr userDrawn="1"/>
        </p:nvSpPr>
        <p:spPr>
          <a:xfrm>
            <a:off x="644691" y="3060488"/>
            <a:ext cx="2437270" cy="646331"/>
          </a:xfrm>
          <a:prstGeom prst="rect">
            <a:avLst/>
          </a:prstGeom>
          <a:noFill/>
        </p:spPr>
        <p:txBody>
          <a:bodyPr wrap="none" rtlCol="0">
            <a:spAutoFit/>
          </a:bodyPr>
          <a:lstStyle/>
          <a:p>
            <a:r>
              <a:rPr lang="en-US" sz="3600" dirty="0" smtClean="0">
                <a:solidFill>
                  <a:srgbClr val="FFFFFF"/>
                </a:solidFill>
                <a:latin typeface="+mj-lt"/>
              </a:rPr>
              <a:t>Thank you.</a:t>
            </a:r>
            <a:endParaRPr lang="en-US" sz="3600" dirty="0">
              <a:solidFill>
                <a:srgbClr val="FFFFFF"/>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7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4"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gue">
    <p:spTree>
      <p:nvGrpSpPr>
        <p:cNvPr id="1" name=""/>
        <p:cNvGrpSpPr/>
        <p:nvPr/>
      </p:nvGrpSpPr>
      <p:grpSpPr>
        <a:xfrm>
          <a:off x="0" y="0"/>
          <a:ext cx="0" cy="0"/>
          <a:chOff x="0" y="0"/>
          <a:chExt cx="0" cy="0"/>
        </a:xfrm>
      </p:grpSpPr>
      <p:pic>
        <p:nvPicPr>
          <p:cNvPr id="1026" name="Picture 2" descr="C:\Documents and Settings\contractor\Desktop\Pattern_Half_Page.png"/>
          <p:cNvPicPr>
            <a:picLocks noChangeAspect="1" noChangeArrowheads="1"/>
          </p:cNvPicPr>
          <p:nvPr/>
        </p:nvPicPr>
        <p:blipFill>
          <a:blip r:embed="rId2" cstate="print"/>
          <a:srcRect/>
          <a:stretch>
            <a:fillRect/>
          </a:stretch>
        </p:blipFill>
        <p:spPr bwMode="auto">
          <a:xfrm>
            <a:off x="333375" y="3102726"/>
            <a:ext cx="8477250" cy="3438525"/>
          </a:xfrm>
          <a:prstGeom prst="rect">
            <a:avLst/>
          </a:prstGeom>
          <a:noFill/>
        </p:spPr>
      </p:pic>
      <p:sp>
        <p:nvSpPr>
          <p:cNvPr id="26" name="Rectangle 25"/>
          <p:cNvSpPr/>
          <p:nvPr userDrawn="1"/>
        </p:nvSpPr>
        <p:spPr>
          <a:xfrm>
            <a:off x="217357" y="3020518"/>
            <a:ext cx="8694295" cy="33577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dirty="0">
              <a:latin typeface="+mj-lt"/>
            </a:endParaRPr>
          </a:p>
        </p:txBody>
      </p:sp>
      <p:sp>
        <p:nvSpPr>
          <p:cNvPr id="2" name="Title 1"/>
          <p:cNvSpPr>
            <a:spLocks noGrp="1"/>
          </p:cNvSpPr>
          <p:nvPr>
            <p:ph type="ctrTitle" hasCustomPrompt="1"/>
          </p:nvPr>
        </p:nvSpPr>
        <p:spPr>
          <a:xfrm>
            <a:off x="221393" y="399143"/>
            <a:ext cx="8112125" cy="2407042"/>
          </a:xfrm>
        </p:spPr>
        <p:txBody>
          <a:bodyPr/>
          <a:lstStyle>
            <a:lvl1pPr algn="l" defTabSz="914400" rtl="0" eaLnBrk="1" latinLnBrk="0" hangingPunct="1">
              <a:lnSpc>
                <a:spcPct val="85000"/>
              </a:lnSpc>
              <a:spcBef>
                <a:spcPct val="0"/>
              </a:spcBef>
              <a:buNone/>
              <a:defRPr lang="en-US" sz="5400" b="0" kern="1200" spc="-150"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sp>
        <p:nvSpPr>
          <p:cNvPr id="47" name="Rectangle 3"/>
          <p:cNvSpPr>
            <a:spLocks noChangeArrowheads="1"/>
          </p:cNvSpPr>
          <p:nvPr/>
        </p:nvSpPr>
        <p:spPr bwMode="hidden">
          <a:xfrm>
            <a:off x="0" y="0"/>
            <a:ext cx="9144000" cy="177800"/>
          </a:xfrm>
          <a:prstGeom prst="rect">
            <a:avLst/>
          </a:prstGeom>
          <a:solidFill>
            <a:schemeClr val="bg2"/>
          </a:solidFill>
          <a:ln w="25400" algn="ctr">
            <a:noFill/>
            <a:miter lim="800000"/>
            <a:headEnd/>
            <a:tailEnd/>
          </a:ln>
          <a:effectLst/>
        </p:spPr>
        <p:txBody>
          <a:bodyPr wrap="none" anchor="ctr"/>
          <a:lstStyle/>
          <a:p>
            <a:endParaRPr lang="en-US" dirty="0">
              <a:latin typeface="+mj-lt"/>
            </a:endParaRPr>
          </a:p>
        </p:txBody>
      </p:sp>
      <p:sp>
        <p:nvSpPr>
          <p:cNvPr id="24" name="Rectangle 5"/>
          <p:cNvSpPr>
            <a:spLocks noChangeArrowheads="1"/>
          </p:cNvSpPr>
          <p:nvPr userDrawn="1"/>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pic>
        <p:nvPicPr>
          <p:cNvPr id="13" name="Picture 12" descr="bottom bar.jpg"/>
          <p:cNvPicPr>
            <a:picLocks noChangeAspect="1"/>
          </p:cNvPicPr>
          <p:nvPr userDrawn="1"/>
        </p:nvPicPr>
        <p:blipFill>
          <a:blip r:embed="rId3" cstate="print"/>
          <a:stretch>
            <a:fillRect/>
          </a:stretch>
        </p:blipFill>
        <p:spPr>
          <a:xfrm>
            <a:off x="333375" y="6378339"/>
            <a:ext cx="8477250" cy="162912"/>
          </a:xfrm>
          <a:prstGeom prst="rect">
            <a:avLst/>
          </a:prstGeom>
        </p:spPr>
      </p:pic>
      <p:sp>
        <p:nvSpPr>
          <p:cNvPr id="12"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2011 Cisco and/or its affiliates. All rights reserved.</a:t>
            </a:r>
            <a:endParaRPr lang="en-US" sz="600" dirty="0">
              <a:solidFill>
                <a:srgbClr val="C0C0C0"/>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withEffect">
                                  <p:stCondLst>
                                    <p:cond delay="0"/>
                                  </p:stCondLst>
                                  <p:childTnLst>
                                    <p:animMotion origin="layout" path="M -1.94444E-6 4.81481E-6 L -1.94444E-6 -0.48102 " pathEditMode="relative" rAng="0" ptsTypes="AA">
                                      <p:cBhvr>
                                        <p:cTn id="6" dur="1600" fill="hold"/>
                                        <p:tgtEl>
                                          <p:spTgt spid="26"/>
                                        </p:tgtEl>
                                        <p:attrNameLst>
                                          <p:attrName>ppt_x</p:attrName>
                                          <p:attrName>ppt_y</p:attrName>
                                        </p:attrNameLst>
                                      </p:cBhvr>
                                      <p:rCtr x="0" y="-241"/>
                                    </p:animMotion>
                                  </p:childTnLst>
                                </p:cTn>
                              </p:par>
                              <p:par>
                                <p:cTn id="7" presetID="10" presetClass="entr" presetSubtype="0" fill="hold" grpId="0" nodeType="withEffect">
                                  <p:stCondLst>
                                    <p:cond delay="110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Segue">
    <p:spTree>
      <p:nvGrpSpPr>
        <p:cNvPr id="1" name=""/>
        <p:cNvGrpSpPr/>
        <p:nvPr/>
      </p:nvGrpSpPr>
      <p:grpSpPr>
        <a:xfrm>
          <a:off x="0" y="0"/>
          <a:ext cx="0" cy="0"/>
          <a:chOff x="0" y="0"/>
          <a:chExt cx="0" cy="0"/>
        </a:xfrm>
      </p:grpSpPr>
      <p:pic>
        <p:nvPicPr>
          <p:cNvPr id="1026" name="Picture 2" descr="C:\Documents and Settings\contractor\Desktop\Pattern_Half_Page.png"/>
          <p:cNvPicPr>
            <a:picLocks noChangeAspect="1" noChangeArrowheads="1"/>
          </p:cNvPicPr>
          <p:nvPr/>
        </p:nvPicPr>
        <p:blipFill>
          <a:blip r:embed="rId2" cstate="print"/>
          <a:srcRect/>
          <a:stretch>
            <a:fillRect/>
          </a:stretch>
        </p:blipFill>
        <p:spPr bwMode="auto">
          <a:xfrm>
            <a:off x="333375" y="3102726"/>
            <a:ext cx="8477250" cy="3438525"/>
          </a:xfrm>
          <a:prstGeom prst="rect">
            <a:avLst/>
          </a:prstGeom>
          <a:noFill/>
        </p:spPr>
      </p:pic>
      <p:sp>
        <p:nvSpPr>
          <p:cNvPr id="26" name="Rectangle 25"/>
          <p:cNvSpPr/>
          <p:nvPr userDrawn="1"/>
        </p:nvSpPr>
        <p:spPr>
          <a:xfrm>
            <a:off x="217357" y="3020519"/>
            <a:ext cx="8694295" cy="17576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dirty="0">
              <a:latin typeface="+mj-lt"/>
            </a:endParaRPr>
          </a:p>
        </p:txBody>
      </p:sp>
      <p:sp>
        <p:nvSpPr>
          <p:cNvPr id="2" name="Title 1"/>
          <p:cNvSpPr>
            <a:spLocks noGrp="1"/>
          </p:cNvSpPr>
          <p:nvPr>
            <p:ph type="ctrTitle" hasCustomPrompt="1"/>
          </p:nvPr>
        </p:nvSpPr>
        <p:spPr>
          <a:xfrm>
            <a:off x="221393" y="1967967"/>
            <a:ext cx="8112125" cy="2407042"/>
          </a:xfrm>
        </p:spPr>
        <p:txBody>
          <a:bodyPr/>
          <a:lstStyle>
            <a:lvl1pPr algn="l" defTabSz="914400" rtl="0" eaLnBrk="1" latinLnBrk="0" hangingPunct="1">
              <a:lnSpc>
                <a:spcPct val="85000"/>
              </a:lnSpc>
              <a:spcBef>
                <a:spcPct val="0"/>
              </a:spcBef>
              <a:buNone/>
              <a:defRPr lang="en-US" sz="5400" b="0" kern="1200" spc="-150"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sp>
        <p:nvSpPr>
          <p:cNvPr id="47" name="Rectangle 3"/>
          <p:cNvSpPr>
            <a:spLocks noChangeArrowheads="1"/>
          </p:cNvSpPr>
          <p:nvPr/>
        </p:nvSpPr>
        <p:spPr bwMode="hidden">
          <a:xfrm>
            <a:off x="0" y="0"/>
            <a:ext cx="9144000" cy="177800"/>
          </a:xfrm>
          <a:prstGeom prst="rect">
            <a:avLst/>
          </a:prstGeom>
          <a:solidFill>
            <a:schemeClr val="bg2"/>
          </a:solidFill>
          <a:ln w="25400" algn="ctr">
            <a:noFill/>
            <a:miter lim="800000"/>
            <a:headEnd/>
            <a:tailEnd/>
          </a:ln>
          <a:effectLst/>
        </p:spPr>
        <p:txBody>
          <a:bodyPr wrap="none" anchor="ctr"/>
          <a:lstStyle/>
          <a:p>
            <a:endParaRPr lang="en-US" dirty="0">
              <a:latin typeface="+mj-lt"/>
            </a:endParaRPr>
          </a:p>
        </p:txBody>
      </p:sp>
      <p:sp>
        <p:nvSpPr>
          <p:cNvPr id="24" name="Rectangle 5"/>
          <p:cNvSpPr>
            <a:spLocks noChangeArrowheads="1"/>
          </p:cNvSpPr>
          <p:nvPr userDrawn="1"/>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pic>
        <p:nvPicPr>
          <p:cNvPr id="13" name="Picture 12" descr="bottom bar.jpg"/>
          <p:cNvPicPr>
            <a:picLocks noChangeAspect="1"/>
          </p:cNvPicPr>
          <p:nvPr userDrawn="1"/>
        </p:nvPicPr>
        <p:blipFill>
          <a:blip r:embed="rId3" cstate="print"/>
          <a:stretch>
            <a:fillRect/>
          </a:stretch>
        </p:blipFill>
        <p:spPr>
          <a:xfrm>
            <a:off x="333375" y="6378339"/>
            <a:ext cx="8477250" cy="162912"/>
          </a:xfrm>
          <a:prstGeom prst="rect">
            <a:avLst/>
          </a:prstGeom>
        </p:spPr>
      </p:pic>
      <p:sp>
        <p:nvSpPr>
          <p:cNvPr id="12"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2011 Cisco and/or its affiliates. All rights reserved.</a:t>
            </a:r>
            <a:endParaRPr lang="en-US" sz="600" dirty="0">
              <a:solidFill>
                <a:srgbClr val="C0C0C0"/>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
    <p:spTree>
      <p:nvGrpSpPr>
        <p:cNvPr id="1" name=""/>
        <p:cNvGrpSpPr/>
        <p:nvPr/>
      </p:nvGrpSpPr>
      <p:grpSpPr>
        <a:xfrm>
          <a:off x="0" y="0"/>
          <a:ext cx="0" cy="0"/>
          <a:chOff x="0" y="0"/>
          <a:chExt cx="0" cy="0"/>
        </a:xfrm>
      </p:grpSpPr>
      <p:sp>
        <p:nvSpPr>
          <p:cNvPr id="2" name="Title 1"/>
          <p:cNvSpPr>
            <a:spLocks noGrp="1"/>
          </p:cNvSpPr>
          <p:nvPr>
            <p:ph type="title"/>
          </p:nvPr>
        </p:nvSpPr>
        <p:spPr>
          <a:xfrm>
            <a:off x="229702" y="432215"/>
            <a:ext cx="8588861" cy="838200"/>
          </a:xfrm>
        </p:spPr>
        <p:txBody>
          <a:bodyPr/>
          <a:lst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39713" y="1344168"/>
            <a:ext cx="8578850" cy="4965192"/>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2" name="Title 1"/>
          <p:cNvSpPr>
            <a:spLocks noGrp="1"/>
          </p:cNvSpPr>
          <p:nvPr>
            <p:ph type="title"/>
          </p:nvPr>
        </p:nvSpPr>
        <p:spPr>
          <a:xfrm>
            <a:off x="229702" y="432215"/>
            <a:ext cx="8588861" cy="838200"/>
          </a:xfrm>
        </p:spPr>
        <p:txBody>
          <a:bodyPr/>
          <a:lst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smtClean="0"/>
              <a:t>Click to edit Master title style</a:t>
            </a:r>
            <a:endParaRPr lang="en-US" dirty="0"/>
          </a:p>
        </p:txBody>
      </p:sp>
      <p:sp>
        <p:nvSpPr>
          <p:cNvPr id="4" name="Text Placeholder 3"/>
          <p:cNvSpPr>
            <a:spLocks noGrp="1" noChangeAspect="1"/>
          </p:cNvSpPr>
          <p:nvPr>
            <p:ph type="body" sz="quarter" idx="10"/>
          </p:nvPr>
        </p:nvSpPr>
        <p:spPr>
          <a:xfrm>
            <a:off x="239713" y="1339745"/>
            <a:ext cx="4122425" cy="4965700"/>
          </a:xfrm>
        </p:spPr>
        <p:txBody>
          <a:bodyPr>
            <a:noAutofit/>
          </a:bodyPr>
          <a:lstStyle>
            <a:lvl1pPr>
              <a:lnSpc>
                <a:spcPct val="95000"/>
              </a:lnSpc>
              <a:spcBef>
                <a:spcPts val="1480"/>
              </a:spcBef>
              <a:defRPr sz="1800">
                <a:solidFill>
                  <a:srgbClr val="435153"/>
                </a:solidFill>
                <a:latin typeface="+mj-lt"/>
              </a:defRPr>
            </a:lvl1pPr>
            <a:lvl2pPr>
              <a:lnSpc>
                <a:spcPct val="95000"/>
              </a:lnSpc>
              <a:spcBef>
                <a:spcPts val="600"/>
              </a:spcBef>
              <a:defRPr sz="1400">
                <a:solidFill>
                  <a:srgbClr val="435153"/>
                </a:solidFill>
                <a:latin typeface="+mj-lt"/>
              </a:defRPr>
            </a:lvl2pPr>
            <a:lvl3pPr>
              <a:defRPr sz="1200">
                <a:solidFill>
                  <a:srgbClr val="435153"/>
                </a:solidFill>
                <a:latin typeface="+mj-lt"/>
              </a:defRPr>
            </a:lvl3pPr>
            <a:lvl4pPr>
              <a:defRPr sz="1100">
                <a:solidFill>
                  <a:srgbClr val="435153"/>
                </a:solidFill>
                <a:latin typeface="+mj-lt"/>
              </a:defRPr>
            </a:lvl4pPr>
            <a:lvl5pPr>
              <a:defRPr sz="1100">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706781" y="1339745"/>
            <a:ext cx="4122425" cy="4965700"/>
          </a:xfrm>
        </p:spPr>
        <p:txBody>
          <a:bodyPr>
            <a:noAutofit/>
          </a:bodyPr>
          <a:lstStyle>
            <a:lvl1pPr>
              <a:lnSpc>
                <a:spcPct val="95000"/>
              </a:lnSpc>
              <a:spcBef>
                <a:spcPts val="1480"/>
              </a:spcBef>
              <a:defRPr sz="1800">
                <a:solidFill>
                  <a:srgbClr val="435153"/>
                </a:solidFill>
                <a:latin typeface="+mj-lt"/>
              </a:defRPr>
            </a:lvl1pPr>
            <a:lvl2pPr>
              <a:lnSpc>
                <a:spcPct val="95000"/>
              </a:lnSpc>
              <a:spcBef>
                <a:spcPts val="600"/>
              </a:spcBef>
              <a:defRPr sz="1400">
                <a:solidFill>
                  <a:srgbClr val="435153"/>
                </a:solidFill>
                <a:latin typeface="+mj-lt"/>
              </a:defRPr>
            </a:lvl2pPr>
            <a:lvl3pPr>
              <a:defRPr sz="1200">
                <a:solidFill>
                  <a:srgbClr val="435153"/>
                </a:solidFill>
                <a:latin typeface="+mj-lt"/>
              </a:defRPr>
            </a:lvl3pPr>
            <a:lvl4pPr>
              <a:defRPr sz="1100">
                <a:solidFill>
                  <a:srgbClr val="435153"/>
                </a:solidFill>
                <a:latin typeface="+mj-lt"/>
              </a:defRPr>
            </a:lvl4pPr>
            <a:lvl5pPr>
              <a:defRPr sz="1100">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ullet with pull quo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39713" y="1339745"/>
            <a:ext cx="4103687" cy="4965700"/>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1" hasCustomPrompt="1"/>
          </p:nvPr>
        </p:nvSpPr>
        <p:spPr>
          <a:xfrm>
            <a:off x="5221224" y="1747683"/>
            <a:ext cx="3236976" cy="646331"/>
          </a:xfrm>
        </p:spPr>
        <p:txBody>
          <a:bodyPr>
            <a:noAutofit/>
          </a:bodyPr>
          <a:lstStyle>
            <a:lvl1pPr marL="114300" indent="-114300" algn="l" defTabSz="914400" rtl="0" eaLnBrk="1" latinLnBrk="0" hangingPunct="1">
              <a:lnSpc>
                <a:spcPct val="90000"/>
              </a:lnSpc>
              <a:spcBef>
                <a:spcPts val="0"/>
              </a:spcBef>
              <a:buNone/>
              <a:defRPr lang="en-US" sz="2000" kern="1200" dirty="0" smtClean="0">
                <a:gradFill>
                  <a:gsLst>
                    <a:gs pos="0">
                      <a:schemeClr val="tx1"/>
                    </a:gs>
                    <a:gs pos="47000">
                      <a:schemeClr val="accent2"/>
                    </a:gs>
                    <a:gs pos="100000">
                      <a:schemeClr val="accent4"/>
                    </a:gs>
                  </a:gsLst>
                  <a:lin ang="3600000" scaled="0"/>
                </a:gradFill>
                <a:latin typeface="+mj-lt"/>
                <a:ea typeface="+mn-ea"/>
                <a:cs typeface="+mn-cs"/>
              </a:defRPr>
            </a:lvl1pPr>
            <a:lvl2pPr marL="114300" indent="-114300" algn="l" defTabSz="914400" rtl="0" eaLnBrk="1" latinLnBrk="0" hangingPunct="1">
              <a:defRPr lang="en-US" sz="2000" kern="1200" dirty="0" smtClean="0">
                <a:solidFill>
                  <a:schemeClr val="accent2"/>
                </a:solidFill>
                <a:latin typeface="Ciscolight" pitchFamily="2" charset="0"/>
                <a:ea typeface="+mn-ea"/>
                <a:cs typeface="+mn-cs"/>
              </a:defRPr>
            </a:lvl2pPr>
            <a:lvl3pPr marL="114300" indent="-114300" algn="l" defTabSz="914400" rtl="0" eaLnBrk="1" latinLnBrk="0" hangingPunct="1">
              <a:defRPr lang="en-US" sz="2000" kern="1200" dirty="0" smtClean="0">
                <a:solidFill>
                  <a:schemeClr val="accent2"/>
                </a:solidFill>
                <a:latin typeface="Ciscolight" pitchFamily="2" charset="0"/>
                <a:ea typeface="+mn-ea"/>
                <a:cs typeface="+mn-cs"/>
              </a:defRPr>
            </a:lvl3pPr>
            <a:lvl4pPr marL="114300" indent="-114300" algn="l" defTabSz="914400" rtl="0" eaLnBrk="1" latinLnBrk="0" hangingPunct="1">
              <a:defRPr lang="en-US" sz="2000" kern="1200" dirty="0" smtClean="0">
                <a:solidFill>
                  <a:schemeClr val="accent2"/>
                </a:solidFill>
                <a:latin typeface="Ciscolight" pitchFamily="2" charset="0"/>
                <a:ea typeface="+mn-ea"/>
                <a:cs typeface="+mn-cs"/>
              </a:defRPr>
            </a:lvl4pPr>
            <a:lvl5pPr marL="114300" indent="-114300" algn="l" defTabSz="914400" rtl="0" eaLnBrk="1" latinLnBrk="0" hangingPunct="1">
              <a:defRPr lang="en-US" sz="2000" kern="1200" dirty="0" smtClean="0">
                <a:solidFill>
                  <a:schemeClr val="accent2"/>
                </a:solidFill>
                <a:latin typeface="Ciscolight" pitchFamily="2" charset="0"/>
                <a:ea typeface="+mn-ea"/>
                <a:cs typeface="+mn-cs"/>
              </a:defRPr>
            </a:lvl5pPr>
          </a:lstStyle>
          <a:p>
            <a:pPr lvl="0"/>
            <a:r>
              <a:rPr lang="en-US" dirty="0" smtClean="0"/>
              <a:t>“This is the sample </a:t>
            </a:r>
            <a:br>
              <a:rPr lang="en-US" dirty="0" smtClean="0"/>
            </a:br>
            <a:r>
              <a:rPr lang="en-US" dirty="0" smtClean="0"/>
              <a:t>pull quote.”</a:t>
            </a:r>
          </a:p>
        </p:txBody>
      </p:sp>
      <p:sp>
        <p:nvSpPr>
          <p:cNvPr id="14" name="Rectangle 5"/>
          <p:cNvSpPr>
            <a:spLocks noChangeArrowheads="1"/>
          </p:cNvSpPr>
          <p:nvPr userDrawn="1"/>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13"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16" name="Title 15"/>
          <p:cNvSpPr>
            <a:spLocks noGrp="1"/>
          </p:cNvSpPr>
          <p:nvPr>
            <p:ph type="title"/>
          </p:nvPr>
        </p:nvSpPr>
        <p:spPr/>
        <p:txBody>
          <a:bodyPr/>
          <a:lstStyle/>
          <a:p>
            <a:r>
              <a:rPr lang="en-US" smtClean="0"/>
              <a:t>Click to edit Master title style</a:t>
            </a:r>
            <a:endParaRPr lang="en-US" dirty="0"/>
          </a:p>
        </p:txBody>
      </p:sp>
      <p:sp>
        <p:nvSpPr>
          <p:cNvPr id="20" name="Text Placeholder 19"/>
          <p:cNvSpPr>
            <a:spLocks noGrp="1"/>
          </p:cNvSpPr>
          <p:nvPr>
            <p:ph type="body" sz="quarter" idx="14" hasCustomPrompt="1"/>
          </p:nvPr>
        </p:nvSpPr>
        <p:spPr>
          <a:xfrm>
            <a:off x="5334000" y="4876800"/>
            <a:ext cx="3200400" cy="457200"/>
          </a:xfrm>
        </p:spPr>
        <p:txBody>
          <a:bodyPr anchor="t">
            <a:noAutofit/>
          </a:bodyPr>
          <a:lstStyle>
            <a:lvl1pPr marL="0" indent="0">
              <a:buFontTx/>
              <a:buNone/>
              <a:defRPr sz="1600">
                <a:solidFill>
                  <a:schemeClr val="bg2">
                    <a:lumMod val="50000"/>
                  </a:schemeClr>
                </a:solidFill>
              </a:defRPr>
            </a:lvl1pPr>
          </a:lstStyle>
          <a:p>
            <a:pPr lvl="0"/>
            <a:r>
              <a:rPr lang="en-US" dirty="0" smtClean="0"/>
              <a:t>Source Name</a:t>
            </a:r>
            <a:endParaRPr lang="en-US" dirty="0"/>
          </a:p>
        </p:txBody>
      </p:sp>
      <p:pic>
        <p:nvPicPr>
          <p:cNvPr id="9" name="Picture 8" descr="bottom bar.jpg"/>
          <p:cNvPicPr>
            <a:picLocks noChangeAspect="1"/>
          </p:cNvPicPr>
          <p:nvPr userDrawn="1"/>
        </p:nvPicPr>
        <p:blipFill>
          <a:blip r:embed="rId2" cstate="print"/>
          <a:stretch>
            <a:fillRect/>
          </a:stretch>
        </p:blipFill>
        <p:spPr>
          <a:xfrm>
            <a:off x="333375" y="6378339"/>
            <a:ext cx="8477250" cy="162912"/>
          </a:xfrm>
          <a:prstGeom prst="rect">
            <a:avLst/>
          </a:prstGeom>
        </p:spPr>
      </p:pic>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2011 Cisco and/or its affiliates. All rights reserved.</a:t>
            </a:r>
            <a:endParaRPr lang="en-US" sz="600" dirty="0">
              <a:solidFill>
                <a:srgbClr val="C0C0C0"/>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theme" Target="../theme/theme1.xml"/><Relationship Id="rId36" Type="http://schemas.openxmlformats.org/officeDocument/2006/relationships/image" Target="../media/image1.jpe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Relationship Id="rId15" Type="http://schemas.openxmlformats.org/officeDocument/2006/relationships/slideLayout" Target="../slideLayouts/slideLayout49.xml"/><Relationship Id="rId16" Type="http://schemas.openxmlformats.org/officeDocument/2006/relationships/theme" Target="../theme/theme2.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r>
              <a:rPr lang="en-US" dirty="0" smtClean="0"/>
              <a:t>Slide Title Goes Here</a:t>
            </a:r>
            <a:endParaRPr lang="en-US" dirty="0"/>
          </a:p>
        </p:txBody>
      </p:sp>
      <p:sp>
        <p:nvSpPr>
          <p:cNvPr id="3" name="Text Placeholder 2"/>
          <p:cNvSpPr>
            <a:spLocks noGrp="1"/>
          </p:cNvSpPr>
          <p:nvPr>
            <p:ph type="body" idx="1"/>
          </p:nvPr>
        </p:nvSpPr>
        <p:spPr>
          <a:xfrm>
            <a:off x="229701" y="1339745"/>
            <a:ext cx="8551441" cy="4965699"/>
          </a:xfrm>
          <a:prstGeom prst="rect">
            <a:avLst/>
          </a:prstGeom>
        </p:spPr>
        <p:txBody>
          <a:bodyPr vert="horz" lIns="91440" tIns="45720" rIns="91440" bIns="45720" rtlCol="0">
            <a:no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2011 Cisco and/or its affiliates. All rights reserved.</a:t>
            </a:r>
            <a:endParaRPr lang="en-US" sz="600" dirty="0">
              <a:solidFill>
                <a:srgbClr val="C0C0C0"/>
              </a:solidFill>
              <a:latin typeface="+mj-lt"/>
            </a:endParaRPr>
          </a:p>
        </p:txBody>
      </p:sp>
      <p:sp>
        <p:nvSpPr>
          <p:cNvPr id="11"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9"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pic>
        <p:nvPicPr>
          <p:cNvPr id="13" name="Picture 12" descr="bottom bar.jpg"/>
          <p:cNvPicPr>
            <a:picLocks noChangeAspect="1"/>
          </p:cNvPicPr>
          <p:nvPr/>
        </p:nvPicPr>
        <p:blipFill>
          <a:blip r:embed="rId36" cstate="print"/>
          <a:stretch>
            <a:fillRect/>
          </a:stretch>
        </p:blipFill>
        <p:spPr>
          <a:xfrm>
            <a:off x="333375" y="6378339"/>
            <a:ext cx="8477250" cy="162912"/>
          </a:xfrm>
          <a:prstGeom prst="rect">
            <a:avLst/>
          </a:prstGeom>
        </p:spPr>
      </p:pic>
    </p:spTree>
  </p:cSld>
  <p:clrMap bg1="lt1" tx1="dk1" bg2="lt2" tx2="dk2" accent1="accent1" accent2="accent2" accent3="accent3" accent4="accent4" accent5="accent5" accent6="accent6" hlink="hlink" folHlink="folHlink"/>
  <p:sldLayoutIdLst>
    <p:sldLayoutId id="2147483899" r:id="rId1"/>
    <p:sldLayoutId id="2147483935" r:id="rId2"/>
    <p:sldLayoutId id="2147483936" r:id="rId3"/>
    <p:sldLayoutId id="2147483937" r:id="rId4"/>
    <p:sldLayoutId id="2147483900" r:id="rId5"/>
    <p:sldLayoutId id="214748393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 id="2147483931" r:id="rId18"/>
    <p:sldLayoutId id="2147483912" r:id="rId19"/>
    <p:sldLayoutId id="2147483913" r:id="rId20"/>
    <p:sldLayoutId id="2147483914" r:id="rId21"/>
    <p:sldLayoutId id="2147483915" r:id="rId22"/>
    <p:sldLayoutId id="2147483916" r:id="rId23"/>
    <p:sldLayoutId id="2147483917" r:id="rId24"/>
    <p:sldLayoutId id="2147483918" r:id="rId25"/>
    <p:sldLayoutId id="2147483919" r:id="rId26"/>
    <p:sldLayoutId id="2147483921" r:id="rId27"/>
    <p:sldLayoutId id="2147483922" r:id="rId28"/>
    <p:sldLayoutId id="2147483923" r:id="rId29"/>
    <p:sldLayoutId id="2147483924" r:id="rId30"/>
    <p:sldLayoutId id="2147483925" r:id="rId31"/>
    <p:sldLayoutId id="2147483926" r:id="rId32"/>
    <p:sldLayoutId id="2147483927" r:id="rId33"/>
    <p:sldLayoutId id="2147484170" r:id="rId34"/>
  </p:sldLayoutIdLst>
  <p:transition xmlns:p14="http://schemas.microsoft.com/office/powerpoint/2010/main">
    <p:wipe dir="r"/>
  </p:transition>
  <p:timing>
    <p:tnLst>
      <p:par>
        <p:cTn xmlns:p14="http://schemas.microsoft.com/office/powerpoint/2010/main" id="1" dur="indefinite" restart="never" nodeType="tmRoot"/>
      </p:par>
    </p:tnLst>
  </p:timing>
  <p:txStyles>
    <p:title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p:titleStyle>
    <p:body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546568"/>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546568"/>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546568"/>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546568"/>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546568"/>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9/4/15</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278" r:id="rId1"/>
    <p:sldLayoutId id="2147484279" r:id="rId2"/>
    <p:sldLayoutId id="2147484280" r:id="rId3"/>
    <p:sldLayoutId id="2147484281" r:id="rId4"/>
    <p:sldLayoutId id="2147484282" r:id="rId5"/>
    <p:sldLayoutId id="2147484283" r:id="rId6"/>
    <p:sldLayoutId id="2147484284" r:id="rId7"/>
    <p:sldLayoutId id="2147484285" r:id="rId8"/>
    <p:sldLayoutId id="2147484286" r:id="rId9"/>
    <p:sldLayoutId id="2147484287" r:id="rId10"/>
    <p:sldLayoutId id="2147484288" r:id="rId11"/>
    <p:sldLayoutId id="2147484289" r:id="rId12"/>
    <p:sldLayoutId id="2147484290" r:id="rId13"/>
    <p:sldLayoutId id="2147484291" r:id="rId14"/>
    <p:sldLayoutId id="2147484292" r:id="rId15"/>
  </p:sldLayoutIdLst>
  <p:transition xmlns:p14="http://schemas.microsoft.com/office/powerpoint/2010/main">
    <p:wipe dir="r"/>
  </p:transition>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image" Target="../media/image13.png"/><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image" Target="../media/image14.png"/><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image" Target="../media/image15.jpg"/><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hyperlink" Target="http://www.freebsd.org/doc/handbook/jails.html" TargetMode="External"/><Relationship Id="rId4" Type="http://schemas.openxmlformats.org/officeDocument/2006/relationships/hyperlink" Target="http://linux-vserver.org/Welcome_to_Linux-VServer.org" TargetMode="External"/><Relationship Id="rId5" Type="http://schemas.openxmlformats.org/officeDocument/2006/relationships/hyperlink" Target="http://www.parallels.com/products/pvc/" TargetMode="External"/><Relationship Id="rId6" Type="http://schemas.openxmlformats.org/officeDocument/2006/relationships/image" Target="../media/image16.jpg"/><Relationship Id="rId7" Type="http://schemas.openxmlformats.org/officeDocument/2006/relationships/image" Target="../media/image9.png"/><Relationship Id="rId1" Type="http://schemas.openxmlformats.org/officeDocument/2006/relationships/slideLayout" Target="../slideLayouts/slideLayout48.xml"/><Relationship Id="rId2" Type="http://schemas.openxmlformats.org/officeDocument/2006/relationships/hyperlink" Target="http://smartos.or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image" Target="../media/image17.png"/><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image" Target="../media/image18.png"/><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hyperlink" Target="http://lxc.sourceforge.net/download/lxc-0.9.0.tar.gz" TargetMode="Externa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image" Target="../media/image19.png"/><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image" Target="../media/image9.png"/></Relationships>
</file>

<file path=ppt/slides/_rels/slide35.xml.rels><?xml version="1.0" encoding="UTF-8" standalone="yes"?>
<Relationships xmlns="http://schemas.openxmlformats.org/package/2006/relationships"><Relationship Id="rId11" Type="http://schemas.openxmlformats.org/officeDocument/2006/relationships/hyperlink" Target="http://linuxcontainers.org/" TargetMode="External"/><Relationship Id="rId12" Type="http://schemas.openxmlformats.org/officeDocument/2006/relationships/hyperlink" Target="http://www.kanneganti.com/technical/virtualization-with-containers-a-primer/" TargetMode="External"/><Relationship Id="rId13" Type="http://schemas.openxmlformats.org/officeDocument/2006/relationships/hyperlink" Target="http://elinux.org/Toolchains" TargetMode="External"/><Relationship Id="rId14" Type="http://schemas.openxmlformats.org/officeDocument/2006/relationships/image" Target="../media/image9.png"/><Relationship Id="rId1" Type="http://schemas.openxmlformats.org/officeDocument/2006/relationships/slideLayout" Target="../slideLayouts/slideLayout48.xml"/><Relationship Id="rId2" Type="http://schemas.openxmlformats.org/officeDocument/2006/relationships/hyperlink" Target="http://en.wikipedia.org/wiki/LXC" TargetMode="External"/><Relationship Id="rId3" Type="http://schemas.openxmlformats.org/officeDocument/2006/relationships/hyperlink" Target="http://sourceforge.net/projects/lxc/" TargetMode="External"/><Relationship Id="rId4" Type="http://schemas.openxmlformats.org/officeDocument/2006/relationships/hyperlink" Target="http://www.ibm.com/developerworks/linux/library/l-lxc-containers/" TargetMode="External"/><Relationship Id="rId5" Type="http://schemas.openxmlformats.org/officeDocument/2006/relationships/hyperlink" Target="https://help.ubuntu.com/lts/serverguide/lxc.html" TargetMode="External"/><Relationship Id="rId6" Type="http://schemas.openxmlformats.org/officeDocument/2006/relationships/hyperlink" Target="http://www.linuxcertif.com/man/search/?keywords=lxc" TargetMode="External"/><Relationship Id="rId7" Type="http://schemas.openxmlformats.org/officeDocument/2006/relationships/hyperlink" Target="https://github.com/lxc/lxc" TargetMode="External"/><Relationship Id="rId8" Type="http://schemas.openxmlformats.org/officeDocument/2006/relationships/hyperlink" Target="https://launchpad.net/ubuntu/+source/lxc/1.0.0~alpha1-0ubuntu6" TargetMode="External"/><Relationship Id="rId9" Type="http://schemas.openxmlformats.org/officeDocument/2006/relationships/hyperlink" Target="http://www.omappedia.com/wiki/OMAP_Ubuntu_Core" TargetMode="External"/><Relationship Id="rId10" Type="http://schemas.openxmlformats.org/officeDocument/2006/relationships/hyperlink" Target="http://rhsummit.files.wordpress.com/2013/06/sarathy_w_0340_secure_linux_containers_roadmap.pdf"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image" Target="../media/image10.png"/><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image" Target="../media/image11.png"/><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httpd.apache.org/" TargetMode="External"/><Relationship Id="rId4" Type="http://schemas.openxmlformats.org/officeDocument/2006/relationships/hyperlink" Target="http://www.proftpd.org/" TargetMode="External"/><Relationship Id="rId5" Type="http://schemas.openxmlformats.org/officeDocument/2006/relationships/image" Target="../media/image9.png"/><Relationship Id="rId1" Type="http://schemas.openxmlformats.org/officeDocument/2006/relationships/slideLayout" Target="../slideLayouts/slideLayout48.xml"/><Relationship Id="rId2" Type="http://schemas.openxmlformats.org/officeDocument/2006/relationships/hyperlink" Target="http://www.sendmail.com/sm/open_sourc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image" Target="../media/image12.png"/><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Linux Containers (LXC) on Embedded Systems</a:t>
            </a:r>
            <a:endParaRPr lang="en-US" dirty="0"/>
          </a:p>
        </p:txBody>
      </p:sp>
      <p:sp>
        <p:nvSpPr>
          <p:cNvPr id="3" name="Subtitle 2"/>
          <p:cNvSpPr>
            <a:spLocks noGrp="1"/>
          </p:cNvSpPr>
          <p:nvPr>
            <p:ph type="subTitle" idx="1"/>
          </p:nvPr>
        </p:nvSpPr>
        <p:spPr/>
        <p:txBody>
          <a:bodyPr/>
          <a:lstStyle/>
          <a:p>
            <a:r>
              <a:rPr lang="en-US" dirty="0" smtClean="0"/>
              <a:t>Kavitha</a:t>
            </a:r>
            <a:endParaRPr lang="en-US" dirty="0"/>
          </a:p>
        </p:txBody>
      </p:sp>
      <p:sp>
        <p:nvSpPr>
          <p:cNvPr id="4" name="Text Placeholder 3"/>
          <p:cNvSpPr>
            <a:spLocks noGrp="1"/>
          </p:cNvSpPr>
          <p:nvPr>
            <p:ph type="body" sz="quarter" idx="10"/>
          </p:nvPr>
        </p:nvSpPr>
        <p:spPr/>
        <p:txBody>
          <a:bodyPr/>
          <a:lstStyle/>
          <a:p>
            <a:r>
              <a:rPr lang="en-US" dirty="0" smtClean="0"/>
              <a:t>ESTF Conference</a:t>
            </a:r>
            <a:endParaRPr lang="en-US" dirty="0"/>
          </a:p>
        </p:txBody>
      </p:sp>
      <p:sp>
        <p:nvSpPr>
          <p:cNvPr id="5" name="Text Placeholder 4"/>
          <p:cNvSpPr>
            <a:spLocks noGrp="1"/>
          </p:cNvSpPr>
          <p:nvPr>
            <p:ph type="body" sz="quarter" idx="11"/>
          </p:nvPr>
        </p:nvSpPr>
        <p:spPr/>
        <p:txBody>
          <a:bodyPr/>
          <a:lstStyle/>
          <a:p>
            <a:r>
              <a:rPr lang="en-US" dirty="0" smtClean="0"/>
              <a:t>04-09-2015</a:t>
            </a:r>
            <a:endParaRPr lang="en-US" dirty="0"/>
          </a:p>
        </p:txBody>
      </p:sp>
      <p:sp>
        <p:nvSpPr>
          <p:cNvPr id="6" name="TextBox 5"/>
          <p:cNvSpPr txBox="1"/>
          <p:nvPr/>
        </p:nvSpPr>
        <p:spPr>
          <a:xfrm>
            <a:off x="533400" y="520700"/>
            <a:ext cx="184666" cy="369332"/>
          </a:xfrm>
          <a:prstGeom prst="rect">
            <a:avLst/>
          </a:prstGeom>
          <a:noFill/>
        </p:spPr>
        <p:txBody>
          <a:bodyPr wrap="none" rtlCol="0">
            <a:spAutoFit/>
          </a:bodyPr>
          <a:lstStyle/>
          <a:p>
            <a:endParaRPr lang="en-US" dirty="0"/>
          </a:p>
        </p:txBody>
      </p:sp>
      <p:pic>
        <p:nvPicPr>
          <p:cNvPr id="7" name="Picture 6" descr="estf-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9100" y="0"/>
            <a:ext cx="3873500" cy="1270000"/>
          </a:xfrm>
          <a:prstGeom prst="rect">
            <a:avLst/>
          </a:prstGeom>
        </p:spPr>
      </p:pic>
    </p:spTree>
    <p:extLst>
      <p:ext uri="{BB962C8B-B14F-4D97-AF65-F5344CB8AC3E}">
        <p14:creationId xmlns:p14="http://schemas.microsoft.com/office/powerpoint/2010/main" val="137800915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Introduction to Virtualization </a:t>
            </a:r>
            <a:br>
              <a:rPr lang="en-US" b="1" dirty="0"/>
            </a:br>
            <a:r>
              <a:rPr lang="en-US" sz="3200" dirty="0"/>
              <a:t>A</a:t>
            </a:r>
            <a:r>
              <a:rPr lang="en-US" sz="3200" dirty="0" smtClean="0"/>
              <a:t>pplication </a:t>
            </a:r>
            <a:r>
              <a:rPr lang="en-US" sz="3200" dirty="0"/>
              <a:t>level</a:t>
            </a:r>
            <a:endParaRPr lang="en-US" dirty="0"/>
          </a:p>
        </p:txBody>
      </p:sp>
      <p:sp>
        <p:nvSpPr>
          <p:cNvPr id="3" name="Text Placeholder 2"/>
          <p:cNvSpPr>
            <a:spLocks noGrp="1"/>
          </p:cNvSpPr>
          <p:nvPr>
            <p:ph type="body" sz="quarter" idx="10"/>
          </p:nvPr>
        </p:nvSpPr>
        <p:spPr/>
        <p:txBody>
          <a:bodyPr/>
          <a:lstStyle/>
          <a:p>
            <a:pPr>
              <a:buFont typeface="Wingdings" panose="05000000000000000000" pitchFamily="2" charset="2"/>
              <a:buChar char="Ø"/>
            </a:pPr>
            <a:r>
              <a:rPr lang="en-US" dirty="0"/>
              <a:t>Uses Virtualized Servers - users  share these servers  for mail, web, ftp, </a:t>
            </a:r>
            <a:r>
              <a:rPr lang="en-US" dirty="0" err="1"/>
              <a:t>etc</a:t>
            </a:r>
            <a:endParaRPr lang="en-US" b="1" dirty="0"/>
          </a:p>
          <a:p>
            <a:pPr>
              <a:buFont typeface="Wingdings" panose="05000000000000000000" pitchFamily="2" charset="2"/>
              <a:buChar char="Ø"/>
            </a:pPr>
            <a:r>
              <a:rPr lang="en-US" dirty="0"/>
              <a:t>No resource limit enforcement</a:t>
            </a:r>
          </a:p>
          <a:p>
            <a:pPr>
              <a:buFont typeface="Wingdings" panose="05000000000000000000" pitchFamily="2" charset="2"/>
              <a:buChar char="Ø"/>
            </a:pPr>
            <a:r>
              <a:rPr lang="en-US" dirty="0"/>
              <a:t>Difficulty of billing</a:t>
            </a:r>
          </a:p>
          <a:p>
            <a:pPr>
              <a:buFont typeface="Wingdings" panose="05000000000000000000" pitchFamily="2" charset="2"/>
              <a:buChar char="Ø"/>
            </a:pPr>
            <a:r>
              <a:rPr lang="en-US" dirty="0"/>
              <a:t>Unsupported apps</a:t>
            </a:r>
          </a:p>
          <a:p>
            <a:pPr>
              <a:buFont typeface="Wingdings" panose="05000000000000000000" pitchFamily="2" charset="2"/>
              <a:buChar char="Ø"/>
            </a:pPr>
            <a:r>
              <a:rPr lang="en-US" dirty="0"/>
              <a:t>Lack of security</a:t>
            </a:r>
          </a:p>
          <a:p>
            <a:endParaRPr lang="en-US" dirty="0"/>
          </a:p>
        </p:txBody>
      </p:sp>
      <p:pic>
        <p:nvPicPr>
          <p:cNvPr id="4" name="Picture 3"/>
          <p:cNvPicPr>
            <a:picLocks noChangeAspect="1"/>
          </p:cNvPicPr>
          <p:nvPr/>
        </p:nvPicPr>
        <p:blipFill>
          <a:blip r:embed="rId2"/>
          <a:stretch>
            <a:fillRect/>
          </a:stretch>
        </p:blipFill>
        <p:spPr>
          <a:xfrm>
            <a:off x="5715000" y="0"/>
            <a:ext cx="3873500" cy="1270000"/>
          </a:xfrm>
          <a:prstGeom prst="rect">
            <a:avLst/>
          </a:prstGeom>
        </p:spPr>
      </p:pic>
    </p:spTree>
    <p:extLst>
      <p:ext uri="{BB962C8B-B14F-4D97-AF65-F5344CB8AC3E}">
        <p14:creationId xmlns:p14="http://schemas.microsoft.com/office/powerpoint/2010/main" val="302961354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Introduction to Virtualization</a:t>
            </a:r>
            <a:br>
              <a:rPr lang="en-US" b="1" dirty="0"/>
            </a:br>
            <a:r>
              <a:rPr lang="en-US" sz="3200" dirty="0" smtClean="0"/>
              <a:t>O</a:t>
            </a:r>
            <a:r>
              <a:rPr lang="en-US" sz="3200" dirty="0"/>
              <a:t>S</a:t>
            </a:r>
            <a:r>
              <a:rPr lang="en-US" sz="3200" dirty="0" smtClean="0"/>
              <a:t> </a:t>
            </a:r>
            <a:r>
              <a:rPr lang="en-US" sz="3200" dirty="0"/>
              <a:t>level </a:t>
            </a:r>
            <a:r>
              <a:rPr lang="en-US" sz="3200" dirty="0" smtClean="0"/>
              <a:t>(CONTAINERS)</a:t>
            </a:r>
            <a:endParaRPr lang="en-US" dirty="0"/>
          </a:p>
        </p:txBody>
      </p:sp>
      <p:sp>
        <p:nvSpPr>
          <p:cNvPr id="3" name="Text Placeholder 2"/>
          <p:cNvSpPr>
            <a:spLocks noGrp="1"/>
          </p:cNvSpPr>
          <p:nvPr>
            <p:ph type="body" sz="quarter" idx="10"/>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863" y="2523759"/>
            <a:ext cx="7356273" cy="1810482"/>
          </a:xfrm>
          <a:prstGeom prst="rect">
            <a:avLst/>
          </a:prstGeom>
        </p:spPr>
      </p:pic>
      <p:pic>
        <p:nvPicPr>
          <p:cNvPr id="5" name="Picture 4"/>
          <p:cNvPicPr>
            <a:picLocks noChangeAspect="1"/>
          </p:cNvPicPr>
          <p:nvPr/>
        </p:nvPicPr>
        <p:blipFill>
          <a:blip r:embed="rId3"/>
          <a:stretch>
            <a:fillRect/>
          </a:stretch>
        </p:blipFill>
        <p:spPr>
          <a:xfrm>
            <a:off x="5715000" y="0"/>
            <a:ext cx="3873500" cy="1270000"/>
          </a:xfrm>
          <a:prstGeom prst="rect">
            <a:avLst/>
          </a:prstGeom>
        </p:spPr>
      </p:pic>
    </p:spTree>
    <p:extLst>
      <p:ext uri="{BB962C8B-B14F-4D97-AF65-F5344CB8AC3E}">
        <p14:creationId xmlns:p14="http://schemas.microsoft.com/office/powerpoint/2010/main" val="335551356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Introduction to Virtualization</a:t>
            </a:r>
            <a:br>
              <a:rPr lang="en-US" b="1" dirty="0"/>
            </a:br>
            <a:r>
              <a:rPr lang="en-US" sz="3200" dirty="0"/>
              <a:t>OS level (CONTAINERS)</a:t>
            </a:r>
            <a:endParaRPr lang="en-US" dirty="0"/>
          </a:p>
        </p:txBody>
      </p:sp>
      <p:sp>
        <p:nvSpPr>
          <p:cNvPr id="3" name="Text Placeholder 2"/>
          <p:cNvSpPr>
            <a:spLocks noGrp="1"/>
          </p:cNvSpPr>
          <p:nvPr>
            <p:ph type="body" sz="quarter" idx="10"/>
          </p:nvPr>
        </p:nvSpPr>
        <p:spPr/>
        <p:txBody>
          <a:bodyPr/>
          <a:lstStyle/>
          <a:p>
            <a:pPr>
              <a:buFont typeface="Wingdings" panose="05000000000000000000" pitchFamily="2" charset="2"/>
              <a:buChar char="Ø"/>
            </a:pPr>
            <a:r>
              <a:rPr lang="en-US" dirty="0"/>
              <a:t>If you want full isolation with guaranteed resources then a full </a:t>
            </a:r>
            <a:r>
              <a:rPr lang="en-US" dirty="0" err="1"/>
              <a:t>VM</a:t>
            </a:r>
            <a:r>
              <a:rPr lang="en-US" dirty="0"/>
              <a:t> is the way to go.</a:t>
            </a:r>
          </a:p>
          <a:p>
            <a:pPr>
              <a:buFont typeface="Wingdings" panose="05000000000000000000" pitchFamily="2" charset="2"/>
              <a:buChar char="Ø"/>
            </a:pPr>
            <a:r>
              <a:rPr lang="en-US" dirty="0"/>
              <a:t> If you just want to isolate processes from each other and want to run a ton of them on a reasonably sized host, then </a:t>
            </a:r>
            <a:r>
              <a:rPr lang="en-US" dirty="0" err="1"/>
              <a:t>LXC</a:t>
            </a:r>
            <a:r>
              <a:rPr lang="en-US" dirty="0"/>
              <a:t> might be the way to go.</a:t>
            </a:r>
          </a:p>
          <a:p>
            <a:pPr>
              <a:buFont typeface="Wingdings" panose="05000000000000000000" pitchFamily="2" charset="2"/>
              <a:buChar char="Ø"/>
            </a:pPr>
            <a:r>
              <a:rPr lang="en-US" dirty="0" err="1"/>
              <a:t>LXC</a:t>
            </a:r>
            <a:r>
              <a:rPr lang="en-US" dirty="0"/>
              <a:t> (</a:t>
            </a:r>
            <a:r>
              <a:rPr lang="en-US" dirty="0" err="1"/>
              <a:t>LinuX</a:t>
            </a:r>
            <a:r>
              <a:rPr lang="en-US" dirty="0"/>
              <a:t> Containers) let you run a Linux </a:t>
            </a:r>
            <a:r>
              <a:rPr lang="en-US" dirty="0" smtClean="0"/>
              <a:t>system </a:t>
            </a:r>
            <a:r>
              <a:rPr lang="en-US" dirty="0"/>
              <a:t>within another Linux system.</a:t>
            </a:r>
          </a:p>
          <a:p>
            <a:pPr>
              <a:buFont typeface="Wingdings" panose="05000000000000000000" pitchFamily="2" charset="2"/>
              <a:buChar char="Ø"/>
            </a:pPr>
            <a:r>
              <a:rPr lang="en-US" dirty="0"/>
              <a:t>A container is a group of processes on a Linux </a:t>
            </a:r>
            <a:r>
              <a:rPr lang="en-US" dirty="0" smtClean="0"/>
              <a:t>box</a:t>
            </a:r>
            <a:r>
              <a:rPr lang="en-US" dirty="0"/>
              <a:t>, put together in an isolated environment.</a:t>
            </a:r>
          </a:p>
          <a:p>
            <a:pPr>
              <a:buFont typeface="Wingdings" panose="05000000000000000000" pitchFamily="2" charset="2"/>
              <a:buChar char="Ø"/>
            </a:pPr>
            <a:r>
              <a:rPr lang="en-US" dirty="0"/>
              <a:t>Inside the box, it looks like a </a:t>
            </a:r>
            <a:r>
              <a:rPr lang="en-US" dirty="0" err="1" smtClean="0"/>
              <a:t>VM</a:t>
            </a:r>
            <a:r>
              <a:rPr lang="en-US" dirty="0" smtClean="0"/>
              <a:t>. Outside </a:t>
            </a:r>
            <a:r>
              <a:rPr lang="en-US" dirty="0"/>
              <a:t>the box, it looks like normal processes</a:t>
            </a:r>
          </a:p>
          <a:p>
            <a:endParaRPr lang="en-US" dirty="0"/>
          </a:p>
        </p:txBody>
      </p:sp>
      <p:pic>
        <p:nvPicPr>
          <p:cNvPr id="4" name="Picture 3"/>
          <p:cNvPicPr>
            <a:picLocks noChangeAspect="1"/>
          </p:cNvPicPr>
          <p:nvPr/>
        </p:nvPicPr>
        <p:blipFill>
          <a:blip r:embed="rId2"/>
          <a:stretch>
            <a:fillRect/>
          </a:stretch>
        </p:blipFill>
        <p:spPr>
          <a:xfrm>
            <a:off x="5715000" y="0"/>
            <a:ext cx="3873500" cy="1270000"/>
          </a:xfrm>
          <a:prstGeom prst="rect">
            <a:avLst/>
          </a:prstGeom>
        </p:spPr>
      </p:pic>
    </p:spTree>
    <p:extLst>
      <p:ext uri="{BB962C8B-B14F-4D97-AF65-F5344CB8AC3E}">
        <p14:creationId xmlns:p14="http://schemas.microsoft.com/office/powerpoint/2010/main" val="215679786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Introduction to Virtualization</a:t>
            </a:r>
            <a:br>
              <a:rPr lang="en-US" b="1" dirty="0"/>
            </a:br>
            <a:r>
              <a:rPr lang="en-US" sz="3200" b="1" dirty="0" err="1"/>
              <a:t>KVM</a:t>
            </a:r>
            <a:r>
              <a:rPr lang="en-US" sz="3200" b="1" dirty="0"/>
              <a:t> or Containers</a:t>
            </a:r>
            <a:endParaRPr lang="en-US" dirty="0"/>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2625" y="1933575"/>
            <a:ext cx="5238750" cy="2990850"/>
          </a:xfrm>
          <a:prstGeom prst="rect">
            <a:avLst/>
          </a:prstGeom>
        </p:spPr>
      </p:pic>
      <p:pic>
        <p:nvPicPr>
          <p:cNvPr id="5" name="Picture 4"/>
          <p:cNvPicPr>
            <a:picLocks noChangeAspect="1"/>
          </p:cNvPicPr>
          <p:nvPr/>
        </p:nvPicPr>
        <p:blipFill>
          <a:blip r:embed="rId3"/>
          <a:stretch>
            <a:fillRect/>
          </a:stretch>
        </p:blipFill>
        <p:spPr>
          <a:xfrm>
            <a:off x="5715000" y="0"/>
            <a:ext cx="3873500" cy="1270000"/>
          </a:xfrm>
          <a:prstGeom prst="rect">
            <a:avLst/>
          </a:prstGeom>
        </p:spPr>
      </p:pic>
    </p:spTree>
    <p:extLst>
      <p:ext uri="{BB962C8B-B14F-4D97-AF65-F5344CB8AC3E}">
        <p14:creationId xmlns:p14="http://schemas.microsoft.com/office/powerpoint/2010/main" val="326410965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Introduction to Virtualization</a:t>
            </a:r>
            <a:br>
              <a:rPr lang="en-US" b="1" dirty="0"/>
            </a:br>
            <a:r>
              <a:rPr lang="en-US" sz="3200" b="1" dirty="0" err="1"/>
              <a:t>KVM</a:t>
            </a:r>
            <a:r>
              <a:rPr lang="en-US" sz="3200" b="1" dirty="0"/>
              <a:t> or Containers</a:t>
            </a:r>
            <a:endParaRPr lang="en-US" dirty="0"/>
          </a:p>
        </p:txBody>
      </p:sp>
      <p:sp>
        <p:nvSpPr>
          <p:cNvPr id="3" name="Text Placeholder 2"/>
          <p:cNvSpPr>
            <a:spLocks noGrp="1"/>
          </p:cNvSpPr>
          <p:nvPr>
            <p:ph type="body" sz="quarter" idx="10"/>
          </p:nvPr>
        </p:nvSpPr>
        <p:spPr/>
        <p:txBody>
          <a:bodyPr>
            <a:normAutofit lnSpcReduction="10000"/>
          </a:bodyPr>
          <a:lstStyle/>
          <a:p>
            <a:pPr>
              <a:buFont typeface="Wingdings" panose="05000000000000000000" pitchFamily="2" charset="2"/>
              <a:buChar char="Ø"/>
            </a:pPr>
            <a:r>
              <a:rPr lang="en-US" dirty="0"/>
              <a:t>Startup and shutdown speed</a:t>
            </a:r>
          </a:p>
          <a:p>
            <a:pPr>
              <a:buFont typeface="Wingdings" panose="05000000000000000000" pitchFamily="2" charset="2"/>
              <a:buChar char="Ø"/>
            </a:pPr>
            <a:r>
              <a:rPr lang="en-US" dirty="0" smtClean="0"/>
              <a:t> Ease </a:t>
            </a:r>
            <a:r>
              <a:rPr lang="en-US" dirty="0"/>
              <a:t>of </a:t>
            </a:r>
            <a:r>
              <a:rPr lang="en-US" dirty="0" smtClean="0"/>
              <a:t>Maintenance/Creation</a:t>
            </a:r>
            <a:endParaRPr lang="en-US" dirty="0"/>
          </a:p>
          <a:p>
            <a:pPr>
              <a:buFont typeface="Wingdings" panose="05000000000000000000" pitchFamily="2" charset="2"/>
              <a:buChar char="Ø"/>
            </a:pPr>
            <a:r>
              <a:rPr lang="en-US" dirty="0"/>
              <a:t> System-wide changes visible in each container</a:t>
            </a:r>
          </a:p>
          <a:p>
            <a:pPr>
              <a:buFont typeface="Wingdings" panose="05000000000000000000" pitchFamily="2" charset="2"/>
              <a:buChar char="Ø"/>
            </a:pPr>
            <a:r>
              <a:rPr lang="en-US" dirty="0"/>
              <a:t> Scalability: Number of containers</a:t>
            </a:r>
          </a:p>
          <a:p>
            <a:pPr>
              <a:buFont typeface="Wingdings" panose="05000000000000000000" pitchFamily="2" charset="2"/>
              <a:buChar char="Ø"/>
            </a:pPr>
            <a:r>
              <a:rPr lang="en-US" dirty="0"/>
              <a:t> Process Memory Sharing</a:t>
            </a:r>
          </a:p>
          <a:p>
            <a:pPr>
              <a:buFont typeface="Wingdings" panose="05000000000000000000" pitchFamily="2" charset="2"/>
              <a:buChar char="Ø"/>
            </a:pPr>
            <a:r>
              <a:rPr lang="en-US" dirty="0"/>
              <a:t>Boot multiple Different Operating Systems Including Windows</a:t>
            </a:r>
          </a:p>
          <a:p>
            <a:pPr>
              <a:buFont typeface="Wingdings" panose="05000000000000000000" pitchFamily="2" charset="2"/>
              <a:buChar char="Ø"/>
            </a:pPr>
            <a:r>
              <a:rPr lang="en-US" dirty="0" smtClean="0"/>
              <a:t>Separate kernel /</a:t>
            </a:r>
            <a:r>
              <a:rPr lang="en-US" dirty="0"/>
              <a:t> Full </a:t>
            </a:r>
            <a:r>
              <a:rPr lang="en-US" dirty="0" smtClean="0"/>
              <a:t>Separation</a:t>
            </a:r>
            <a:r>
              <a:rPr lang="en-US" dirty="0"/>
              <a:t> </a:t>
            </a:r>
            <a:r>
              <a:rPr lang="en-US" dirty="0" smtClean="0"/>
              <a:t>/Better </a:t>
            </a:r>
            <a:r>
              <a:rPr lang="en-US" dirty="0"/>
              <a:t>Security</a:t>
            </a:r>
          </a:p>
          <a:p>
            <a:pPr>
              <a:buFont typeface="Wingdings" panose="05000000000000000000" pitchFamily="2" charset="2"/>
              <a:buChar char="Ø"/>
            </a:pPr>
            <a:r>
              <a:rPr lang="en-US" dirty="0"/>
              <a:t> Kernel crash does not take down host</a:t>
            </a:r>
          </a:p>
          <a:p>
            <a:pPr>
              <a:buFont typeface="Wingdings" panose="05000000000000000000" pitchFamily="2" charset="2"/>
              <a:buChar char="Ø"/>
            </a:pPr>
            <a:r>
              <a:rPr lang="en-US" dirty="0"/>
              <a:t> Guest Isolation from host </a:t>
            </a:r>
            <a:r>
              <a:rPr lang="en-US" dirty="0" smtClean="0"/>
              <a:t>changes /</a:t>
            </a:r>
            <a:r>
              <a:rPr lang="en-US" dirty="0"/>
              <a:t>Features such as live migration, live storage migration</a:t>
            </a:r>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p:txBody>
      </p:sp>
      <p:pic>
        <p:nvPicPr>
          <p:cNvPr id="4" name="Picture 3"/>
          <p:cNvPicPr>
            <a:picLocks noChangeAspect="1"/>
          </p:cNvPicPr>
          <p:nvPr/>
        </p:nvPicPr>
        <p:blipFill>
          <a:blip r:embed="rId2"/>
          <a:stretch>
            <a:fillRect/>
          </a:stretch>
        </p:blipFill>
        <p:spPr>
          <a:xfrm>
            <a:off x="5715000" y="0"/>
            <a:ext cx="3873500" cy="1270000"/>
          </a:xfrm>
          <a:prstGeom prst="rect">
            <a:avLst/>
          </a:prstGeom>
        </p:spPr>
      </p:pic>
    </p:spTree>
    <p:extLst>
      <p:ext uri="{BB962C8B-B14F-4D97-AF65-F5344CB8AC3E}">
        <p14:creationId xmlns:p14="http://schemas.microsoft.com/office/powerpoint/2010/main" val="201754393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Introduction to Virtualization</a:t>
            </a:r>
            <a:br>
              <a:rPr lang="en-US" b="1" dirty="0"/>
            </a:br>
            <a:r>
              <a:rPr lang="en-US" sz="3200" b="1" dirty="0" err="1"/>
              <a:t>KVM</a:t>
            </a:r>
            <a:r>
              <a:rPr lang="en-US" sz="3200" b="1" dirty="0"/>
              <a:t> or Containers</a:t>
            </a:r>
            <a:endParaRPr lang="en-US" dirty="0"/>
          </a:p>
        </p:txBody>
      </p:sp>
      <p:sp>
        <p:nvSpPr>
          <p:cNvPr id="3" name="Text Placeholder 2"/>
          <p:cNvSpPr>
            <a:spLocks noGrp="1"/>
          </p:cNvSpPr>
          <p:nvPr>
            <p:ph type="body" sz="quarter" idx="10"/>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776" y="2366962"/>
            <a:ext cx="4843462" cy="2747963"/>
          </a:xfrm>
          <a:prstGeom prst="rect">
            <a:avLst/>
          </a:prstGeom>
        </p:spPr>
      </p:pic>
      <p:pic>
        <p:nvPicPr>
          <p:cNvPr id="5" name="Picture 4"/>
          <p:cNvPicPr>
            <a:picLocks noChangeAspect="1"/>
          </p:cNvPicPr>
          <p:nvPr/>
        </p:nvPicPr>
        <p:blipFill>
          <a:blip r:embed="rId3"/>
          <a:stretch>
            <a:fillRect/>
          </a:stretch>
        </p:blipFill>
        <p:spPr>
          <a:xfrm>
            <a:off x="5715000" y="0"/>
            <a:ext cx="3873500" cy="1270000"/>
          </a:xfrm>
          <a:prstGeom prst="rect">
            <a:avLst/>
          </a:prstGeom>
        </p:spPr>
      </p:pic>
    </p:spTree>
    <p:extLst>
      <p:ext uri="{BB962C8B-B14F-4D97-AF65-F5344CB8AC3E}">
        <p14:creationId xmlns:p14="http://schemas.microsoft.com/office/powerpoint/2010/main" val="384086417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Introduction to Virtualization</a:t>
            </a:r>
            <a:br>
              <a:rPr lang="en-US" b="1" dirty="0"/>
            </a:br>
            <a:r>
              <a:rPr lang="en-US" sz="3200" dirty="0" err="1"/>
              <a:t>os</a:t>
            </a:r>
            <a:r>
              <a:rPr lang="en-US" sz="3200" dirty="0"/>
              <a:t> level (containers)</a:t>
            </a:r>
            <a:endParaRPr lang="en-US" dirty="0"/>
          </a:p>
        </p:txBody>
      </p:sp>
      <p:sp>
        <p:nvSpPr>
          <p:cNvPr id="3" name="Text Placeholder 2"/>
          <p:cNvSpPr>
            <a:spLocks noGrp="1"/>
          </p:cNvSpPr>
          <p:nvPr>
            <p:ph type="body" sz="quarter" idx="10"/>
          </p:nvPr>
        </p:nvSpPr>
        <p:spPr/>
        <p:txBody>
          <a:bodyPr/>
          <a:lstStyle/>
          <a:p>
            <a:pPr>
              <a:buFont typeface="Wingdings" panose="05000000000000000000" pitchFamily="2" charset="2"/>
              <a:buChar char="Ø"/>
            </a:pPr>
            <a:r>
              <a:rPr lang="en-US" dirty="0"/>
              <a:t>Light weight alternative to </a:t>
            </a:r>
            <a:r>
              <a:rPr lang="en-US" dirty="0" err="1"/>
              <a:t>VM’s</a:t>
            </a:r>
            <a:endParaRPr lang="en-US" dirty="0"/>
          </a:p>
          <a:p>
            <a:pPr>
              <a:buFont typeface="Wingdings" panose="05000000000000000000" pitchFamily="2" charset="2"/>
              <a:buChar char="Ø"/>
            </a:pPr>
            <a:r>
              <a:rPr lang="en-US" dirty="0"/>
              <a:t>Solaris based </a:t>
            </a:r>
            <a:r>
              <a:rPr lang="en-US" u="sng" dirty="0" err="1">
                <a:hlinkClick r:id="rId2"/>
              </a:rPr>
              <a:t>SmartOS</a:t>
            </a:r>
            <a:r>
              <a:rPr lang="en-US" dirty="0"/>
              <a:t> (Zones), </a:t>
            </a:r>
            <a:r>
              <a:rPr lang="en-US" u="sng" dirty="0">
                <a:hlinkClick r:id="rId3"/>
              </a:rPr>
              <a:t>FreeBSD Jails</a:t>
            </a:r>
            <a:r>
              <a:rPr lang="en-US" dirty="0"/>
              <a:t>, Linux’s </a:t>
            </a:r>
            <a:r>
              <a:rPr lang="en-US" dirty="0" err="1"/>
              <a:t>LXC</a:t>
            </a:r>
            <a:r>
              <a:rPr lang="en-US" dirty="0"/>
              <a:t>, </a:t>
            </a:r>
            <a:r>
              <a:rPr lang="en-US" u="sng" dirty="0" err="1">
                <a:hlinkClick r:id="rId4"/>
              </a:rPr>
              <a:t>Vserver</a:t>
            </a:r>
            <a:r>
              <a:rPr lang="en-US" dirty="0"/>
              <a:t>, and commercial offerings like </a:t>
            </a:r>
            <a:r>
              <a:rPr lang="en-US" u="sng" dirty="0" err="1">
                <a:hlinkClick r:id="rId5"/>
              </a:rPr>
              <a:t>Virtuozzo</a:t>
            </a:r>
            <a:r>
              <a:rPr lang="en-US" dirty="0"/>
              <a:t> </a:t>
            </a:r>
          </a:p>
          <a:p>
            <a:pPr>
              <a:buFont typeface="Wingdings" panose="05000000000000000000" pitchFamily="2" charset="2"/>
              <a:buChar char="Ø"/>
            </a:pPr>
            <a:r>
              <a:rPr lang="en-US" dirty="0"/>
              <a:t>Within that OS, the kernel cannot be changed by the container. It can, however, overwrite any libraries </a:t>
            </a:r>
          </a:p>
          <a:p>
            <a:endParaRPr lang="en-US" dirty="0"/>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09750" y="3581400"/>
            <a:ext cx="5600700" cy="2171699"/>
          </a:xfrm>
          <a:prstGeom prst="rect">
            <a:avLst/>
          </a:prstGeom>
        </p:spPr>
      </p:pic>
      <p:pic>
        <p:nvPicPr>
          <p:cNvPr id="5" name="Picture 4"/>
          <p:cNvPicPr>
            <a:picLocks noChangeAspect="1"/>
          </p:cNvPicPr>
          <p:nvPr/>
        </p:nvPicPr>
        <p:blipFill>
          <a:blip r:embed="rId7"/>
          <a:stretch>
            <a:fillRect/>
          </a:stretch>
        </p:blipFill>
        <p:spPr>
          <a:xfrm>
            <a:off x="5715000" y="0"/>
            <a:ext cx="3873500" cy="1270000"/>
          </a:xfrm>
          <a:prstGeom prst="rect">
            <a:avLst/>
          </a:prstGeom>
        </p:spPr>
      </p:pic>
    </p:spTree>
    <p:extLst>
      <p:ext uri="{BB962C8B-B14F-4D97-AF65-F5344CB8AC3E}">
        <p14:creationId xmlns:p14="http://schemas.microsoft.com/office/powerpoint/2010/main" val="227096960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LXC</a:t>
            </a:r>
            <a:r>
              <a:rPr lang="en-US" dirty="0"/>
              <a:t> ARCHITECTURE</a:t>
            </a:r>
            <a:br>
              <a:rPr lang="en-US" dirty="0"/>
            </a:br>
            <a:r>
              <a:rPr lang="en-US" dirty="0"/>
              <a:t>how </a:t>
            </a:r>
            <a:r>
              <a:rPr lang="en-US" dirty="0" err="1"/>
              <a:t>linux</a:t>
            </a:r>
            <a:r>
              <a:rPr lang="en-US" dirty="0"/>
              <a:t> containers work</a:t>
            </a:r>
          </a:p>
        </p:txBody>
      </p:sp>
      <p:sp>
        <p:nvSpPr>
          <p:cNvPr id="3" name="Text Placeholder 2"/>
          <p:cNvSpPr>
            <a:spLocks noGrp="1"/>
          </p:cNvSpPr>
          <p:nvPr>
            <p:ph type="body" sz="quarter" idx="10"/>
          </p:nvPr>
        </p:nvSpPr>
        <p:spPr/>
        <p:txBody>
          <a:bodyPr>
            <a:normAutofit lnSpcReduction="10000"/>
          </a:bodyPr>
          <a:lstStyle/>
          <a:p>
            <a:pPr>
              <a:buFont typeface="Wingdings" panose="05000000000000000000" pitchFamily="2" charset="2"/>
              <a:buChar char="Ø"/>
            </a:pPr>
            <a:r>
              <a:rPr lang="en-US" b="1" dirty="0"/>
              <a:t>Namespaces</a:t>
            </a:r>
            <a:r>
              <a:rPr lang="en-US" dirty="0"/>
              <a:t> : </a:t>
            </a:r>
            <a:r>
              <a:rPr lang="en-US" dirty="0" err="1"/>
              <a:t>PID</a:t>
            </a:r>
            <a:r>
              <a:rPr lang="en-US" dirty="0"/>
              <a:t>, NET, </a:t>
            </a:r>
            <a:r>
              <a:rPr lang="en-US" dirty="0" err="1"/>
              <a:t>IPC</a:t>
            </a:r>
            <a:r>
              <a:rPr lang="en-US" dirty="0"/>
              <a:t>, </a:t>
            </a:r>
            <a:r>
              <a:rPr lang="en-US" dirty="0" err="1"/>
              <a:t>MNT</a:t>
            </a:r>
            <a:r>
              <a:rPr lang="en-US" dirty="0"/>
              <a:t>, </a:t>
            </a:r>
            <a:r>
              <a:rPr lang="en-US" dirty="0" err="1"/>
              <a:t>UTS</a:t>
            </a:r>
            <a:endParaRPr lang="en-US" dirty="0"/>
          </a:p>
          <a:p>
            <a:pPr lvl="1">
              <a:buFont typeface="Wingdings" panose="05000000000000000000" pitchFamily="2" charset="2"/>
              <a:buChar char="Ø"/>
            </a:pPr>
            <a:r>
              <a:rPr lang="en-US" dirty="0"/>
              <a:t>Mount : mounting/</a:t>
            </a:r>
            <a:r>
              <a:rPr lang="en-US" dirty="0" err="1"/>
              <a:t>unmounting</a:t>
            </a:r>
            <a:r>
              <a:rPr lang="en-US" dirty="0"/>
              <a:t> </a:t>
            </a:r>
            <a:r>
              <a:rPr lang="en-US" dirty="0" err="1"/>
              <a:t>filesystems</a:t>
            </a:r>
            <a:r>
              <a:rPr lang="en-US" dirty="0"/>
              <a:t> </a:t>
            </a:r>
          </a:p>
          <a:p>
            <a:pPr lvl="1">
              <a:buFont typeface="Wingdings" panose="05000000000000000000" pitchFamily="2" charset="2"/>
              <a:buChar char="Ø"/>
            </a:pPr>
            <a:r>
              <a:rPr lang="en-US" dirty="0" err="1"/>
              <a:t>UTS</a:t>
            </a:r>
            <a:r>
              <a:rPr lang="en-US" dirty="0"/>
              <a:t> : hostname, </a:t>
            </a:r>
            <a:r>
              <a:rPr lang="en-US" dirty="0" err="1"/>
              <a:t>domainname</a:t>
            </a:r>
            <a:endParaRPr lang="en-US" dirty="0"/>
          </a:p>
          <a:p>
            <a:pPr lvl="1">
              <a:buFont typeface="Wingdings" panose="05000000000000000000" pitchFamily="2" charset="2"/>
              <a:buChar char="Ø"/>
            </a:pPr>
            <a:r>
              <a:rPr lang="en-US" dirty="0" err="1"/>
              <a:t>IPC</a:t>
            </a:r>
            <a:r>
              <a:rPr lang="en-US" dirty="0"/>
              <a:t> : </a:t>
            </a:r>
            <a:r>
              <a:rPr lang="en-US" dirty="0" err="1"/>
              <a:t>SysV</a:t>
            </a:r>
            <a:r>
              <a:rPr lang="en-US" dirty="0"/>
              <a:t> message queues, semaphore/shared memory segments </a:t>
            </a:r>
          </a:p>
          <a:p>
            <a:pPr lvl="1">
              <a:buFont typeface="Wingdings" panose="05000000000000000000" pitchFamily="2" charset="2"/>
              <a:buChar char="Ø"/>
            </a:pPr>
            <a:r>
              <a:rPr lang="en-US" dirty="0"/>
              <a:t>Network: </a:t>
            </a:r>
            <a:r>
              <a:rPr lang="en-US" dirty="0" err="1"/>
              <a:t>IPv4</a:t>
            </a:r>
            <a:r>
              <a:rPr lang="en-US" dirty="0"/>
              <a:t>/</a:t>
            </a:r>
            <a:r>
              <a:rPr lang="en-US" dirty="0" err="1"/>
              <a:t>IPv6</a:t>
            </a:r>
            <a:r>
              <a:rPr lang="en-US" dirty="0"/>
              <a:t> stacks, routing, firewall</a:t>
            </a:r>
          </a:p>
          <a:p>
            <a:pPr lvl="1">
              <a:buFont typeface="Wingdings" panose="05000000000000000000" pitchFamily="2" charset="2"/>
              <a:buChar char="Ø"/>
            </a:pPr>
            <a:r>
              <a:rPr lang="en-US" dirty="0" err="1"/>
              <a:t>PID</a:t>
            </a:r>
            <a:r>
              <a:rPr lang="en-US" dirty="0"/>
              <a:t>: Private /</a:t>
            </a:r>
            <a:r>
              <a:rPr lang="en-US" dirty="0" err="1"/>
              <a:t>proc</a:t>
            </a:r>
            <a:r>
              <a:rPr lang="en-US" dirty="0"/>
              <a:t>, multiple </a:t>
            </a:r>
            <a:r>
              <a:rPr lang="en-US" dirty="0" err="1"/>
              <a:t>pid</a:t>
            </a:r>
            <a:r>
              <a:rPr lang="en-US" dirty="0"/>
              <a:t> 1's</a:t>
            </a:r>
          </a:p>
          <a:p>
            <a:pPr lvl="1">
              <a:buFont typeface="Wingdings" panose="05000000000000000000" pitchFamily="2" charset="2"/>
              <a:buChar char="Ø"/>
            </a:pPr>
            <a:r>
              <a:rPr lang="en-US" dirty="0"/>
              <a:t>User: (</a:t>
            </a:r>
            <a:r>
              <a:rPr lang="en-US" dirty="0" err="1"/>
              <a:t>UID</a:t>
            </a:r>
            <a:r>
              <a:rPr lang="en-US" dirty="0"/>
              <a:t>) Just showing up in the Kernel now</a:t>
            </a:r>
          </a:p>
          <a:p>
            <a:endParaRPr lang="en-US" dirty="0"/>
          </a:p>
          <a:p>
            <a:pPr>
              <a:buFont typeface="Wingdings" panose="05000000000000000000" pitchFamily="2" charset="2"/>
              <a:buChar char="Ø"/>
            </a:pPr>
            <a:r>
              <a:rPr lang="en-US" b="1" dirty="0"/>
              <a:t>Control groups </a:t>
            </a:r>
            <a:r>
              <a:rPr lang="en-US" dirty="0"/>
              <a:t>: manage resource allocation for groups of processes. We can do accounting and resource limiting at group level. We can set the amount of RAM, swap space, cache, CPU etc. for each group</a:t>
            </a:r>
          </a:p>
          <a:p>
            <a:endParaRPr lang="en-US" dirty="0"/>
          </a:p>
        </p:txBody>
      </p:sp>
      <p:pic>
        <p:nvPicPr>
          <p:cNvPr id="4" name="Picture 3"/>
          <p:cNvPicPr>
            <a:picLocks noChangeAspect="1"/>
          </p:cNvPicPr>
          <p:nvPr/>
        </p:nvPicPr>
        <p:blipFill>
          <a:blip r:embed="rId2"/>
          <a:stretch>
            <a:fillRect/>
          </a:stretch>
        </p:blipFill>
        <p:spPr>
          <a:xfrm>
            <a:off x="5715000" y="0"/>
            <a:ext cx="3873500" cy="1270000"/>
          </a:xfrm>
          <a:prstGeom prst="rect">
            <a:avLst/>
          </a:prstGeom>
        </p:spPr>
      </p:pic>
    </p:spTree>
    <p:extLst>
      <p:ext uri="{BB962C8B-B14F-4D97-AF65-F5344CB8AC3E}">
        <p14:creationId xmlns:p14="http://schemas.microsoft.com/office/powerpoint/2010/main" val="419422462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LXC</a:t>
            </a:r>
            <a:r>
              <a:rPr lang="en-US" dirty="0"/>
              <a:t> ARCHITECTURE</a:t>
            </a:r>
          </a:p>
        </p:txBody>
      </p:sp>
      <p:sp>
        <p:nvSpPr>
          <p:cNvPr id="3" name="Text Placeholder 2"/>
          <p:cNvSpPr>
            <a:spLocks noGrp="1"/>
          </p:cNvSpPr>
          <p:nvPr>
            <p:ph type="body" sz="quarter" idx="10"/>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0" y="0"/>
            <a:ext cx="9126140" cy="6858000"/>
          </a:xfrm>
          <a:prstGeom prst="rect">
            <a:avLst/>
          </a:prstGeom>
        </p:spPr>
      </p:pic>
      <p:pic>
        <p:nvPicPr>
          <p:cNvPr id="5" name="Picture 4"/>
          <p:cNvPicPr>
            <a:picLocks noChangeAspect="1"/>
          </p:cNvPicPr>
          <p:nvPr/>
        </p:nvPicPr>
        <p:blipFill>
          <a:blip r:embed="rId3"/>
          <a:stretch>
            <a:fillRect/>
          </a:stretch>
        </p:blipFill>
        <p:spPr>
          <a:xfrm>
            <a:off x="5715000" y="0"/>
            <a:ext cx="3873500" cy="1270000"/>
          </a:xfrm>
          <a:prstGeom prst="rect">
            <a:avLst/>
          </a:prstGeom>
        </p:spPr>
      </p:pic>
    </p:spTree>
    <p:extLst>
      <p:ext uri="{BB962C8B-B14F-4D97-AF65-F5344CB8AC3E}">
        <p14:creationId xmlns:p14="http://schemas.microsoft.com/office/powerpoint/2010/main" val="152092345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LXC</a:t>
            </a:r>
            <a:r>
              <a:rPr lang="en-US" dirty="0"/>
              <a:t> ARCHITECTURE</a:t>
            </a:r>
            <a:br>
              <a:rPr lang="en-US" dirty="0"/>
            </a:br>
            <a:r>
              <a:rPr lang="en-US" dirty="0"/>
              <a:t>how </a:t>
            </a:r>
            <a:r>
              <a:rPr lang="en-US" dirty="0" err="1"/>
              <a:t>linux</a:t>
            </a:r>
            <a:r>
              <a:rPr lang="en-US" dirty="0"/>
              <a:t> containers work</a:t>
            </a:r>
          </a:p>
        </p:txBody>
      </p:sp>
      <p:sp>
        <p:nvSpPr>
          <p:cNvPr id="3" name="Text Placeholder 2"/>
          <p:cNvSpPr>
            <a:spLocks noGrp="1"/>
          </p:cNvSpPr>
          <p:nvPr>
            <p:ph type="body" sz="quarter" idx="10"/>
          </p:nvPr>
        </p:nvSpPr>
        <p:spPr/>
        <p:txBody>
          <a:bodyPr>
            <a:normAutofit fontScale="92500"/>
          </a:bodyPr>
          <a:lstStyle/>
          <a:p>
            <a:pPr lvl="0">
              <a:buFont typeface="Wingdings" panose="05000000000000000000" pitchFamily="2" charset="2"/>
              <a:buChar char="Ø"/>
            </a:pPr>
            <a:r>
              <a:rPr lang="en-US" dirty="0" err="1"/>
              <a:t>PID</a:t>
            </a:r>
            <a:r>
              <a:rPr lang="en-US" dirty="0"/>
              <a:t> NAMESPACE </a:t>
            </a:r>
            <a:r>
              <a:rPr lang="en-US" sz="1800" dirty="0"/>
              <a:t>- </a:t>
            </a:r>
            <a:r>
              <a:rPr lang="en-US" sz="2400" dirty="0" err="1"/>
              <a:t>Pid</a:t>
            </a:r>
            <a:r>
              <a:rPr lang="en-US" sz="2400" dirty="0"/>
              <a:t> isolation means a processes residing in a namespace do not even see other processes</a:t>
            </a:r>
          </a:p>
          <a:p>
            <a:pPr>
              <a:buFont typeface="Wingdings" panose="05000000000000000000" pitchFamily="2" charset="2"/>
              <a:buChar char="Ø"/>
            </a:pPr>
            <a:r>
              <a:rPr lang="en-US" dirty="0"/>
              <a:t>NET NAMESPACE </a:t>
            </a:r>
            <a:r>
              <a:rPr lang="en-US" sz="2400" dirty="0"/>
              <a:t>means that each container can bind to whatever port it wishes to. That means, port 80 is available to all containers! Of course, to make it accessible from outside, we need to do a little mapping</a:t>
            </a:r>
          </a:p>
          <a:p>
            <a:pPr>
              <a:buFont typeface="Wingdings" panose="05000000000000000000" pitchFamily="2" charset="2"/>
              <a:buChar char="Ø"/>
            </a:pPr>
            <a:r>
              <a:rPr lang="en-US" dirty="0" err="1"/>
              <a:t>IPC</a:t>
            </a:r>
            <a:r>
              <a:rPr lang="en-US" dirty="0"/>
              <a:t> ISOLATION</a:t>
            </a:r>
            <a:r>
              <a:rPr lang="en-US" sz="2400" dirty="0"/>
              <a:t> means that processes in a namespace do not even see other processes for </a:t>
            </a:r>
            <a:r>
              <a:rPr lang="en-US" sz="2400" dirty="0" err="1" smtClean="0"/>
              <a:t>IPC</a:t>
            </a:r>
            <a:r>
              <a:rPr lang="en-US" sz="2400" dirty="0" smtClean="0"/>
              <a:t>[security </a:t>
            </a:r>
            <a:r>
              <a:rPr lang="en-US" sz="2400" dirty="0"/>
              <a:t>and </a:t>
            </a:r>
            <a:r>
              <a:rPr lang="en-US" sz="2400" dirty="0" smtClean="0"/>
              <a:t>privacy]</a:t>
            </a:r>
            <a:endParaRPr lang="en-US" sz="2400" dirty="0"/>
          </a:p>
          <a:p>
            <a:pPr lvl="0">
              <a:buFont typeface="Wingdings" panose="05000000000000000000" pitchFamily="2" charset="2"/>
              <a:buChar char="Ø"/>
            </a:pPr>
            <a:r>
              <a:rPr lang="en-US" dirty="0" err="1"/>
              <a:t>MNT</a:t>
            </a:r>
            <a:r>
              <a:rPr lang="en-US" dirty="0"/>
              <a:t> ISOLATION </a:t>
            </a:r>
            <a:r>
              <a:rPr lang="en-US" sz="2400" dirty="0"/>
              <a:t>is something like </a:t>
            </a:r>
            <a:r>
              <a:rPr lang="en-US" sz="2400" dirty="0" err="1"/>
              <a:t>chroot</a:t>
            </a:r>
            <a:r>
              <a:rPr lang="en-US" sz="2400" dirty="0"/>
              <a:t>. In a namespace, we can have a completely independent mount </a:t>
            </a:r>
            <a:r>
              <a:rPr lang="en-US" sz="2400" dirty="0" smtClean="0"/>
              <a:t>points</a:t>
            </a:r>
            <a:endParaRPr lang="en-US" sz="2400" dirty="0"/>
          </a:p>
          <a:p>
            <a:pPr lvl="0">
              <a:buFont typeface="Wingdings" panose="05000000000000000000" pitchFamily="2" charset="2"/>
              <a:buChar char="Ø"/>
            </a:pPr>
            <a:r>
              <a:rPr lang="en-US" dirty="0" err="1"/>
              <a:t>UTS</a:t>
            </a:r>
            <a:r>
              <a:rPr lang="en-US" dirty="0"/>
              <a:t> NAMESPACE </a:t>
            </a:r>
            <a:r>
              <a:rPr lang="en-US" sz="2400" dirty="0"/>
              <a:t>lets each namespace have its own </a:t>
            </a:r>
            <a:r>
              <a:rPr lang="en-US" sz="2400" dirty="0" smtClean="0"/>
              <a:t>hostname</a:t>
            </a:r>
            <a:endParaRPr lang="en-US" sz="2400" dirty="0"/>
          </a:p>
          <a:p>
            <a:endParaRPr lang="en-US" dirty="0"/>
          </a:p>
        </p:txBody>
      </p:sp>
      <p:pic>
        <p:nvPicPr>
          <p:cNvPr id="4" name="Picture 3"/>
          <p:cNvPicPr>
            <a:picLocks noChangeAspect="1"/>
          </p:cNvPicPr>
          <p:nvPr/>
        </p:nvPicPr>
        <p:blipFill>
          <a:blip r:embed="rId2"/>
          <a:stretch>
            <a:fillRect/>
          </a:stretch>
        </p:blipFill>
        <p:spPr>
          <a:xfrm>
            <a:off x="5715000" y="0"/>
            <a:ext cx="3873500" cy="1270000"/>
          </a:xfrm>
          <a:prstGeom prst="rect">
            <a:avLst/>
          </a:prstGeom>
        </p:spPr>
      </p:pic>
    </p:spTree>
    <p:extLst>
      <p:ext uri="{BB962C8B-B14F-4D97-AF65-F5344CB8AC3E}">
        <p14:creationId xmlns:p14="http://schemas.microsoft.com/office/powerpoint/2010/main" val="171949714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Text Placeholder 2"/>
          <p:cNvSpPr>
            <a:spLocks noGrp="1"/>
          </p:cNvSpPr>
          <p:nvPr>
            <p:ph type="body" sz="quarter" idx="10"/>
          </p:nvPr>
        </p:nvSpPr>
        <p:spPr/>
        <p:txBody>
          <a:bodyPr/>
          <a:lstStyle/>
          <a:p>
            <a:pPr>
              <a:buFont typeface="Wingdings" panose="05000000000000000000" pitchFamily="2" charset="2"/>
              <a:buChar char="Ø"/>
            </a:pPr>
            <a:r>
              <a:rPr lang="en-US" dirty="0"/>
              <a:t>INTRODUCTION TO VIRTUALIZATION</a:t>
            </a:r>
          </a:p>
          <a:p>
            <a:pPr>
              <a:buFont typeface="Wingdings" panose="05000000000000000000" pitchFamily="2" charset="2"/>
              <a:buChar char="Ø"/>
            </a:pPr>
            <a:r>
              <a:rPr lang="en-US" dirty="0" err="1" smtClean="0"/>
              <a:t>LXC</a:t>
            </a:r>
            <a:r>
              <a:rPr lang="en-US" dirty="0" smtClean="0"/>
              <a:t> ARCHITECTURE</a:t>
            </a:r>
          </a:p>
          <a:p>
            <a:pPr>
              <a:buFont typeface="Wingdings" panose="05000000000000000000" pitchFamily="2" charset="2"/>
              <a:buChar char="Ø"/>
            </a:pPr>
            <a:r>
              <a:rPr lang="en-US" dirty="0" smtClean="0"/>
              <a:t>LXC COMMANDS</a:t>
            </a:r>
          </a:p>
          <a:p>
            <a:pPr>
              <a:buFont typeface="Wingdings" panose="05000000000000000000" pitchFamily="2" charset="2"/>
              <a:buChar char="Ø"/>
            </a:pPr>
            <a:r>
              <a:rPr lang="en-US" dirty="0"/>
              <a:t>LXC INSTALLATION ON HOST / </a:t>
            </a:r>
            <a:r>
              <a:rPr lang="en-US" dirty="0" smtClean="0"/>
              <a:t>PANDABOARD</a:t>
            </a:r>
            <a:endParaRPr lang="en-US" dirty="0"/>
          </a:p>
          <a:p>
            <a:pPr>
              <a:buFont typeface="Wingdings" panose="05000000000000000000" pitchFamily="2" charset="2"/>
              <a:buChar char="Ø"/>
            </a:pPr>
            <a:r>
              <a:rPr lang="en-US" dirty="0" smtClean="0"/>
              <a:t>BOOT </a:t>
            </a:r>
            <a:r>
              <a:rPr lang="en-US" dirty="0"/>
              <a:t>MULTIPLE VERSIONS OF </a:t>
            </a:r>
            <a:r>
              <a:rPr lang="en-US" dirty="0" smtClean="0"/>
              <a:t>SOFTWARE</a:t>
            </a:r>
          </a:p>
          <a:p>
            <a:pPr>
              <a:buFont typeface="Wingdings" panose="05000000000000000000" pitchFamily="2" charset="2"/>
              <a:buChar char="Ø"/>
            </a:pPr>
            <a:r>
              <a:rPr lang="en-US" dirty="0" smtClean="0"/>
              <a:t>LXC ON EMBEDDED SYSTEMS</a:t>
            </a:r>
            <a:endParaRPr lang="en-US" dirty="0"/>
          </a:p>
          <a:p>
            <a:pPr>
              <a:buFont typeface="Wingdings" panose="05000000000000000000" pitchFamily="2" charset="2"/>
              <a:buChar char="Ø"/>
            </a:pPr>
            <a:r>
              <a:rPr lang="en-US" dirty="0" smtClean="0"/>
              <a:t>SUMMARY</a:t>
            </a:r>
            <a:endParaRPr lang="en-US" dirty="0"/>
          </a:p>
          <a:p>
            <a:pPr>
              <a:buFont typeface="Wingdings" panose="05000000000000000000" pitchFamily="2" charset="2"/>
              <a:buChar char="Ø"/>
            </a:pPr>
            <a:r>
              <a:rPr lang="en-US" dirty="0"/>
              <a:t>REFERENCES</a:t>
            </a:r>
          </a:p>
          <a:p>
            <a:endParaRPr lang="en-US" dirty="0"/>
          </a:p>
        </p:txBody>
      </p:sp>
      <p:pic>
        <p:nvPicPr>
          <p:cNvPr id="4" name="Picture 3"/>
          <p:cNvPicPr>
            <a:picLocks noChangeAspect="1"/>
          </p:cNvPicPr>
          <p:nvPr/>
        </p:nvPicPr>
        <p:blipFill>
          <a:blip r:embed="rId2"/>
          <a:stretch>
            <a:fillRect/>
          </a:stretch>
        </p:blipFill>
        <p:spPr>
          <a:xfrm>
            <a:off x="5727700" y="0"/>
            <a:ext cx="3873500" cy="1270000"/>
          </a:xfrm>
          <a:prstGeom prst="rect">
            <a:avLst/>
          </a:prstGeom>
        </p:spPr>
      </p:pic>
    </p:spTree>
    <p:extLst>
      <p:ext uri="{BB962C8B-B14F-4D97-AF65-F5344CB8AC3E}">
        <p14:creationId xmlns:p14="http://schemas.microsoft.com/office/powerpoint/2010/main" val="190794426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LXC</a:t>
            </a:r>
            <a:r>
              <a:rPr lang="en-US" dirty="0"/>
              <a:t> ARCHITECTURE</a:t>
            </a:r>
            <a:br>
              <a:rPr lang="en-US" dirty="0"/>
            </a:br>
            <a:r>
              <a:rPr lang="en-US" dirty="0" err="1"/>
              <a:t>Cgroups</a:t>
            </a:r>
            <a:r>
              <a:rPr lang="en-US" dirty="0"/>
              <a:t> (control groups)</a:t>
            </a:r>
          </a:p>
        </p:txBody>
      </p:sp>
      <p:sp>
        <p:nvSpPr>
          <p:cNvPr id="3" name="Text Placeholder 2"/>
          <p:cNvSpPr>
            <a:spLocks noGrp="1"/>
          </p:cNvSpPr>
          <p:nvPr>
            <p:ph type="body" sz="quarter" idx="10"/>
          </p:nvPr>
        </p:nvSpPr>
        <p:spPr/>
        <p:txBody>
          <a:bodyPr/>
          <a:lstStyle/>
          <a:p>
            <a:pPr>
              <a:buFont typeface="Wingdings" panose="05000000000000000000" pitchFamily="2" charset="2"/>
              <a:buChar char="Ø"/>
            </a:pPr>
            <a:r>
              <a:rPr lang="en-US" sz="2400" dirty="0"/>
              <a:t>They provide a mechanism for aggregating/</a:t>
            </a:r>
            <a:r>
              <a:rPr lang="en-US" sz="2400" dirty="0" err="1"/>
              <a:t>partioning</a:t>
            </a:r>
            <a:r>
              <a:rPr lang="en-US" sz="2400" dirty="0"/>
              <a:t> sets of tasks &amp; their future children into hierarchical groups with specialized </a:t>
            </a:r>
            <a:r>
              <a:rPr lang="en-US" sz="2400" dirty="0" err="1"/>
              <a:t>behaviour</a:t>
            </a:r>
            <a:endParaRPr lang="en-US" sz="2400" dirty="0"/>
          </a:p>
          <a:p>
            <a:pPr>
              <a:buFont typeface="Wingdings" panose="05000000000000000000" pitchFamily="2" charset="2"/>
              <a:buChar char="Ø"/>
            </a:pPr>
            <a:r>
              <a:rPr lang="en-US" sz="2400" dirty="0" smtClean="0"/>
              <a:t>CPU</a:t>
            </a:r>
            <a:r>
              <a:rPr lang="en-US" sz="2400" dirty="0"/>
              <a:t>, Memory, Network, Block IO is managed by </a:t>
            </a:r>
            <a:r>
              <a:rPr lang="en-US" sz="2400" dirty="0" err="1"/>
              <a:t>Cgroup</a:t>
            </a:r>
            <a:r>
              <a:rPr lang="en-US" sz="2400" dirty="0"/>
              <a:t> to achieve Isolation and Resource Control</a:t>
            </a:r>
          </a:p>
          <a:p>
            <a:endParaRPr lang="en-US" dirty="0"/>
          </a:p>
        </p:txBody>
      </p:sp>
      <p:pic>
        <p:nvPicPr>
          <p:cNvPr id="4" name="Picture 3"/>
          <p:cNvPicPr>
            <a:picLocks noChangeAspect="1"/>
          </p:cNvPicPr>
          <p:nvPr/>
        </p:nvPicPr>
        <p:blipFill>
          <a:blip r:embed="rId2"/>
          <a:stretch>
            <a:fillRect/>
          </a:stretch>
        </p:blipFill>
        <p:spPr>
          <a:xfrm>
            <a:off x="5715000" y="0"/>
            <a:ext cx="3873500" cy="1270000"/>
          </a:xfrm>
          <a:prstGeom prst="rect">
            <a:avLst/>
          </a:prstGeom>
        </p:spPr>
      </p:pic>
    </p:spTree>
    <p:extLst>
      <p:ext uri="{BB962C8B-B14F-4D97-AF65-F5344CB8AC3E}">
        <p14:creationId xmlns:p14="http://schemas.microsoft.com/office/powerpoint/2010/main" val="362922407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LXC</a:t>
            </a:r>
            <a:r>
              <a:rPr lang="en-US" dirty="0"/>
              <a:t> COMMANDS</a:t>
            </a:r>
          </a:p>
        </p:txBody>
      </p:sp>
      <p:sp>
        <p:nvSpPr>
          <p:cNvPr id="3" name="Text Placeholder 2"/>
          <p:cNvSpPr>
            <a:spLocks noGrp="1"/>
          </p:cNvSpPr>
          <p:nvPr>
            <p:ph type="body" sz="quarter" idx="10"/>
          </p:nvPr>
        </p:nvSpPr>
        <p:spPr/>
        <p:txBody>
          <a:bodyPr>
            <a:normAutofit lnSpcReduction="10000"/>
          </a:bodyPr>
          <a:lstStyle/>
          <a:p>
            <a:pPr>
              <a:buFont typeface="Wingdings" panose="05000000000000000000" pitchFamily="2" charset="2"/>
              <a:buChar char="Ø"/>
            </a:pPr>
            <a:r>
              <a:rPr lang="en-US" b="1" dirty="0"/>
              <a:t>Creating / Destroying the containers</a:t>
            </a:r>
          </a:p>
          <a:p>
            <a:pPr marL="0" indent="0">
              <a:buNone/>
            </a:pPr>
            <a:r>
              <a:rPr lang="en-US" sz="2000" b="1" dirty="0" smtClean="0"/>
              <a:t>	</a:t>
            </a:r>
            <a:r>
              <a:rPr lang="en-US" sz="2000" dirty="0" err="1" smtClean="0"/>
              <a:t>sudo</a:t>
            </a:r>
            <a:r>
              <a:rPr lang="en-US" sz="2000" dirty="0" smtClean="0"/>
              <a:t> </a:t>
            </a:r>
            <a:r>
              <a:rPr lang="en-US" sz="2000" dirty="0" err="1"/>
              <a:t>lxc</a:t>
            </a:r>
            <a:r>
              <a:rPr lang="en-US" sz="2000" dirty="0"/>
              <a:t>-create -n  </a:t>
            </a:r>
            <a:r>
              <a:rPr lang="en-US" sz="2000" dirty="0" err="1"/>
              <a:t>ubuntu</a:t>
            </a:r>
            <a:r>
              <a:rPr lang="en-US" sz="2000" dirty="0"/>
              <a:t> -t </a:t>
            </a:r>
            <a:r>
              <a:rPr lang="en-US" sz="2000" dirty="0" err="1"/>
              <a:t>ubuntu</a:t>
            </a:r>
            <a:endParaRPr lang="en-US" sz="2000" dirty="0"/>
          </a:p>
          <a:p>
            <a:pPr marL="0" indent="0">
              <a:buNone/>
            </a:pPr>
            <a:r>
              <a:rPr lang="en-US" sz="2000" dirty="0" smtClean="0"/>
              <a:t>	</a:t>
            </a:r>
            <a:r>
              <a:rPr lang="en-US" sz="2000" dirty="0" err="1" smtClean="0"/>
              <a:t>sudo</a:t>
            </a:r>
            <a:r>
              <a:rPr lang="en-US" sz="2000" dirty="0" smtClean="0"/>
              <a:t> </a:t>
            </a:r>
            <a:r>
              <a:rPr lang="en-US" sz="2000" dirty="0" err="1"/>
              <a:t>lxc</a:t>
            </a:r>
            <a:r>
              <a:rPr lang="en-US" sz="2000" dirty="0"/>
              <a:t>-destroy -n  </a:t>
            </a:r>
            <a:r>
              <a:rPr lang="en-US" sz="2000" dirty="0" err="1"/>
              <a:t>ubuntu</a:t>
            </a:r>
            <a:endParaRPr lang="en-US" sz="2000" dirty="0"/>
          </a:p>
          <a:p>
            <a:pPr>
              <a:buFont typeface="Wingdings" panose="05000000000000000000" pitchFamily="2" charset="2"/>
              <a:buChar char="Ø"/>
            </a:pPr>
            <a:r>
              <a:rPr lang="en-US" b="1" dirty="0"/>
              <a:t>Starting / Stopping a container</a:t>
            </a:r>
          </a:p>
          <a:p>
            <a:pPr marL="0" indent="0">
              <a:buNone/>
            </a:pPr>
            <a:r>
              <a:rPr lang="en-US" b="1" dirty="0" smtClean="0"/>
              <a:t>	</a:t>
            </a:r>
            <a:r>
              <a:rPr lang="en-US" sz="2000" dirty="0" err="1" smtClean="0"/>
              <a:t>lxc</a:t>
            </a:r>
            <a:r>
              <a:rPr lang="en-US" sz="2000" dirty="0" smtClean="0"/>
              <a:t>-start </a:t>
            </a:r>
            <a:r>
              <a:rPr lang="en-US" sz="2000" dirty="0"/>
              <a:t>-n  </a:t>
            </a:r>
            <a:r>
              <a:rPr lang="en-US" sz="2000" dirty="0" err="1" smtClean="0"/>
              <a:t>debian</a:t>
            </a:r>
            <a:endParaRPr lang="en-US" sz="2000" dirty="0"/>
          </a:p>
          <a:p>
            <a:pPr marL="0" indent="0">
              <a:buNone/>
            </a:pPr>
            <a:r>
              <a:rPr lang="en-US" sz="2000" dirty="0" smtClean="0"/>
              <a:t>	</a:t>
            </a:r>
            <a:r>
              <a:rPr lang="en-US" sz="2000" dirty="0" err="1" smtClean="0"/>
              <a:t>lxc</a:t>
            </a:r>
            <a:r>
              <a:rPr lang="en-US" sz="2000" dirty="0" smtClean="0"/>
              <a:t>-stop-n  </a:t>
            </a:r>
            <a:r>
              <a:rPr lang="en-US" sz="2000" dirty="0" err="1" smtClean="0"/>
              <a:t>debian</a:t>
            </a:r>
            <a:endParaRPr lang="en-US" sz="2000" dirty="0"/>
          </a:p>
          <a:p>
            <a:pPr>
              <a:buFont typeface="Wingdings" panose="05000000000000000000" pitchFamily="2" charset="2"/>
              <a:buChar char="Ø"/>
            </a:pPr>
            <a:r>
              <a:rPr lang="en-US" b="1" dirty="0"/>
              <a:t>Connect to an available </a:t>
            </a:r>
            <a:r>
              <a:rPr lang="en-US" b="1" dirty="0" err="1" smtClean="0"/>
              <a:t>tty</a:t>
            </a:r>
            <a:endParaRPr lang="en-US" b="1" dirty="0" smtClean="0"/>
          </a:p>
          <a:p>
            <a:pPr marL="0" indent="0">
              <a:buNone/>
            </a:pPr>
            <a:r>
              <a:rPr lang="en-US" b="1" dirty="0"/>
              <a:t>	</a:t>
            </a:r>
            <a:r>
              <a:rPr lang="en-US" dirty="0" err="1" smtClean="0"/>
              <a:t>lxc</a:t>
            </a:r>
            <a:r>
              <a:rPr lang="en-US" dirty="0" smtClean="0"/>
              <a:t>-console </a:t>
            </a:r>
            <a:r>
              <a:rPr lang="en-US" dirty="0"/>
              <a:t>-n  </a:t>
            </a:r>
            <a:r>
              <a:rPr lang="en-US" dirty="0" err="1" smtClean="0"/>
              <a:t>debian</a:t>
            </a:r>
            <a:r>
              <a:rPr lang="en-US" dirty="0" smtClean="0"/>
              <a:t>  </a:t>
            </a:r>
            <a:r>
              <a:rPr lang="en-US" dirty="0"/>
              <a:t>-t 3</a:t>
            </a:r>
          </a:p>
          <a:p>
            <a:pPr>
              <a:buFont typeface="Wingdings" panose="05000000000000000000" pitchFamily="2" charset="2"/>
              <a:buChar char="Ø"/>
            </a:pPr>
            <a:r>
              <a:rPr lang="en-US" b="1" dirty="0"/>
              <a:t> Freeze / Unfreeze a </a:t>
            </a:r>
            <a:r>
              <a:rPr lang="en-US" b="1" dirty="0" smtClean="0"/>
              <a:t>container</a:t>
            </a:r>
          </a:p>
          <a:p>
            <a:pPr lvl="1"/>
            <a:r>
              <a:rPr lang="en-US" b="1" dirty="0"/>
              <a:t>	</a:t>
            </a:r>
            <a:r>
              <a:rPr lang="en-US" dirty="0" err="1" smtClean="0"/>
              <a:t>lxc</a:t>
            </a:r>
            <a:r>
              <a:rPr lang="en-US" dirty="0" smtClean="0"/>
              <a:t>-freeze </a:t>
            </a:r>
            <a:r>
              <a:rPr lang="en-US" dirty="0"/>
              <a:t>-n </a:t>
            </a:r>
            <a:r>
              <a:rPr lang="en-US" dirty="0" err="1" smtClean="0"/>
              <a:t>armhf</a:t>
            </a:r>
            <a:endParaRPr lang="en-US" dirty="0" smtClean="0"/>
          </a:p>
          <a:p>
            <a:pPr lvl="1"/>
            <a:r>
              <a:rPr lang="en-US" dirty="0"/>
              <a:t>	</a:t>
            </a:r>
            <a:r>
              <a:rPr lang="en-US" dirty="0" err="1" smtClean="0"/>
              <a:t>lxc</a:t>
            </a:r>
            <a:r>
              <a:rPr lang="en-US" dirty="0" smtClean="0"/>
              <a:t>-unfreeze </a:t>
            </a:r>
            <a:r>
              <a:rPr lang="en-US" dirty="0"/>
              <a:t>-n </a:t>
            </a:r>
            <a:r>
              <a:rPr lang="en-US" dirty="0" err="1" smtClean="0"/>
              <a:t>armhf</a:t>
            </a:r>
            <a:endParaRPr lang="en-US" dirty="0"/>
          </a:p>
          <a:p>
            <a:endParaRPr lang="en-US" dirty="0"/>
          </a:p>
        </p:txBody>
      </p:sp>
      <p:pic>
        <p:nvPicPr>
          <p:cNvPr id="4" name="Picture 3"/>
          <p:cNvPicPr>
            <a:picLocks noChangeAspect="1"/>
          </p:cNvPicPr>
          <p:nvPr/>
        </p:nvPicPr>
        <p:blipFill>
          <a:blip r:embed="rId2"/>
          <a:stretch>
            <a:fillRect/>
          </a:stretch>
        </p:blipFill>
        <p:spPr>
          <a:xfrm>
            <a:off x="5715000" y="0"/>
            <a:ext cx="3873500" cy="1270000"/>
          </a:xfrm>
          <a:prstGeom prst="rect">
            <a:avLst/>
          </a:prstGeom>
        </p:spPr>
      </p:pic>
    </p:spTree>
    <p:extLst>
      <p:ext uri="{BB962C8B-B14F-4D97-AF65-F5344CB8AC3E}">
        <p14:creationId xmlns:p14="http://schemas.microsoft.com/office/powerpoint/2010/main" val="165572415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LXC</a:t>
            </a:r>
            <a:r>
              <a:rPr lang="en-US" dirty="0"/>
              <a:t> COMMANDS</a:t>
            </a:r>
          </a:p>
        </p:txBody>
      </p:sp>
      <p:sp>
        <p:nvSpPr>
          <p:cNvPr id="3" name="Text Placeholder 2"/>
          <p:cNvSpPr>
            <a:spLocks noGrp="1"/>
          </p:cNvSpPr>
          <p:nvPr>
            <p:ph type="body" sz="quarter" idx="10"/>
          </p:nvPr>
        </p:nvSpPr>
        <p:spPr/>
        <p:txBody>
          <a:bodyPr>
            <a:normAutofit lnSpcReduction="10000"/>
          </a:bodyPr>
          <a:lstStyle/>
          <a:p>
            <a:pPr>
              <a:buFont typeface="Wingdings" panose="05000000000000000000" pitchFamily="2" charset="2"/>
              <a:buChar char="Ø"/>
            </a:pPr>
            <a:r>
              <a:rPr lang="en-US" b="1" dirty="0"/>
              <a:t>Monitoring the containers</a:t>
            </a:r>
          </a:p>
          <a:p>
            <a:pPr marL="731520" lvl="2" indent="0"/>
            <a:r>
              <a:rPr lang="en-US" dirty="0"/>
              <a:t>	</a:t>
            </a:r>
            <a:r>
              <a:rPr lang="en-US" dirty="0" err="1"/>
              <a:t>sudo</a:t>
            </a:r>
            <a:r>
              <a:rPr lang="en-US" dirty="0"/>
              <a:t> </a:t>
            </a:r>
            <a:r>
              <a:rPr lang="en-US" dirty="0" err="1"/>
              <a:t>lxc</a:t>
            </a:r>
            <a:r>
              <a:rPr lang="en-US" dirty="0"/>
              <a:t>-monitor -n </a:t>
            </a:r>
            <a:r>
              <a:rPr lang="en-US" dirty="0" err="1" smtClean="0"/>
              <a:t>armhf</a:t>
            </a:r>
            <a:endParaRPr lang="en-US" dirty="0"/>
          </a:p>
          <a:p>
            <a:pPr marL="731520" lvl="2" indent="0"/>
            <a:r>
              <a:rPr lang="en-US" dirty="0"/>
              <a:t>	</a:t>
            </a:r>
            <a:r>
              <a:rPr lang="en-US" dirty="0" smtClean="0"/>
              <a:t>'</a:t>
            </a:r>
            <a:r>
              <a:rPr lang="en-US" dirty="0" err="1" smtClean="0"/>
              <a:t>armhf</a:t>
            </a:r>
            <a:r>
              <a:rPr lang="en-US" dirty="0" smtClean="0"/>
              <a:t>' </a:t>
            </a:r>
            <a:r>
              <a:rPr lang="en-US" dirty="0"/>
              <a:t>changed state to [THAWED]</a:t>
            </a:r>
          </a:p>
          <a:p>
            <a:pPr marL="731520" lvl="2" indent="0"/>
            <a:r>
              <a:rPr lang="en-US" dirty="0"/>
              <a:t>	</a:t>
            </a:r>
            <a:r>
              <a:rPr lang="en-US" dirty="0" smtClean="0"/>
              <a:t>'</a:t>
            </a:r>
            <a:r>
              <a:rPr lang="en-US" dirty="0" err="1" smtClean="0"/>
              <a:t>armhf</a:t>
            </a:r>
            <a:r>
              <a:rPr lang="en-US" dirty="0" smtClean="0"/>
              <a:t>' </a:t>
            </a:r>
            <a:r>
              <a:rPr lang="en-US" dirty="0"/>
              <a:t>changed state to [FREEZING]‘</a:t>
            </a:r>
          </a:p>
          <a:p>
            <a:pPr marL="731520" lvl="2" indent="0"/>
            <a:r>
              <a:rPr lang="en-US" dirty="0"/>
              <a:t>	</a:t>
            </a:r>
            <a:r>
              <a:rPr lang="en-US" dirty="0" smtClean="0"/>
              <a:t>‘</a:t>
            </a:r>
            <a:r>
              <a:rPr lang="en-US" dirty="0" err="1" smtClean="0"/>
              <a:t>armhf</a:t>
            </a:r>
            <a:r>
              <a:rPr lang="en-US" dirty="0" smtClean="0"/>
              <a:t>' </a:t>
            </a:r>
            <a:r>
              <a:rPr lang="en-US" dirty="0"/>
              <a:t>changed state to [FROZEN]</a:t>
            </a:r>
          </a:p>
          <a:p>
            <a:pPr marL="731520" lvl="2" indent="0"/>
            <a:r>
              <a:rPr lang="en-US" dirty="0"/>
              <a:t>	</a:t>
            </a:r>
            <a:r>
              <a:rPr lang="en-US" dirty="0" smtClean="0"/>
              <a:t>'</a:t>
            </a:r>
            <a:r>
              <a:rPr lang="en-US" dirty="0" err="1" smtClean="0"/>
              <a:t>armhf</a:t>
            </a:r>
            <a:r>
              <a:rPr lang="en-US" dirty="0" smtClean="0"/>
              <a:t>' </a:t>
            </a:r>
            <a:r>
              <a:rPr lang="en-US" dirty="0"/>
              <a:t>changed state to [STOPPING]</a:t>
            </a:r>
          </a:p>
          <a:p>
            <a:pPr marL="731520" lvl="2" indent="0"/>
            <a:r>
              <a:rPr lang="en-US" dirty="0" smtClean="0"/>
              <a:t>	‘</a:t>
            </a:r>
            <a:r>
              <a:rPr lang="en-US" dirty="0" err="1" smtClean="0"/>
              <a:t>armhf</a:t>
            </a:r>
            <a:r>
              <a:rPr lang="en-US" dirty="0" smtClean="0"/>
              <a:t>' </a:t>
            </a:r>
            <a:r>
              <a:rPr lang="en-US" dirty="0"/>
              <a:t>changed state to [STOPPED]</a:t>
            </a:r>
          </a:p>
          <a:p>
            <a:pPr>
              <a:buFont typeface="Wingdings" panose="05000000000000000000" pitchFamily="2" charset="2"/>
              <a:buChar char="Ø"/>
            </a:pPr>
            <a:r>
              <a:rPr lang="en-US" b="1" dirty="0"/>
              <a:t>Setting the control group for a container</a:t>
            </a:r>
          </a:p>
          <a:p>
            <a:pPr marL="848995" lvl="3"/>
            <a:r>
              <a:rPr lang="en-US" sz="1800" dirty="0" err="1"/>
              <a:t>lxc-cgroup</a:t>
            </a:r>
            <a:r>
              <a:rPr lang="en-US" sz="1800" dirty="0"/>
              <a:t> -n </a:t>
            </a:r>
            <a:r>
              <a:rPr lang="en-US" sz="1800" dirty="0" smtClean="0"/>
              <a:t>&lt;my-</a:t>
            </a:r>
            <a:r>
              <a:rPr lang="en-US" sz="1800" dirty="0" err="1" smtClean="0"/>
              <a:t>continer</a:t>
            </a:r>
            <a:r>
              <a:rPr lang="en-US" sz="1800" dirty="0" smtClean="0"/>
              <a:t>&gt; </a:t>
            </a:r>
            <a:r>
              <a:rPr lang="en-US" sz="1800" dirty="0" err="1"/>
              <a:t>cpuset.cpus</a:t>
            </a:r>
            <a:endParaRPr lang="en-US" sz="1800" dirty="0"/>
          </a:p>
          <a:p>
            <a:pPr>
              <a:buFont typeface="Wingdings" panose="05000000000000000000" pitchFamily="2" charset="2"/>
              <a:buChar char="Ø"/>
            </a:pPr>
            <a:r>
              <a:rPr lang="en-US" b="1" dirty="0"/>
              <a:t>Getting information about the container</a:t>
            </a:r>
          </a:p>
          <a:p>
            <a:pPr marL="0" indent="0">
              <a:buNone/>
            </a:pPr>
            <a:r>
              <a:rPr lang="en-US" sz="2000" dirty="0"/>
              <a:t>	</a:t>
            </a:r>
            <a:r>
              <a:rPr lang="en-US" sz="2000" dirty="0" err="1" smtClean="0"/>
              <a:t>sudo</a:t>
            </a:r>
            <a:r>
              <a:rPr lang="en-US" sz="2000" dirty="0" smtClean="0"/>
              <a:t> </a:t>
            </a:r>
            <a:r>
              <a:rPr lang="en-US" sz="2000" dirty="0" err="1" smtClean="0"/>
              <a:t>lxc</a:t>
            </a:r>
            <a:r>
              <a:rPr lang="en-US" sz="2000" dirty="0" smtClean="0"/>
              <a:t>-list</a:t>
            </a:r>
            <a:endParaRPr lang="en-US" sz="2000" dirty="0"/>
          </a:p>
          <a:p>
            <a:pPr marL="0" indent="0">
              <a:buNone/>
            </a:pPr>
            <a:r>
              <a:rPr lang="en-US" sz="2000" dirty="0"/>
              <a:t>	</a:t>
            </a:r>
            <a:endParaRPr lang="en-US" dirty="0"/>
          </a:p>
        </p:txBody>
      </p:sp>
      <p:pic>
        <p:nvPicPr>
          <p:cNvPr id="4" name="Picture 3"/>
          <p:cNvPicPr>
            <a:picLocks noChangeAspect="1"/>
          </p:cNvPicPr>
          <p:nvPr/>
        </p:nvPicPr>
        <p:blipFill>
          <a:blip r:embed="rId2"/>
          <a:stretch>
            <a:fillRect/>
          </a:stretch>
        </p:blipFill>
        <p:spPr>
          <a:xfrm>
            <a:off x="5715000" y="12700"/>
            <a:ext cx="3873500" cy="1270000"/>
          </a:xfrm>
          <a:prstGeom prst="rect">
            <a:avLst/>
          </a:prstGeom>
        </p:spPr>
      </p:pic>
    </p:spTree>
    <p:extLst>
      <p:ext uri="{BB962C8B-B14F-4D97-AF65-F5344CB8AC3E}">
        <p14:creationId xmlns:p14="http://schemas.microsoft.com/office/powerpoint/2010/main" val="195894554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LXC</a:t>
            </a:r>
            <a:r>
              <a:rPr lang="en-US" b="1" dirty="0"/>
              <a:t> ON HOST</a:t>
            </a:r>
            <a:br>
              <a:rPr lang="en-US" b="1" dirty="0"/>
            </a:br>
            <a:r>
              <a:rPr lang="en-US" b="1" dirty="0" err="1"/>
              <a:t>armhf</a:t>
            </a:r>
            <a:endParaRPr lang="en-US" dirty="0"/>
          </a:p>
        </p:txBody>
      </p:sp>
      <p:sp>
        <p:nvSpPr>
          <p:cNvPr id="3" name="Text Placeholder 2"/>
          <p:cNvSpPr>
            <a:spLocks noGrp="1"/>
          </p:cNvSpPr>
          <p:nvPr>
            <p:ph type="body" sz="quarter" idx="10"/>
          </p:nvPr>
        </p:nvSpPr>
        <p:spPr/>
        <p:txBody>
          <a:bodyPr/>
          <a:lstStyle/>
          <a:p>
            <a:pPr lvl="0" fontAlgn="base">
              <a:buFont typeface="Wingdings" panose="05000000000000000000" pitchFamily="2" charset="2"/>
              <a:buChar char="Ø"/>
            </a:pPr>
            <a:r>
              <a:rPr lang="en-US" dirty="0" err="1"/>
              <a:t>sudo</a:t>
            </a:r>
            <a:r>
              <a:rPr lang="en-US" dirty="0"/>
              <a:t> apt-get install </a:t>
            </a:r>
            <a:r>
              <a:rPr lang="en-US" dirty="0" err="1"/>
              <a:t>qemu</a:t>
            </a:r>
            <a:r>
              <a:rPr lang="en-US" dirty="0"/>
              <a:t>-user-</a:t>
            </a:r>
            <a:r>
              <a:rPr lang="en-US" dirty="0" smtClean="0"/>
              <a:t>static</a:t>
            </a:r>
          </a:p>
          <a:p>
            <a:pPr lvl="0" fontAlgn="base">
              <a:buFont typeface="Wingdings" panose="05000000000000000000" pitchFamily="2" charset="2"/>
              <a:buChar char="Ø"/>
            </a:pPr>
            <a:r>
              <a:rPr lang="en-US" dirty="0" err="1"/>
              <a:t>sudo</a:t>
            </a:r>
            <a:r>
              <a:rPr lang="en-US" dirty="0"/>
              <a:t> </a:t>
            </a:r>
            <a:r>
              <a:rPr lang="en-US" dirty="0" err="1"/>
              <a:t>lxc</a:t>
            </a:r>
            <a:r>
              <a:rPr lang="en-US" dirty="0"/>
              <a:t>-create -t </a:t>
            </a:r>
            <a:r>
              <a:rPr lang="en-US" dirty="0" err="1"/>
              <a:t>ubuntu</a:t>
            </a:r>
            <a:r>
              <a:rPr lang="en-US" dirty="0"/>
              <a:t> -n p3 -- -a </a:t>
            </a:r>
            <a:r>
              <a:rPr lang="en-US" dirty="0" smtClean="0"/>
              <a:t>armhf01</a:t>
            </a:r>
            <a:endParaRPr lang="en-US" dirty="0"/>
          </a:p>
          <a:p>
            <a:pPr lvl="0" fontAlgn="base">
              <a:buFont typeface="Wingdings" panose="05000000000000000000" pitchFamily="2" charset="2"/>
              <a:buChar char="Ø"/>
            </a:pPr>
            <a:r>
              <a:rPr lang="en-US" dirty="0" err="1" smtClean="0"/>
              <a:t>sudo</a:t>
            </a:r>
            <a:r>
              <a:rPr lang="en-US" dirty="0" smtClean="0"/>
              <a:t> </a:t>
            </a:r>
            <a:r>
              <a:rPr lang="en-US" dirty="0" err="1"/>
              <a:t>lxc</a:t>
            </a:r>
            <a:r>
              <a:rPr lang="en-US" dirty="0"/>
              <a:t>-start -n armhf01</a:t>
            </a:r>
          </a:p>
          <a:p>
            <a:pPr lvl="0" fontAlgn="base">
              <a:buFont typeface="Wingdings" panose="05000000000000000000" pitchFamily="2" charset="2"/>
              <a:buChar char="Ø"/>
            </a:pPr>
            <a:r>
              <a:rPr lang="en-US" dirty="0"/>
              <a:t>Then login with root as both login and password</a:t>
            </a:r>
          </a:p>
          <a:p>
            <a:pPr>
              <a:buFont typeface="Wingdings" panose="05000000000000000000" pitchFamily="2" charset="2"/>
              <a:buChar char="Ø"/>
            </a:pPr>
            <a:r>
              <a:rPr lang="en-US" dirty="0"/>
              <a:t>It is definitely not same as what you get on real ARM hardware</a:t>
            </a:r>
          </a:p>
          <a:p>
            <a:endParaRPr lang="en-US" dirty="0"/>
          </a:p>
        </p:txBody>
      </p:sp>
    </p:spTree>
    <p:extLst>
      <p:ext uri="{BB962C8B-B14F-4D97-AF65-F5344CB8AC3E}">
        <p14:creationId xmlns:p14="http://schemas.microsoft.com/office/powerpoint/2010/main" val="149133974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LXC</a:t>
            </a:r>
            <a:r>
              <a:rPr lang="en-US" dirty="0"/>
              <a:t> INSTALLATION</a:t>
            </a:r>
          </a:p>
        </p:txBody>
      </p:sp>
      <p:sp>
        <p:nvSpPr>
          <p:cNvPr id="3" name="Text Placeholder 2"/>
          <p:cNvSpPr>
            <a:spLocks noGrp="1"/>
          </p:cNvSpPr>
          <p:nvPr>
            <p:ph type="body" sz="quarter" idx="10"/>
          </p:nvPr>
        </p:nvSpPr>
        <p:spPr/>
        <p:txBody>
          <a:bodyPr/>
          <a:lstStyle/>
          <a:p>
            <a:pPr fontAlgn="base">
              <a:buFont typeface="Wingdings" panose="05000000000000000000" pitchFamily="2" charset="2"/>
              <a:buChar char="Ø"/>
            </a:pPr>
            <a:r>
              <a:rPr lang="en-US" dirty="0"/>
              <a:t>Installation of </a:t>
            </a:r>
            <a:r>
              <a:rPr lang="en-US" dirty="0" err="1"/>
              <a:t>lxc</a:t>
            </a:r>
            <a:r>
              <a:rPr lang="en-US" dirty="0"/>
              <a:t> on Ubuntu </a:t>
            </a:r>
            <a:r>
              <a:rPr lang="en-US" dirty="0" smtClean="0"/>
              <a:t> </a:t>
            </a:r>
            <a:endParaRPr lang="en-US" dirty="0"/>
          </a:p>
          <a:p>
            <a:pPr marL="0" indent="0" fontAlgn="base">
              <a:buNone/>
            </a:pPr>
            <a:r>
              <a:rPr lang="en-US" dirty="0"/>
              <a:t>	</a:t>
            </a:r>
            <a:r>
              <a:rPr lang="en-US" dirty="0" smtClean="0"/>
              <a:t>apt-get </a:t>
            </a:r>
            <a:r>
              <a:rPr lang="en-US" dirty="0"/>
              <a:t>install </a:t>
            </a:r>
            <a:r>
              <a:rPr lang="en-US" dirty="0" smtClean="0"/>
              <a:t> </a:t>
            </a:r>
            <a:r>
              <a:rPr lang="en-US" dirty="0" err="1"/>
              <a:t>libcap-dev</a:t>
            </a:r>
            <a:r>
              <a:rPr lang="en-US" dirty="0"/>
              <a:t> libcap2-bin </a:t>
            </a:r>
            <a:r>
              <a:rPr lang="en-US" dirty="0" smtClean="0"/>
              <a:t> </a:t>
            </a:r>
            <a:r>
              <a:rPr lang="en-US" dirty="0" err="1" smtClean="0"/>
              <a:t>lxc</a:t>
            </a:r>
            <a:endParaRPr lang="en-US" dirty="0"/>
          </a:p>
          <a:p>
            <a:pPr fontAlgn="base">
              <a:buFont typeface="Wingdings" panose="05000000000000000000" pitchFamily="2" charset="2"/>
              <a:buChar char="Ø"/>
            </a:pPr>
            <a:r>
              <a:rPr lang="en-US" dirty="0"/>
              <a:t>Install bridge-</a:t>
            </a:r>
            <a:r>
              <a:rPr lang="en-US" dirty="0" err="1"/>
              <a:t>utils</a:t>
            </a:r>
            <a:r>
              <a:rPr lang="en-US" dirty="0"/>
              <a:t> and change configuration in network file.</a:t>
            </a:r>
          </a:p>
          <a:p>
            <a:pPr marL="0" indent="0" fontAlgn="base">
              <a:buNone/>
            </a:pPr>
            <a:r>
              <a:rPr lang="en-US" dirty="0"/>
              <a:t>	</a:t>
            </a:r>
            <a:r>
              <a:rPr lang="en-US" dirty="0" smtClean="0"/>
              <a:t>apt-get </a:t>
            </a:r>
            <a:r>
              <a:rPr lang="en-US" dirty="0"/>
              <a:t>install </a:t>
            </a:r>
            <a:r>
              <a:rPr lang="en-US" dirty="0" err="1"/>
              <a:t>debootstrap</a:t>
            </a:r>
            <a:r>
              <a:rPr lang="en-US" dirty="0"/>
              <a:t> </a:t>
            </a:r>
            <a:r>
              <a:rPr lang="en-US" dirty="0" smtClean="0"/>
              <a:t> bridge-</a:t>
            </a:r>
            <a:r>
              <a:rPr lang="en-US" dirty="0" err="1" smtClean="0"/>
              <a:t>utils</a:t>
            </a:r>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4539" y="3428998"/>
            <a:ext cx="5434921" cy="2724151"/>
          </a:xfrm>
          <a:prstGeom prst="rect">
            <a:avLst/>
          </a:prstGeom>
        </p:spPr>
      </p:pic>
      <p:pic>
        <p:nvPicPr>
          <p:cNvPr id="6" name="Picture 5"/>
          <p:cNvPicPr>
            <a:picLocks noChangeAspect="1"/>
          </p:cNvPicPr>
          <p:nvPr/>
        </p:nvPicPr>
        <p:blipFill>
          <a:blip r:embed="rId3"/>
          <a:stretch>
            <a:fillRect/>
          </a:stretch>
        </p:blipFill>
        <p:spPr>
          <a:xfrm>
            <a:off x="5715000" y="0"/>
            <a:ext cx="3873500" cy="1270000"/>
          </a:xfrm>
          <a:prstGeom prst="rect">
            <a:avLst/>
          </a:prstGeom>
        </p:spPr>
      </p:pic>
    </p:spTree>
    <p:extLst>
      <p:ext uri="{BB962C8B-B14F-4D97-AF65-F5344CB8AC3E}">
        <p14:creationId xmlns:p14="http://schemas.microsoft.com/office/powerpoint/2010/main" val="167688232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LXC</a:t>
            </a:r>
            <a:r>
              <a:rPr lang="en-US" dirty="0"/>
              <a:t> INSTALLATION</a:t>
            </a:r>
          </a:p>
        </p:txBody>
      </p:sp>
      <p:sp>
        <p:nvSpPr>
          <p:cNvPr id="3" name="Text Placeholder 2"/>
          <p:cNvSpPr>
            <a:spLocks noGrp="1"/>
          </p:cNvSpPr>
          <p:nvPr>
            <p:ph type="body" sz="quarter" idx="10"/>
          </p:nvPr>
        </p:nvSpPr>
        <p:spPr/>
        <p:txBody>
          <a:bodyPr/>
          <a:lstStyle/>
          <a:p>
            <a:pPr>
              <a:buFont typeface="Wingdings" panose="05000000000000000000" pitchFamily="2" charset="2"/>
              <a:buChar char="Ø"/>
            </a:pPr>
            <a:r>
              <a:rPr lang="en-US" dirty="0"/>
              <a:t>Before we can setup the first container, </a:t>
            </a:r>
            <a:r>
              <a:rPr lang="en-US" dirty="0" err="1"/>
              <a:t>cgroups</a:t>
            </a:r>
            <a:r>
              <a:rPr lang="en-US" dirty="0"/>
              <a:t> has to be mounted. Add the below line to </a:t>
            </a:r>
            <a:r>
              <a:rPr lang="en-US" dirty="0" err="1"/>
              <a:t>fstab</a:t>
            </a:r>
            <a:endParaRPr lang="en-US" dirty="0"/>
          </a:p>
          <a:p>
            <a:pPr marL="1200150" lvl="3" indent="-285750" fontAlgn="base">
              <a:buFont typeface="Wingdings" panose="05000000000000000000" pitchFamily="2" charset="2"/>
              <a:buChar char="v"/>
            </a:pPr>
            <a:r>
              <a:rPr lang="en-US" dirty="0"/>
              <a:t>vi /</a:t>
            </a:r>
            <a:r>
              <a:rPr lang="en-US" dirty="0" err="1"/>
              <a:t>etc</a:t>
            </a:r>
            <a:r>
              <a:rPr lang="en-US" dirty="0"/>
              <a:t>/</a:t>
            </a:r>
            <a:r>
              <a:rPr lang="en-US" dirty="0" err="1"/>
              <a:t>fstab</a:t>
            </a:r>
            <a:endParaRPr lang="en-US" dirty="0"/>
          </a:p>
          <a:p>
            <a:pPr marL="914400" lvl="3" indent="0" fontAlgn="base">
              <a:buNone/>
            </a:pPr>
            <a:r>
              <a:rPr lang="en-US" dirty="0" smtClean="0"/>
              <a:t>   </a:t>
            </a:r>
            <a:r>
              <a:rPr lang="en-US" dirty="0" err="1" smtClean="0"/>
              <a:t>cgroup</a:t>
            </a:r>
            <a:r>
              <a:rPr lang="en-US" dirty="0" smtClean="0"/>
              <a:t> </a:t>
            </a:r>
            <a:r>
              <a:rPr lang="en-US" dirty="0"/>
              <a:t>/</a:t>
            </a:r>
            <a:r>
              <a:rPr lang="en-US" dirty="0" err="1"/>
              <a:t>cgroup</a:t>
            </a:r>
            <a:r>
              <a:rPr lang="en-US" dirty="0"/>
              <a:t> </a:t>
            </a:r>
            <a:r>
              <a:rPr lang="en-US" dirty="0" err="1"/>
              <a:t>cgroup</a:t>
            </a:r>
            <a:r>
              <a:rPr lang="en-US" dirty="0"/>
              <a:t> defaults 0 0</a:t>
            </a:r>
          </a:p>
          <a:p>
            <a:pPr fontAlgn="base">
              <a:buFont typeface="Wingdings" panose="05000000000000000000" pitchFamily="2" charset="2"/>
              <a:buChar char="Ø"/>
            </a:pPr>
            <a:r>
              <a:rPr lang="en-US" dirty="0"/>
              <a:t>Now create the mount directory and mount </a:t>
            </a:r>
            <a:r>
              <a:rPr lang="en-US" dirty="0" err="1"/>
              <a:t>cgroups</a:t>
            </a:r>
            <a:endParaRPr lang="en-US" dirty="0"/>
          </a:p>
          <a:p>
            <a:pPr marL="1200150" lvl="3" indent="-285750" fontAlgn="base">
              <a:buFont typeface="Wingdings" panose="05000000000000000000" pitchFamily="2" charset="2"/>
              <a:buChar char="v"/>
            </a:pPr>
            <a:r>
              <a:rPr lang="en-US" dirty="0" err="1"/>
              <a:t>mkdir</a:t>
            </a:r>
            <a:r>
              <a:rPr lang="en-US" dirty="0"/>
              <a:t> /</a:t>
            </a:r>
            <a:r>
              <a:rPr lang="en-US" dirty="0" err="1"/>
              <a:t>cgroup</a:t>
            </a:r>
            <a:endParaRPr lang="en-US" dirty="0"/>
          </a:p>
          <a:p>
            <a:pPr marL="1200150" lvl="3" indent="-285750" fontAlgn="base">
              <a:buFont typeface="Wingdings" panose="05000000000000000000" pitchFamily="2" charset="2"/>
              <a:buChar char="v"/>
            </a:pPr>
            <a:r>
              <a:rPr lang="en-US" dirty="0"/>
              <a:t>mount </a:t>
            </a:r>
            <a:r>
              <a:rPr lang="en-US" dirty="0" err="1" smtClean="0"/>
              <a:t>cgroup</a:t>
            </a:r>
            <a:endParaRPr lang="en-US" dirty="0" smtClean="0"/>
          </a:p>
          <a:p>
            <a:pPr marL="914400" lvl="3" indent="0" fontAlgn="base">
              <a:buNone/>
            </a:pPr>
            <a:r>
              <a:rPr lang="en-US" dirty="0" smtClean="0"/>
              <a:t>This is in older kernel latest mounted in /sys/</a:t>
            </a:r>
            <a:r>
              <a:rPr lang="en-US" dirty="0" err="1" smtClean="0"/>
              <a:t>fs</a:t>
            </a:r>
            <a:r>
              <a:rPr lang="en-US" dirty="0" smtClean="0"/>
              <a:t>/</a:t>
            </a:r>
            <a:r>
              <a:rPr lang="en-US" smtClean="0"/>
              <a:t>cgroup</a:t>
            </a:r>
            <a:endParaRPr lang="en-US" dirty="0"/>
          </a:p>
          <a:p>
            <a:pPr fontAlgn="base">
              <a:buFont typeface="Wingdings" panose="05000000000000000000" pitchFamily="2" charset="2"/>
              <a:buChar char="Ø"/>
            </a:pPr>
            <a:r>
              <a:rPr lang="en-US" dirty="0"/>
              <a:t>C</a:t>
            </a:r>
            <a:r>
              <a:rPr lang="en-US" dirty="0" smtClean="0"/>
              <a:t>ache </a:t>
            </a:r>
            <a:r>
              <a:rPr lang="en-US" dirty="0"/>
              <a:t>for future containers. The scripts will automatically </a:t>
            </a:r>
            <a:r>
              <a:rPr lang="en-US" dirty="0" err="1"/>
              <a:t>debootstrap</a:t>
            </a:r>
            <a:r>
              <a:rPr lang="en-US" dirty="0"/>
              <a:t> a system for the hardware architecture you’re running (ARM in this case</a:t>
            </a:r>
            <a:r>
              <a:rPr lang="en-US" dirty="0" smtClean="0"/>
              <a:t>)</a:t>
            </a:r>
            <a:endParaRPr lang="en-US" dirty="0"/>
          </a:p>
          <a:p>
            <a:pPr marL="855662" lvl="2" indent="-285750" fontAlgn="base">
              <a:buFont typeface="Wingdings" panose="05000000000000000000" pitchFamily="2" charset="2"/>
              <a:buChar char="v"/>
            </a:pPr>
            <a:r>
              <a:rPr lang="en-US" dirty="0" err="1"/>
              <a:t>mkdir</a:t>
            </a:r>
            <a:r>
              <a:rPr lang="en-US" dirty="0"/>
              <a:t> -p /</a:t>
            </a:r>
            <a:r>
              <a:rPr lang="en-US" dirty="0" err="1"/>
              <a:t>usr</a:t>
            </a:r>
            <a:r>
              <a:rPr lang="en-US" dirty="0"/>
              <a:t>/local/</a:t>
            </a:r>
            <a:r>
              <a:rPr lang="en-US" dirty="0" err="1"/>
              <a:t>var</a:t>
            </a:r>
            <a:r>
              <a:rPr lang="en-US" dirty="0"/>
              <a:t>/lib/</a:t>
            </a:r>
            <a:r>
              <a:rPr lang="en-US" dirty="0" err="1"/>
              <a:t>lxc</a:t>
            </a:r>
            <a:endParaRPr lang="en-US" dirty="0"/>
          </a:p>
          <a:p>
            <a:endParaRPr lang="en-US" dirty="0"/>
          </a:p>
        </p:txBody>
      </p:sp>
      <p:pic>
        <p:nvPicPr>
          <p:cNvPr id="4" name="Picture 3"/>
          <p:cNvPicPr>
            <a:picLocks noChangeAspect="1"/>
          </p:cNvPicPr>
          <p:nvPr/>
        </p:nvPicPr>
        <p:blipFill>
          <a:blip r:embed="rId2"/>
          <a:stretch>
            <a:fillRect/>
          </a:stretch>
        </p:blipFill>
        <p:spPr>
          <a:xfrm>
            <a:off x="5715000" y="0"/>
            <a:ext cx="3873500" cy="1270000"/>
          </a:xfrm>
          <a:prstGeom prst="rect">
            <a:avLst/>
          </a:prstGeom>
        </p:spPr>
      </p:pic>
    </p:spTree>
    <p:extLst>
      <p:ext uri="{BB962C8B-B14F-4D97-AF65-F5344CB8AC3E}">
        <p14:creationId xmlns:p14="http://schemas.microsoft.com/office/powerpoint/2010/main" val="192890039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Enable Kernel </a:t>
            </a:r>
            <a:r>
              <a:rPr lang="en-US" dirty="0" err="1" smtClean="0"/>
              <a:t>Config</a:t>
            </a:r>
            <a:endParaRPr lang="en-US" dirty="0"/>
          </a:p>
        </p:txBody>
      </p:sp>
      <p:sp>
        <p:nvSpPr>
          <p:cNvPr id="3" name="Text Placeholder 2"/>
          <p:cNvSpPr>
            <a:spLocks noGrp="1"/>
          </p:cNvSpPr>
          <p:nvPr>
            <p:ph type="body" sz="quarter" idx="10"/>
          </p:nvPr>
        </p:nvSpPr>
        <p:spPr/>
        <p:txBody>
          <a:bodyPr>
            <a:noAutofit/>
          </a:bodyPr>
          <a:lstStyle/>
          <a:p>
            <a:endParaRPr lang="en-US" sz="1600" dirty="0" smtClean="0"/>
          </a:p>
          <a:p>
            <a:r>
              <a:rPr lang="en-US" sz="1600" smtClean="0"/>
              <a:t>  CONFIG_CGROUPS</a:t>
            </a:r>
            <a:r>
              <a:rPr lang="en-US" sz="1600" dirty="0"/>
              <a:t>=</a:t>
            </a:r>
            <a:r>
              <a:rPr lang="en-US" sz="1600" dirty="0" smtClean="0"/>
              <a:t>y</a:t>
            </a:r>
          </a:p>
          <a:p>
            <a:r>
              <a:rPr lang="en-US" sz="1600" dirty="0" smtClean="0"/>
              <a:t> </a:t>
            </a:r>
            <a:r>
              <a:rPr lang="en-US" sz="1600" dirty="0" smtClean="0"/>
              <a:t> CONFIG_NAMESPACES</a:t>
            </a:r>
            <a:r>
              <a:rPr lang="en-US" sz="1600" dirty="0"/>
              <a:t>=</a:t>
            </a:r>
            <a:r>
              <a:rPr lang="en-US" sz="1600" dirty="0" smtClean="0"/>
              <a:t>y</a:t>
            </a:r>
          </a:p>
          <a:p>
            <a:r>
              <a:rPr lang="en-US" sz="1600" dirty="0"/>
              <a:t> </a:t>
            </a:r>
            <a:r>
              <a:rPr lang="en-US" sz="1600" dirty="0" smtClean="0"/>
              <a:t> CONFIG_UTS_NS</a:t>
            </a:r>
            <a:r>
              <a:rPr lang="en-US" sz="1600" dirty="0"/>
              <a:t>=</a:t>
            </a:r>
            <a:r>
              <a:rPr lang="en-US" sz="1600" dirty="0" smtClean="0"/>
              <a:t>y</a:t>
            </a:r>
          </a:p>
          <a:p>
            <a:r>
              <a:rPr lang="en-US" sz="1600" dirty="0"/>
              <a:t> </a:t>
            </a:r>
            <a:r>
              <a:rPr lang="en-US" sz="1600" dirty="0"/>
              <a:t> </a:t>
            </a:r>
            <a:r>
              <a:rPr lang="en-US" sz="1600" dirty="0" smtClean="0"/>
              <a:t>CONFIG_IPC_NS</a:t>
            </a:r>
            <a:r>
              <a:rPr lang="en-US" sz="1600" dirty="0"/>
              <a:t>=</a:t>
            </a:r>
            <a:r>
              <a:rPr lang="en-US" sz="1600" dirty="0" smtClean="0"/>
              <a:t>y</a:t>
            </a:r>
          </a:p>
          <a:p>
            <a:r>
              <a:rPr lang="en-US" sz="1600" dirty="0"/>
              <a:t> </a:t>
            </a:r>
            <a:r>
              <a:rPr lang="en-US" sz="1600" dirty="0" smtClean="0"/>
              <a:t> CONFIG_USER_NS</a:t>
            </a:r>
            <a:r>
              <a:rPr lang="en-US" sz="1600" dirty="0"/>
              <a:t>=</a:t>
            </a:r>
            <a:r>
              <a:rPr lang="en-US" sz="1600" dirty="0" smtClean="0"/>
              <a:t>y</a:t>
            </a:r>
          </a:p>
          <a:p>
            <a:r>
              <a:rPr lang="en-US" sz="1600" dirty="0"/>
              <a:t> </a:t>
            </a:r>
            <a:r>
              <a:rPr lang="en-US" sz="1600" dirty="0" smtClean="0"/>
              <a:t> CONFIG_PID_NS</a:t>
            </a:r>
            <a:r>
              <a:rPr lang="en-US" sz="1600" dirty="0"/>
              <a:t>=</a:t>
            </a:r>
            <a:r>
              <a:rPr lang="en-US" sz="1600" dirty="0" smtClean="0"/>
              <a:t>y</a:t>
            </a:r>
          </a:p>
          <a:p>
            <a:r>
              <a:rPr lang="en-US" sz="1600" dirty="0"/>
              <a:t> </a:t>
            </a:r>
            <a:r>
              <a:rPr lang="en-US" sz="1600" dirty="0" smtClean="0"/>
              <a:t> CONFIG_NET_NS</a:t>
            </a:r>
            <a:r>
              <a:rPr lang="en-US" sz="1600" dirty="0"/>
              <a:t>=y</a:t>
            </a:r>
          </a:p>
          <a:p>
            <a:r>
              <a:rPr lang="en-US" sz="1600" dirty="0"/>
              <a:t> </a:t>
            </a:r>
            <a:r>
              <a:rPr lang="en-US" sz="1600" dirty="0" smtClean="0"/>
              <a:t> CONFIG_MACVLAN</a:t>
            </a:r>
            <a:r>
              <a:rPr lang="en-US" sz="1600" dirty="0"/>
              <a:t>=</a:t>
            </a:r>
            <a:r>
              <a:rPr lang="en-US" sz="1600" dirty="0" smtClean="0"/>
              <a:t>y</a:t>
            </a:r>
          </a:p>
          <a:p>
            <a:r>
              <a:rPr lang="en-US" sz="1600" dirty="0" smtClean="0"/>
              <a:t>  CONFIG_VETH=</a:t>
            </a:r>
            <a:r>
              <a:rPr lang="en-US" sz="1600" dirty="0"/>
              <a:t>y</a:t>
            </a:r>
          </a:p>
          <a:p>
            <a:endParaRPr lang="en-US" sz="1600" dirty="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a:p>
          <a:p>
            <a:endParaRPr lang="en-US" sz="1600" dirty="0"/>
          </a:p>
          <a:p>
            <a:r>
              <a:rPr lang="en-US" sz="1600" dirty="0" smtClean="0"/>
              <a:t> </a:t>
            </a:r>
            <a:endParaRPr lang="en-US" sz="1600" dirty="0"/>
          </a:p>
        </p:txBody>
      </p:sp>
      <p:pic>
        <p:nvPicPr>
          <p:cNvPr id="4" name="Picture 3"/>
          <p:cNvPicPr>
            <a:picLocks noChangeAspect="1"/>
          </p:cNvPicPr>
          <p:nvPr/>
        </p:nvPicPr>
        <p:blipFill>
          <a:blip r:embed="rId2"/>
          <a:stretch>
            <a:fillRect/>
          </a:stretch>
        </p:blipFill>
        <p:spPr>
          <a:xfrm>
            <a:off x="5715000" y="0"/>
            <a:ext cx="3873500" cy="1270000"/>
          </a:xfrm>
          <a:prstGeom prst="rect">
            <a:avLst/>
          </a:prstGeom>
        </p:spPr>
      </p:pic>
    </p:spTree>
    <p:extLst>
      <p:ext uri="{BB962C8B-B14F-4D97-AF65-F5344CB8AC3E}">
        <p14:creationId xmlns:p14="http://schemas.microsoft.com/office/powerpoint/2010/main" val="68361398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LXC on </a:t>
            </a:r>
            <a:r>
              <a:rPr lang="en-US" dirty="0" err="1" smtClean="0"/>
              <a:t>PandaBoard</a:t>
            </a:r>
            <a:endParaRPr lang="en-US" dirty="0"/>
          </a:p>
        </p:txBody>
      </p:sp>
      <p:sp>
        <p:nvSpPr>
          <p:cNvPr id="3" name="Text Placeholder 2"/>
          <p:cNvSpPr>
            <a:spLocks noGrp="1"/>
          </p:cNvSpPr>
          <p:nvPr>
            <p:ph type="body" sz="quarter" idx="10"/>
          </p:nvPr>
        </p:nvSpPr>
        <p:spPr/>
        <p:txBody>
          <a:bodyPr/>
          <a:lstStyle/>
          <a:p>
            <a:r>
              <a:rPr lang="en-US" dirty="0" err="1" smtClean="0"/>
              <a:t>omapuser@omaphost</a:t>
            </a:r>
            <a:r>
              <a:rPr lang="en-US" dirty="0" smtClean="0"/>
              <a:t>$ </a:t>
            </a:r>
            <a:r>
              <a:rPr lang="en-US" dirty="0" err="1" smtClean="0"/>
              <a:t>wget</a:t>
            </a:r>
            <a:r>
              <a:rPr lang="en-US" dirty="0" smtClean="0"/>
              <a:t> </a:t>
            </a:r>
            <a:r>
              <a:rPr lang="en-US" dirty="0" smtClean="0">
                <a:hlinkClick r:id="rId2"/>
              </a:rPr>
              <a:t>http://lxc.sourceforge.net/download/lxc-0.9.0.tar.gz</a:t>
            </a:r>
            <a:endParaRPr lang="en-US" dirty="0" smtClean="0"/>
          </a:p>
          <a:p>
            <a:r>
              <a:rPr lang="en-US" dirty="0" err="1"/>
              <a:t>omapuser@omaphost</a:t>
            </a:r>
            <a:r>
              <a:rPr lang="en-US" dirty="0" smtClean="0"/>
              <a:t>$ tar –</a:t>
            </a:r>
            <a:r>
              <a:rPr lang="en-US" dirty="0" err="1" smtClean="0"/>
              <a:t>xvf</a:t>
            </a:r>
            <a:r>
              <a:rPr lang="en-US" dirty="0" smtClean="0"/>
              <a:t> lxc</a:t>
            </a:r>
            <a:r>
              <a:rPr lang="en-US" dirty="0"/>
              <a:t>-</a:t>
            </a:r>
            <a:r>
              <a:rPr lang="en-US" dirty="0" smtClean="0"/>
              <a:t>0.9.0.tar.gz</a:t>
            </a:r>
          </a:p>
          <a:p>
            <a:r>
              <a:rPr lang="en-US" dirty="0" err="1"/>
              <a:t>omapuser@omaphost</a:t>
            </a:r>
            <a:r>
              <a:rPr lang="en-US" dirty="0"/>
              <a:t>$ </a:t>
            </a:r>
            <a:r>
              <a:rPr lang="en-US" dirty="0" smtClean="0"/>
              <a:t>cd lxc</a:t>
            </a:r>
            <a:r>
              <a:rPr lang="en-US" dirty="0"/>
              <a:t>-</a:t>
            </a:r>
            <a:r>
              <a:rPr lang="en-US" dirty="0" smtClean="0"/>
              <a:t>0.9.0</a:t>
            </a:r>
          </a:p>
          <a:p>
            <a:r>
              <a:rPr lang="en-US" dirty="0" err="1"/>
              <a:t>omapuser@omaphost</a:t>
            </a:r>
            <a:r>
              <a:rPr lang="en-US" dirty="0"/>
              <a:t>$ </a:t>
            </a:r>
            <a:r>
              <a:rPr lang="en-US" dirty="0" smtClean="0"/>
              <a:t>apt-get install </a:t>
            </a:r>
            <a:r>
              <a:rPr lang="en-US" dirty="0" err="1" smtClean="0"/>
              <a:t>libcap-dev</a:t>
            </a:r>
            <a:r>
              <a:rPr lang="en-US" dirty="0" smtClean="0"/>
              <a:t> libcap2-bin build-essential</a:t>
            </a:r>
          </a:p>
          <a:p>
            <a:r>
              <a:rPr lang="en-US" dirty="0" err="1"/>
              <a:t>omapuser@omaphost</a:t>
            </a:r>
            <a:r>
              <a:rPr lang="en-US" dirty="0"/>
              <a:t>$ </a:t>
            </a:r>
            <a:r>
              <a:rPr lang="en-US" dirty="0" smtClean="0"/>
              <a:t>./configure –prefix=/</a:t>
            </a:r>
            <a:r>
              <a:rPr lang="en-US" dirty="0" err="1" smtClean="0"/>
              <a:t>lxc</a:t>
            </a:r>
            <a:endParaRPr lang="en-US" dirty="0" smtClean="0"/>
          </a:p>
          <a:p>
            <a:r>
              <a:rPr lang="en-US" dirty="0" err="1"/>
              <a:t>omapuser@omaphost</a:t>
            </a:r>
            <a:r>
              <a:rPr lang="en-US" dirty="0"/>
              <a:t>$ </a:t>
            </a:r>
            <a:r>
              <a:rPr lang="en-US" dirty="0" smtClean="0"/>
              <a:t>make &amp;&amp; make install</a:t>
            </a:r>
          </a:p>
          <a:p>
            <a:pPr marL="0" indent="0">
              <a:buNone/>
            </a:pPr>
            <a:r>
              <a:rPr lang="en-US" dirty="0" err="1" smtClean="0"/>
              <a:t>Debootstrap</a:t>
            </a:r>
            <a:r>
              <a:rPr lang="en-US" dirty="0" smtClean="0"/>
              <a:t> to create containers and to configure network interface as a bridge</a:t>
            </a:r>
          </a:p>
          <a:p>
            <a:pPr marL="0" indent="0">
              <a:buNone/>
            </a:pPr>
            <a:r>
              <a:rPr lang="en-US" dirty="0" err="1"/>
              <a:t>omapuser@omaphost</a:t>
            </a:r>
            <a:r>
              <a:rPr lang="en-US" dirty="0"/>
              <a:t>$ </a:t>
            </a:r>
            <a:r>
              <a:rPr lang="en-US" dirty="0" smtClean="0"/>
              <a:t>apt-get install </a:t>
            </a:r>
            <a:r>
              <a:rPr lang="en-US" dirty="0" err="1" smtClean="0"/>
              <a:t>debootstrap</a:t>
            </a:r>
            <a:r>
              <a:rPr lang="en-US" dirty="0" smtClean="0"/>
              <a:t> bridge-</a:t>
            </a:r>
            <a:r>
              <a:rPr lang="en-US" dirty="0" err="1" smtClean="0"/>
              <a:t>utils</a:t>
            </a:r>
            <a:endParaRPr lang="en-US" dirty="0"/>
          </a:p>
          <a:p>
            <a:endParaRPr lang="en-US" dirty="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5715000" y="0"/>
            <a:ext cx="3873500" cy="1270000"/>
          </a:xfrm>
          <a:prstGeom prst="rect">
            <a:avLst/>
          </a:prstGeom>
        </p:spPr>
      </p:pic>
    </p:spTree>
    <p:extLst>
      <p:ext uri="{BB962C8B-B14F-4D97-AF65-F5344CB8AC3E}">
        <p14:creationId xmlns:p14="http://schemas.microsoft.com/office/powerpoint/2010/main" val="171581794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COMPILE </a:t>
            </a:r>
            <a:r>
              <a:rPr lang="en-US" dirty="0" err="1"/>
              <a:t>LXC</a:t>
            </a:r>
            <a:endParaRPr lang="en-US" dirty="0"/>
          </a:p>
        </p:txBody>
      </p:sp>
      <p:sp>
        <p:nvSpPr>
          <p:cNvPr id="3" name="Text Placeholder 2"/>
          <p:cNvSpPr>
            <a:spLocks noGrp="1"/>
          </p:cNvSpPr>
          <p:nvPr>
            <p:ph type="body" sz="quarter" idx="10"/>
          </p:nvPr>
        </p:nvSpPr>
        <p:spPr/>
        <p:txBody>
          <a:bodyPr/>
          <a:lstStyle/>
          <a:p>
            <a:pPr>
              <a:buFont typeface="Wingdings" panose="05000000000000000000" pitchFamily="2" charset="2"/>
              <a:buChar char="Ø"/>
            </a:pPr>
            <a:r>
              <a:rPr lang="en-US" dirty="0" smtClean="0"/>
              <a:t>Download  </a:t>
            </a:r>
            <a:r>
              <a:rPr lang="en-US" dirty="0" err="1"/>
              <a:t>libcap2_2.22</a:t>
            </a:r>
            <a:endParaRPr lang="en-US" dirty="0"/>
          </a:p>
          <a:p>
            <a:pPr>
              <a:buFont typeface="Wingdings" panose="05000000000000000000" pitchFamily="2" charset="2"/>
              <a:buChar char="Ø"/>
            </a:pPr>
            <a:r>
              <a:rPr lang="en-US" dirty="0"/>
              <a:t>Disable "</a:t>
            </a:r>
            <a:r>
              <a:rPr lang="en-US" dirty="0" err="1"/>
              <a:t>libattr</a:t>
            </a:r>
            <a:r>
              <a:rPr lang="en-US" dirty="0"/>
              <a:t>" and </a:t>
            </a:r>
            <a:r>
              <a:rPr lang="en-US" dirty="0" err="1"/>
              <a:t>pam_cap</a:t>
            </a:r>
            <a:r>
              <a:rPr lang="en-US" dirty="0"/>
              <a:t> support</a:t>
            </a:r>
          </a:p>
          <a:p>
            <a:pPr>
              <a:buFont typeface="Wingdings" panose="05000000000000000000" pitchFamily="2" charset="2"/>
              <a:buChar char="Ø"/>
            </a:pPr>
            <a:r>
              <a:rPr lang="en-US" dirty="0" smtClean="0"/>
              <a:t>Build and Install</a:t>
            </a:r>
          </a:p>
          <a:p>
            <a:pPr marL="0" indent="0">
              <a:buNone/>
            </a:pPr>
            <a:r>
              <a:rPr lang="en-US" dirty="0" smtClean="0"/>
              <a:t>	# make</a:t>
            </a:r>
          </a:p>
          <a:p>
            <a:pPr marL="0" indent="0">
              <a:buNone/>
            </a:pPr>
            <a:r>
              <a:rPr lang="en-US" dirty="0" smtClean="0"/>
              <a:t> 	# make </a:t>
            </a:r>
            <a:r>
              <a:rPr lang="en-US" dirty="0"/>
              <a:t>prefix=$</a:t>
            </a:r>
            <a:r>
              <a:rPr lang="en-US" dirty="0" err="1"/>
              <a:t>OUTDIR</a:t>
            </a:r>
            <a:r>
              <a:rPr lang="en-US" dirty="0"/>
              <a:t> install</a:t>
            </a:r>
          </a:p>
          <a:p>
            <a:pPr marL="0" indent="0">
              <a:buNone/>
            </a:pPr>
            <a:endParaRPr lang="en-US" dirty="0"/>
          </a:p>
          <a:p>
            <a:pPr marL="0" indent="0">
              <a:buNone/>
            </a:pPr>
            <a:r>
              <a:rPr lang="en-US" dirty="0"/>
              <a:t> </a:t>
            </a:r>
          </a:p>
          <a:p>
            <a:endParaRPr lang="en-US" dirty="0"/>
          </a:p>
        </p:txBody>
      </p:sp>
      <p:pic>
        <p:nvPicPr>
          <p:cNvPr id="4" name="Picture 3"/>
          <p:cNvPicPr>
            <a:picLocks noChangeAspect="1"/>
          </p:cNvPicPr>
          <p:nvPr/>
        </p:nvPicPr>
        <p:blipFill>
          <a:blip r:embed="rId2"/>
          <a:stretch>
            <a:fillRect/>
          </a:stretch>
        </p:blipFill>
        <p:spPr>
          <a:xfrm>
            <a:off x="5715000" y="0"/>
            <a:ext cx="3873500" cy="1270000"/>
          </a:xfrm>
          <a:prstGeom prst="rect">
            <a:avLst/>
          </a:prstGeom>
        </p:spPr>
      </p:pic>
    </p:spTree>
    <p:extLst>
      <p:ext uri="{BB962C8B-B14F-4D97-AF65-F5344CB8AC3E}">
        <p14:creationId xmlns:p14="http://schemas.microsoft.com/office/powerpoint/2010/main" val="175318932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COMPILE </a:t>
            </a:r>
            <a:r>
              <a:rPr lang="en-US" dirty="0" err="1"/>
              <a:t>LXC</a:t>
            </a:r>
            <a:endParaRPr lang="en-US" dirty="0"/>
          </a:p>
        </p:txBody>
      </p:sp>
      <p:sp>
        <p:nvSpPr>
          <p:cNvPr id="3" name="Text Placeholder 2"/>
          <p:cNvSpPr>
            <a:spLocks noGrp="1"/>
          </p:cNvSpPr>
          <p:nvPr>
            <p:ph type="body" sz="quarter" idx="10"/>
          </p:nvPr>
        </p:nvSpPr>
        <p:spPr/>
        <p:txBody>
          <a:bodyPr/>
          <a:lstStyle/>
          <a:p>
            <a:pPr lvl="1"/>
            <a:endParaRPr lang="en-US" dirty="0" smtClean="0"/>
          </a:p>
          <a:p>
            <a:pPr>
              <a:buFont typeface="Wingdings" panose="05000000000000000000" pitchFamily="2" charset="2"/>
              <a:buChar char="Ø"/>
            </a:pPr>
            <a:r>
              <a:rPr lang="en-US" dirty="0"/>
              <a:t>Downloaded </a:t>
            </a:r>
            <a:r>
              <a:rPr lang="en-US" dirty="0" err="1"/>
              <a:t>LXC</a:t>
            </a:r>
            <a:r>
              <a:rPr lang="en-US" dirty="0"/>
              <a:t> (</a:t>
            </a:r>
            <a:r>
              <a:rPr lang="en-US" dirty="0" err="1"/>
              <a:t>lxc</a:t>
            </a:r>
            <a:r>
              <a:rPr lang="en-US" dirty="0"/>
              <a:t>-0.9.0 /1.0.0 alpha) </a:t>
            </a:r>
          </a:p>
          <a:p>
            <a:pPr>
              <a:buFont typeface="Wingdings" panose="05000000000000000000" pitchFamily="2" charset="2"/>
              <a:buChar char="Ø"/>
            </a:pPr>
            <a:r>
              <a:rPr lang="en-US" dirty="0"/>
              <a:t>Export the path of built "</a:t>
            </a:r>
            <a:r>
              <a:rPr lang="en-US" dirty="0" err="1"/>
              <a:t>libcap</a:t>
            </a:r>
            <a:r>
              <a:rPr lang="en-US" dirty="0"/>
              <a:t>" library </a:t>
            </a:r>
            <a:endParaRPr lang="en-US" dirty="0" smtClean="0"/>
          </a:p>
          <a:p>
            <a:pPr marL="692150" lvl="1" indent="-285750">
              <a:buFont typeface="Wingdings" panose="05000000000000000000" pitchFamily="2" charset="2"/>
              <a:buChar char="v"/>
            </a:pPr>
            <a:r>
              <a:rPr lang="en-US" sz="1400" dirty="0" smtClean="0"/>
              <a:t>export </a:t>
            </a:r>
            <a:r>
              <a:rPr lang="en-US" sz="1400" dirty="0" err="1" smtClean="0"/>
              <a:t>CFLAGS</a:t>
            </a:r>
            <a:r>
              <a:rPr lang="en-US" sz="1400" dirty="0" smtClean="0"/>
              <a:t>="-</a:t>
            </a:r>
            <a:r>
              <a:rPr lang="en-US" sz="1400" dirty="0" err="1" smtClean="0"/>
              <a:t>marm</a:t>
            </a:r>
            <a:r>
              <a:rPr lang="en-US" sz="1400" dirty="0" smtClean="0"/>
              <a:t> -</a:t>
            </a:r>
            <a:r>
              <a:rPr lang="en-US" sz="1400" dirty="0" err="1" smtClean="0"/>
              <a:t>mcpu</a:t>
            </a:r>
            <a:r>
              <a:rPr lang="en-US" sz="1400" dirty="0" smtClean="0"/>
              <a:t>=cortex-</a:t>
            </a:r>
            <a:r>
              <a:rPr lang="en-US" sz="1400" dirty="0" err="1" smtClean="0"/>
              <a:t>a9</a:t>
            </a:r>
            <a:r>
              <a:rPr lang="en-US" sz="1400" dirty="0" smtClean="0"/>
              <a:t> </a:t>
            </a:r>
            <a:r>
              <a:rPr lang="en-US" dirty="0"/>
              <a:t> </a:t>
            </a:r>
            <a:r>
              <a:rPr lang="en-US" sz="1400" dirty="0" smtClean="0"/>
              <a:t>I${</a:t>
            </a:r>
            <a:r>
              <a:rPr lang="en-US" sz="1400" dirty="0" err="1" smtClean="0"/>
              <a:t>LIBCAPLIB</a:t>
            </a:r>
            <a:r>
              <a:rPr lang="en-US" sz="1400" dirty="0" smtClean="0"/>
              <a:t>}/include                	-L${</a:t>
            </a:r>
            <a:r>
              <a:rPr lang="en-US" sz="1400" dirty="0" err="1" smtClean="0"/>
              <a:t>LIBCAPLIB</a:t>
            </a:r>
            <a:r>
              <a:rPr lang="en-US" sz="1400" dirty="0" smtClean="0"/>
              <a:t>}/</a:t>
            </a:r>
            <a:r>
              <a:rPr lang="en-US" sz="1400" dirty="0" err="1" smtClean="0"/>
              <a:t>lib64</a:t>
            </a:r>
            <a:r>
              <a:rPr lang="en-US" sz="1400" dirty="0" smtClean="0"/>
              <a:t>“</a:t>
            </a:r>
          </a:p>
          <a:p>
            <a:pPr>
              <a:buFont typeface="Wingdings" panose="05000000000000000000" pitchFamily="2" charset="2"/>
              <a:buChar char="Ø"/>
            </a:pPr>
            <a:r>
              <a:rPr lang="en-US" dirty="0" smtClean="0"/>
              <a:t>Configure, Build and Install</a:t>
            </a:r>
            <a:endParaRPr lang="en-US" dirty="0"/>
          </a:p>
          <a:p>
            <a:pPr marL="855662" lvl="2" indent="-285750">
              <a:buFont typeface="Wingdings" panose="05000000000000000000" pitchFamily="2" charset="2"/>
              <a:buChar char="v"/>
            </a:pPr>
            <a:r>
              <a:rPr lang="en-US" dirty="0" smtClean="0"/>
              <a:t>./</a:t>
            </a:r>
            <a:r>
              <a:rPr lang="en-US" dirty="0"/>
              <a:t>configure --host= arm-unknown-</a:t>
            </a:r>
            <a:r>
              <a:rPr lang="en-US" dirty="0" err="1"/>
              <a:t>linux</a:t>
            </a:r>
            <a:r>
              <a:rPr lang="en-US" dirty="0"/>
              <a:t>-</a:t>
            </a:r>
            <a:r>
              <a:rPr lang="en-US" dirty="0" err="1"/>
              <a:t>gnueabihf</a:t>
            </a:r>
            <a:r>
              <a:rPr lang="en-US" dirty="0"/>
              <a:t>- --prefix=/</a:t>
            </a:r>
            <a:r>
              <a:rPr lang="en-US" dirty="0" err="1"/>
              <a:t>usr</a:t>
            </a:r>
            <a:endParaRPr lang="en-US" dirty="0"/>
          </a:p>
          <a:p>
            <a:pPr marL="855662" lvl="2" indent="-285750">
              <a:buFont typeface="Wingdings" panose="05000000000000000000" pitchFamily="2" charset="2"/>
              <a:buChar char="v"/>
            </a:pPr>
            <a:r>
              <a:rPr lang="en-US" dirty="0"/>
              <a:t>make</a:t>
            </a:r>
          </a:p>
          <a:p>
            <a:pPr marL="855662" lvl="2" indent="-285750">
              <a:buFont typeface="Wingdings" panose="05000000000000000000" pitchFamily="2" charset="2"/>
              <a:buChar char="v"/>
            </a:pPr>
            <a:r>
              <a:rPr lang="en-US" dirty="0"/>
              <a:t>make prefix=$</a:t>
            </a:r>
            <a:r>
              <a:rPr lang="en-US" dirty="0" err="1"/>
              <a:t>OUTDIR</a:t>
            </a:r>
            <a:r>
              <a:rPr lang="en-US" dirty="0"/>
              <a:t> install</a:t>
            </a:r>
          </a:p>
          <a:p>
            <a:endParaRPr lang="en-US" dirty="0"/>
          </a:p>
        </p:txBody>
      </p:sp>
      <p:pic>
        <p:nvPicPr>
          <p:cNvPr id="4" name="Picture 3"/>
          <p:cNvPicPr>
            <a:picLocks noChangeAspect="1"/>
          </p:cNvPicPr>
          <p:nvPr/>
        </p:nvPicPr>
        <p:blipFill>
          <a:blip r:embed="rId2"/>
          <a:stretch>
            <a:fillRect/>
          </a:stretch>
        </p:blipFill>
        <p:spPr>
          <a:xfrm>
            <a:off x="5715000" y="0"/>
            <a:ext cx="3873500" cy="1270000"/>
          </a:xfrm>
          <a:prstGeom prst="rect">
            <a:avLst/>
          </a:prstGeom>
        </p:spPr>
      </p:pic>
    </p:spTree>
    <p:extLst>
      <p:ext uri="{BB962C8B-B14F-4D97-AF65-F5344CB8AC3E}">
        <p14:creationId xmlns:p14="http://schemas.microsoft.com/office/powerpoint/2010/main" val="365026129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Introduction to Virtualization</a:t>
            </a:r>
            <a:br>
              <a:rPr lang="en-US" b="1" dirty="0"/>
            </a:br>
            <a:r>
              <a:rPr lang="en-US" sz="3200" dirty="0" smtClean="0"/>
              <a:t>Definition </a:t>
            </a:r>
            <a:endParaRPr lang="en-US" dirty="0"/>
          </a:p>
        </p:txBody>
      </p:sp>
      <p:sp>
        <p:nvSpPr>
          <p:cNvPr id="3" name="Text Placeholder 2"/>
          <p:cNvSpPr>
            <a:spLocks noGrp="1"/>
          </p:cNvSpPr>
          <p:nvPr>
            <p:ph type="body" sz="quarter" idx="10"/>
          </p:nvPr>
        </p:nvSpPr>
        <p:spPr/>
        <p:txBody>
          <a:bodyPr/>
          <a:lstStyle/>
          <a:p>
            <a:pPr>
              <a:buFont typeface="Wingdings" panose="05000000000000000000" pitchFamily="2" charset="2"/>
              <a:buChar char="Ø"/>
            </a:pPr>
            <a:r>
              <a:rPr lang="en-US" b="1" dirty="0"/>
              <a:t>Virtualization</a:t>
            </a:r>
            <a:r>
              <a:rPr lang="en-US" dirty="0"/>
              <a:t>, in computing, refers the act of creating a virtual (rather than actual) version of </a:t>
            </a:r>
            <a:r>
              <a:rPr lang="en-US" dirty="0" smtClean="0"/>
              <a:t>something </a:t>
            </a:r>
          </a:p>
          <a:p>
            <a:pPr>
              <a:buFont typeface="Wingdings" panose="05000000000000000000" pitchFamily="2" charset="2"/>
              <a:buChar char="Ø"/>
            </a:pPr>
            <a:r>
              <a:rPr lang="en-US" dirty="0" smtClean="0"/>
              <a:t>Not </a:t>
            </a:r>
            <a:r>
              <a:rPr lang="en-US" dirty="0"/>
              <a:t>limited to a virtual hardware platform, operating system (OS), storage device, or network resources</a:t>
            </a:r>
            <a:r>
              <a:rPr lang="en-US" dirty="0" smtClean="0"/>
              <a:t>.</a:t>
            </a:r>
            <a:r>
              <a:rPr lang="en-US" dirty="0"/>
              <a:t> </a:t>
            </a:r>
            <a:endParaRPr lang="en-US" dirty="0" smtClean="0"/>
          </a:p>
          <a:p>
            <a:pPr>
              <a:buFont typeface="Wingdings" panose="05000000000000000000" pitchFamily="2" charset="2"/>
              <a:buChar char="Ø"/>
            </a:pPr>
            <a:r>
              <a:rPr lang="en-US" dirty="0" smtClean="0"/>
              <a:t>Running multiple OS</a:t>
            </a:r>
            <a:r>
              <a:rPr lang="en-US" dirty="0"/>
              <a:t> on a single </a:t>
            </a:r>
            <a:r>
              <a:rPr lang="en-US" dirty="0" smtClean="0"/>
              <a:t>machine</a:t>
            </a:r>
          </a:p>
          <a:p>
            <a:endParaRPr lang="en-US" dirty="0"/>
          </a:p>
        </p:txBody>
      </p:sp>
      <p:pic>
        <p:nvPicPr>
          <p:cNvPr id="4" name="Picture 3"/>
          <p:cNvPicPr>
            <a:picLocks noChangeAspect="1"/>
          </p:cNvPicPr>
          <p:nvPr/>
        </p:nvPicPr>
        <p:blipFill>
          <a:blip r:embed="rId2"/>
          <a:stretch>
            <a:fillRect/>
          </a:stretch>
        </p:blipFill>
        <p:spPr>
          <a:xfrm>
            <a:off x="6051550" y="0"/>
            <a:ext cx="3873500" cy="1270000"/>
          </a:xfrm>
          <a:prstGeom prst="rect">
            <a:avLst/>
          </a:prstGeom>
        </p:spPr>
      </p:pic>
    </p:spTree>
    <p:extLst>
      <p:ext uri="{BB962C8B-B14F-4D97-AF65-F5344CB8AC3E}">
        <p14:creationId xmlns:p14="http://schemas.microsoft.com/office/powerpoint/2010/main" val="24949404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Run Multiple Versions of OS</a:t>
            </a:r>
            <a:endParaRPr lang="en-US" dirty="0"/>
          </a:p>
        </p:txBody>
      </p:sp>
      <p:sp>
        <p:nvSpPr>
          <p:cNvPr id="3" name="Text Placeholder 2"/>
          <p:cNvSpPr>
            <a:spLocks noGrp="1"/>
          </p:cNvSpPr>
          <p:nvPr>
            <p:ph type="body" sz="quarter" idx="10"/>
          </p:nvPr>
        </p:nvSpPr>
        <p:spPr/>
        <p:txBody>
          <a:bodyPr/>
          <a:lstStyle/>
          <a:p>
            <a:pPr>
              <a:buFont typeface="Wingdings" panose="05000000000000000000" pitchFamily="2" charset="2"/>
              <a:buChar char="Ø"/>
            </a:pPr>
            <a:r>
              <a:rPr lang="en-US" dirty="0"/>
              <a:t>To use an minimal OS on Panda in a container</a:t>
            </a:r>
          </a:p>
          <a:p>
            <a:pPr>
              <a:buFont typeface="Wingdings" panose="05000000000000000000" pitchFamily="2" charset="2"/>
              <a:buChar char="Ø"/>
            </a:pPr>
            <a:r>
              <a:rPr lang="en-US" dirty="0"/>
              <a:t># </a:t>
            </a:r>
            <a:r>
              <a:rPr lang="en-US" dirty="0" err="1"/>
              <a:t>sudo</a:t>
            </a:r>
            <a:r>
              <a:rPr lang="en-US" dirty="0"/>
              <a:t> </a:t>
            </a:r>
            <a:r>
              <a:rPr lang="en-US" dirty="0" err="1"/>
              <a:t>mkdir</a:t>
            </a:r>
            <a:r>
              <a:rPr lang="en-US" dirty="0"/>
              <a:t> -p /home/</a:t>
            </a:r>
            <a:r>
              <a:rPr lang="en-US" dirty="0" err="1"/>
              <a:t>omapuser</a:t>
            </a:r>
            <a:r>
              <a:rPr lang="en-US" dirty="0"/>
              <a:t>/</a:t>
            </a:r>
            <a:r>
              <a:rPr lang="en-US" dirty="0" err="1"/>
              <a:t>mypanda</a:t>
            </a:r>
            <a:endParaRPr lang="en-US" dirty="0"/>
          </a:p>
          <a:p>
            <a:pPr>
              <a:buFont typeface="Wingdings" panose="05000000000000000000" pitchFamily="2" charset="2"/>
              <a:buChar char="Ø"/>
            </a:pPr>
            <a:r>
              <a:rPr lang="en-US" dirty="0"/>
              <a:t># </a:t>
            </a:r>
            <a:r>
              <a:rPr lang="en-US" dirty="0" err="1"/>
              <a:t>sudo</a:t>
            </a:r>
            <a:r>
              <a:rPr lang="en-US" dirty="0"/>
              <a:t> cd /home/</a:t>
            </a:r>
            <a:r>
              <a:rPr lang="en-US" dirty="0" err="1"/>
              <a:t>omapuser</a:t>
            </a:r>
            <a:r>
              <a:rPr lang="en-US" dirty="0"/>
              <a:t>/</a:t>
            </a:r>
            <a:r>
              <a:rPr lang="en-US" dirty="0" err="1"/>
              <a:t>mypanda</a:t>
            </a:r>
            <a:endParaRPr lang="en-US" dirty="0"/>
          </a:p>
          <a:p>
            <a:pPr>
              <a:buFont typeface="Wingdings" panose="05000000000000000000" pitchFamily="2" charset="2"/>
              <a:buChar char="Ø"/>
            </a:pPr>
            <a:r>
              <a:rPr lang="en-US" dirty="0"/>
              <a:t># </a:t>
            </a:r>
            <a:r>
              <a:rPr lang="en-US" dirty="0" err="1"/>
              <a:t>sudo</a:t>
            </a:r>
            <a:r>
              <a:rPr lang="en-US" dirty="0"/>
              <a:t> </a:t>
            </a:r>
            <a:r>
              <a:rPr lang="en-US" dirty="0" err="1"/>
              <a:t>cp</a:t>
            </a:r>
            <a:r>
              <a:rPr lang="en-US" dirty="0"/>
              <a:t> /root/precise-ti-mm-minimal-panda-rootfs-cust_GLP1.6.8.tar.gz /home/</a:t>
            </a:r>
            <a:r>
              <a:rPr lang="en-US" dirty="0" err="1"/>
              <a:t>omapuser</a:t>
            </a:r>
            <a:r>
              <a:rPr lang="en-US" dirty="0"/>
              <a:t>/</a:t>
            </a:r>
            <a:r>
              <a:rPr lang="en-US" dirty="0" err="1"/>
              <a:t>mypanda</a:t>
            </a:r>
            <a:endParaRPr lang="en-US" dirty="0"/>
          </a:p>
          <a:p>
            <a:pPr>
              <a:buFont typeface="Wingdings" panose="05000000000000000000" pitchFamily="2" charset="2"/>
              <a:buChar char="Ø"/>
            </a:pPr>
            <a:r>
              <a:rPr lang="en-US" dirty="0"/>
              <a:t># </a:t>
            </a:r>
            <a:r>
              <a:rPr lang="en-US" dirty="0" err="1"/>
              <a:t>sudo</a:t>
            </a:r>
            <a:r>
              <a:rPr lang="en-US" dirty="0"/>
              <a:t> tar –</a:t>
            </a:r>
            <a:r>
              <a:rPr lang="en-US" dirty="0" err="1"/>
              <a:t>xvf</a:t>
            </a:r>
            <a:r>
              <a:rPr lang="en-US" dirty="0"/>
              <a:t> precise-ti-mm-minimal-panda-rootfs-cust_GLP1.6.8.tar.gz</a:t>
            </a:r>
          </a:p>
          <a:p>
            <a:pPr>
              <a:buFont typeface="Wingdings" panose="05000000000000000000" pitchFamily="2" charset="2"/>
              <a:buChar char="Ø"/>
            </a:pPr>
            <a:r>
              <a:rPr lang="en-US" dirty="0"/>
              <a:t>This unpacks the </a:t>
            </a:r>
            <a:r>
              <a:rPr lang="en-US" dirty="0" err="1"/>
              <a:t>rootfs</a:t>
            </a:r>
            <a:r>
              <a:rPr lang="en-US" dirty="0"/>
              <a:t> into  /home/</a:t>
            </a:r>
            <a:r>
              <a:rPr lang="en-US" dirty="0" err="1"/>
              <a:t>omapuser</a:t>
            </a:r>
            <a:r>
              <a:rPr lang="en-US" dirty="0"/>
              <a:t>/</a:t>
            </a:r>
            <a:r>
              <a:rPr lang="en-US" dirty="0" err="1"/>
              <a:t>mypanda</a:t>
            </a:r>
            <a:r>
              <a:rPr lang="en-US" dirty="0"/>
              <a:t>  which is where the container will </a:t>
            </a:r>
            <a:r>
              <a:rPr lang="en-US" dirty="0" err="1"/>
              <a:t>live.Create</a:t>
            </a:r>
            <a:r>
              <a:rPr lang="en-US" dirty="0"/>
              <a:t> an </a:t>
            </a:r>
            <a:r>
              <a:rPr lang="en-US" dirty="0" err="1"/>
              <a:t>LXC</a:t>
            </a:r>
            <a:r>
              <a:rPr lang="en-US" dirty="0"/>
              <a:t> configuration file, for example /</a:t>
            </a:r>
            <a:r>
              <a:rPr lang="en-US" dirty="0" err="1"/>
              <a:t>etc</a:t>
            </a:r>
            <a:r>
              <a:rPr lang="en-US" dirty="0"/>
              <a:t>/</a:t>
            </a:r>
            <a:r>
              <a:rPr lang="en-US" dirty="0" err="1"/>
              <a:t>lxc</a:t>
            </a:r>
            <a:r>
              <a:rPr lang="en-US" dirty="0"/>
              <a:t>/</a:t>
            </a:r>
            <a:r>
              <a:rPr lang="en-US" dirty="0" err="1"/>
              <a:t>lxc-mypanda.conf</a:t>
            </a:r>
            <a:endParaRPr lang="en-US" dirty="0"/>
          </a:p>
          <a:p>
            <a:endParaRPr lang="en-US" dirty="0"/>
          </a:p>
        </p:txBody>
      </p:sp>
      <p:pic>
        <p:nvPicPr>
          <p:cNvPr id="4" name="Picture 3"/>
          <p:cNvPicPr>
            <a:picLocks noChangeAspect="1"/>
          </p:cNvPicPr>
          <p:nvPr/>
        </p:nvPicPr>
        <p:blipFill>
          <a:blip r:embed="rId2"/>
          <a:stretch>
            <a:fillRect/>
          </a:stretch>
        </p:blipFill>
        <p:spPr>
          <a:xfrm>
            <a:off x="5715000" y="0"/>
            <a:ext cx="3873500" cy="1270000"/>
          </a:xfrm>
          <a:prstGeom prst="rect">
            <a:avLst/>
          </a:prstGeom>
        </p:spPr>
      </p:pic>
    </p:spTree>
    <p:extLst>
      <p:ext uri="{BB962C8B-B14F-4D97-AF65-F5344CB8AC3E}">
        <p14:creationId xmlns:p14="http://schemas.microsoft.com/office/powerpoint/2010/main" val="47545176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LXC configuration file</a:t>
            </a:r>
            <a:br>
              <a:rPr lang="en-US" dirty="0" smtClean="0"/>
            </a:br>
            <a:endParaRPr lang="en-US" dirty="0"/>
          </a:p>
        </p:txBody>
      </p:sp>
      <p:sp>
        <p:nvSpPr>
          <p:cNvPr id="3" name="Text Placeholder 2"/>
          <p:cNvSpPr>
            <a:spLocks noGrp="1"/>
          </p:cNvSpPr>
          <p:nvPr>
            <p:ph type="body" sz="quarter" idx="10"/>
          </p:nvPr>
        </p:nvSpPr>
        <p:spPr/>
        <p:txBody>
          <a:bodyPr>
            <a:normAutofit fontScale="92500" lnSpcReduction="20000"/>
          </a:bodyPr>
          <a:lstStyle/>
          <a:p>
            <a:r>
              <a:rPr lang="en-US" sz="1400" dirty="0" err="1"/>
              <a:t>omapuser@omaphost</a:t>
            </a:r>
            <a:r>
              <a:rPr lang="en-US" sz="1400" dirty="0"/>
              <a:t>$ </a:t>
            </a:r>
            <a:r>
              <a:rPr lang="en-US" sz="1400" dirty="0" smtClean="0"/>
              <a:t>cat /</a:t>
            </a:r>
            <a:r>
              <a:rPr lang="en-US" sz="1400" dirty="0" err="1" smtClean="0"/>
              <a:t>etc</a:t>
            </a:r>
            <a:r>
              <a:rPr lang="en-US" sz="1400" dirty="0" smtClean="0"/>
              <a:t>/</a:t>
            </a:r>
            <a:r>
              <a:rPr lang="en-US" sz="1400" dirty="0" err="1" smtClean="0"/>
              <a:t>lxc</a:t>
            </a:r>
            <a:r>
              <a:rPr lang="en-US" sz="1400" dirty="0" smtClean="0"/>
              <a:t>/</a:t>
            </a:r>
            <a:r>
              <a:rPr lang="en-US" sz="1400" dirty="0" err="1" smtClean="0"/>
              <a:t>mypanda.conf</a:t>
            </a:r>
            <a:endParaRPr lang="en-US" sz="1400" dirty="0" smtClean="0"/>
          </a:p>
          <a:p>
            <a:pPr marL="0" indent="0">
              <a:buNone/>
            </a:pPr>
            <a:r>
              <a:rPr lang="en-US" sz="1400" dirty="0" err="1" smtClean="0"/>
              <a:t>lxc.utname</a:t>
            </a:r>
            <a:r>
              <a:rPr lang="en-US" sz="1400" dirty="0" smtClean="0"/>
              <a:t> = </a:t>
            </a:r>
            <a:r>
              <a:rPr lang="en-US" sz="1400" dirty="0" err="1" smtClean="0"/>
              <a:t>mypanda</a:t>
            </a:r>
            <a:endParaRPr lang="en-US" sz="1400" dirty="0"/>
          </a:p>
          <a:p>
            <a:pPr marL="0" indent="0">
              <a:buNone/>
            </a:pPr>
            <a:r>
              <a:rPr lang="en-US" sz="1400" dirty="0" err="1" smtClean="0"/>
              <a:t>lxc.tty</a:t>
            </a:r>
            <a:r>
              <a:rPr lang="en-US" sz="1400" dirty="0" smtClean="0"/>
              <a:t> = 4</a:t>
            </a:r>
          </a:p>
          <a:p>
            <a:pPr marL="0" indent="0">
              <a:buNone/>
            </a:pPr>
            <a:r>
              <a:rPr lang="en-US" sz="1400" dirty="0" err="1" smtClean="0"/>
              <a:t>lxc.rootfs</a:t>
            </a:r>
            <a:r>
              <a:rPr lang="en-US" sz="1400" dirty="0" smtClean="0"/>
              <a:t> = /home/</a:t>
            </a:r>
            <a:r>
              <a:rPr lang="en-US" sz="1400" dirty="0" err="1" smtClean="0"/>
              <a:t>omapuser</a:t>
            </a:r>
            <a:r>
              <a:rPr lang="en-US" sz="1400" dirty="0" smtClean="0"/>
              <a:t>/</a:t>
            </a:r>
            <a:r>
              <a:rPr lang="en-US" sz="1400" dirty="0" err="1" smtClean="0"/>
              <a:t>mypanda</a:t>
            </a:r>
            <a:endParaRPr lang="en-US" sz="1400" dirty="0" smtClean="0"/>
          </a:p>
          <a:p>
            <a:pPr marL="0" indent="0">
              <a:buNone/>
            </a:pPr>
            <a:r>
              <a:rPr lang="en-US" sz="1400" dirty="0" smtClean="0"/>
              <a:t>#network</a:t>
            </a:r>
          </a:p>
          <a:p>
            <a:pPr marL="0" indent="0">
              <a:buNone/>
            </a:pPr>
            <a:r>
              <a:rPr lang="en-US" sz="1400" dirty="0" err="1" smtClean="0"/>
              <a:t>lxc.network.type</a:t>
            </a:r>
            <a:r>
              <a:rPr lang="en-US" sz="1400" dirty="0" smtClean="0"/>
              <a:t> = </a:t>
            </a:r>
            <a:r>
              <a:rPr lang="en-US" sz="1400" dirty="0" err="1" smtClean="0"/>
              <a:t>veth</a:t>
            </a:r>
            <a:endParaRPr lang="en-US" sz="1400" dirty="0" smtClean="0"/>
          </a:p>
          <a:p>
            <a:pPr marL="0" indent="0">
              <a:buNone/>
            </a:pPr>
            <a:r>
              <a:rPr lang="en-US" sz="1400" dirty="0" err="1" smtClean="0"/>
              <a:t>lxc.Network.flags</a:t>
            </a:r>
            <a:r>
              <a:rPr lang="en-US" sz="1400" dirty="0" smtClean="0"/>
              <a:t> = up</a:t>
            </a:r>
          </a:p>
          <a:p>
            <a:pPr marL="0" indent="0">
              <a:buNone/>
            </a:pPr>
            <a:r>
              <a:rPr lang="en-US" sz="1400" dirty="0" err="1" smtClean="0"/>
              <a:t>lxc.network.link</a:t>
            </a:r>
            <a:r>
              <a:rPr lang="en-US" sz="1400" dirty="0" smtClean="0"/>
              <a:t> = br0</a:t>
            </a:r>
          </a:p>
          <a:p>
            <a:pPr marL="0" indent="0">
              <a:buNone/>
            </a:pPr>
            <a:r>
              <a:rPr lang="en-US" sz="1400" dirty="0" smtClean="0"/>
              <a:t>lxc.network.ipv4 = 192.168.99.202 </a:t>
            </a:r>
          </a:p>
          <a:p>
            <a:pPr marL="0" indent="0">
              <a:buNone/>
            </a:pPr>
            <a:r>
              <a:rPr lang="en-US" sz="1400" dirty="0" err="1" smtClean="0"/>
              <a:t>lxc.network.name</a:t>
            </a:r>
            <a:r>
              <a:rPr lang="en-US" sz="1400" dirty="0" smtClean="0"/>
              <a:t> = eth0</a:t>
            </a:r>
          </a:p>
          <a:p>
            <a:pPr marL="0" indent="0">
              <a:buNone/>
            </a:pPr>
            <a:r>
              <a:rPr lang="en-US" sz="1400" dirty="0" err="1" smtClean="0"/>
              <a:t>lxc.network.veth.pair</a:t>
            </a:r>
            <a:r>
              <a:rPr lang="en-US" sz="1400" dirty="0" smtClean="0"/>
              <a:t> = vethvm2</a:t>
            </a:r>
          </a:p>
          <a:p>
            <a:pPr marL="0" indent="0">
              <a:buNone/>
            </a:pPr>
            <a:r>
              <a:rPr lang="en-US" sz="1400" dirty="0" smtClean="0"/>
              <a:t>#mount points</a:t>
            </a:r>
          </a:p>
          <a:p>
            <a:pPr marL="0" indent="0">
              <a:buNone/>
            </a:pPr>
            <a:r>
              <a:rPr lang="en-US" sz="1400" dirty="0" err="1" smtClean="0"/>
              <a:t>lxc.mount.entry</a:t>
            </a:r>
            <a:r>
              <a:rPr lang="en-US" sz="1400" dirty="0" smtClean="0"/>
              <a:t> = none /home/</a:t>
            </a:r>
            <a:r>
              <a:rPr lang="en-US" sz="1400" dirty="0" err="1" smtClean="0"/>
              <a:t>omapuser</a:t>
            </a:r>
            <a:r>
              <a:rPr lang="en-US" sz="1400" dirty="0" smtClean="0"/>
              <a:t>/</a:t>
            </a:r>
            <a:r>
              <a:rPr lang="en-US" sz="1400" dirty="0" err="1" smtClean="0"/>
              <a:t>proc</a:t>
            </a:r>
            <a:r>
              <a:rPr lang="en-US" sz="1400" dirty="0" smtClean="0"/>
              <a:t> </a:t>
            </a:r>
            <a:r>
              <a:rPr lang="en-US" sz="1400" dirty="0" err="1" smtClean="0"/>
              <a:t>proc</a:t>
            </a:r>
            <a:r>
              <a:rPr lang="en-US" sz="1400" dirty="0" smtClean="0"/>
              <a:t> defaults 0 0</a:t>
            </a:r>
          </a:p>
          <a:p>
            <a:pPr marL="0" indent="0">
              <a:buNone/>
            </a:pPr>
            <a:r>
              <a:rPr lang="en-US" sz="1400" dirty="0" err="1"/>
              <a:t>lxc.mount.entry</a:t>
            </a:r>
            <a:r>
              <a:rPr lang="en-US" sz="1400" dirty="0"/>
              <a:t> = none /home/</a:t>
            </a:r>
            <a:r>
              <a:rPr lang="en-US" sz="1400" dirty="0" err="1"/>
              <a:t>omapuser</a:t>
            </a:r>
            <a:r>
              <a:rPr lang="en-US" sz="1400" dirty="0" smtClean="0"/>
              <a:t>/sys </a:t>
            </a:r>
            <a:r>
              <a:rPr lang="en-US" sz="1400" dirty="0" err="1" smtClean="0"/>
              <a:t>sysfs</a:t>
            </a:r>
            <a:r>
              <a:rPr lang="en-US" sz="1400" dirty="0" smtClean="0"/>
              <a:t> </a:t>
            </a:r>
            <a:r>
              <a:rPr lang="en-US" sz="1400" dirty="0"/>
              <a:t>defaults 0 </a:t>
            </a:r>
            <a:r>
              <a:rPr lang="en-US" sz="1400" dirty="0" smtClean="0"/>
              <a:t>0</a:t>
            </a:r>
          </a:p>
          <a:p>
            <a:pPr marL="0" indent="0">
              <a:buNone/>
            </a:pPr>
            <a:r>
              <a:rPr lang="en-US" sz="1400" dirty="0" smtClean="0"/>
              <a:t>….</a:t>
            </a:r>
            <a:r>
              <a:rPr lang="en-US" sz="1400" dirty="0" err="1" smtClean="0"/>
              <a:t>cpu</a:t>
            </a:r>
            <a:r>
              <a:rPr lang="en-US" sz="1400" dirty="0" smtClean="0"/>
              <a:t> memory </a:t>
            </a:r>
            <a:r>
              <a:rPr lang="en-US" sz="1400" dirty="0" err="1" smtClean="0"/>
              <a:t>pts</a:t>
            </a:r>
            <a:r>
              <a:rPr lang="en-US" sz="1400" dirty="0" smtClean="0"/>
              <a:t> names </a:t>
            </a:r>
            <a:r>
              <a:rPr lang="en-US" sz="1400" dirty="0" err="1" smtClean="0"/>
              <a:t>rtc</a:t>
            </a:r>
            <a:r>
              <a:rPr lang="en-US" sz="1400" dirty="0" smtClean="0"/>
              <a:t> devices (</a:t>
            </a:r>
            <a:r>
              <a:rPr lang="en-US" sz="1400" dirty="0" err="1" smtClean="0"/>
              <a:t>input.etc</a:t>
            </a:r>
            <a:r>
              <a:rPr lang="en-US" sz="1400" smtClean="0"/>
              <a:t>)</a:t>
            </a:r>
            <a:endParaRPr lang="en-US" sz="1400" dirty="0"/>
          </a:p>
          <a:p>
            <a:pPr marL="0" indent="0">
              <a:buNone/>
            </a:pPr>
            <a:endParaRPr lang="en-US" sz="1400" dirty="0" smtClean="0"/>
          </a:p>
          <a:p>
            <a:pPr marL="0" indent="0">
              <a:buNone/>
            </a:pPr>
            <a:endParaRPr lang="en-US" sz="1400" dirty="0"/>
          </a:p>
        </p:txBody>
      </p:sp>
      <p:pic>
        <p:nvPicPr>
          <p:cNvPr id="4" name="Picture 3"/>
          <p:cNvPicPr>
            <a:picLocks noChangeAspect="1"/>
          </p:cNvPicPr>
          <p:nvPr/>
        </p:nvPicPr>
        <p:blipFill>
          <a:blip r:embed="rId2"/>
          <a:stretch>
            <a:fillRect/>
          </a:stretch>
        </p:blipFill>
        <p:spPr>
          <a:xfrm>
            <a:off x="5715000" y="0"/>
            <a:ext cx="3873500" cy="1270000"/>
          </a:xfrm>
          <a:prstGeom prst="rect">
            <a:avLst/>
          </a:prstGeom>
        </p:spPr>
      </p:pic>
    </p:spTree>
    <p:extLst>
      <p:ext uri="{BB962C8B-B14F-4D97-AF65-F5344CB8AC3E}">
        <p14:creationId xmlns:p14="http://schemas.microsoft.com/office/powerpoint/2010/main" val="2386638048"/>
      </p:ext>
    </p:extLst>
  </p:cSld>
  <p:clrMapOvr>
    <a:masterClrMapping/>
  </p:clrMapOvr>
  <p:transition xmlns:p14="http://schemas.microsoft.com/office/powerpoint/2010/mai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0"/>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048" y="304800"/>
            <a:ext cx="8140352" cy="6099175"/>
          </a:xfrm>
          <a:prstGeom prst="rect">
            <a:avLst/>
          </a:prstGeom>
        </p:spPr>
      </p:pic>
      <p:pic>
        <p:nvPicPr>
          <p:cNvPr id="5" name="Picture 4"/>
          <p:cNvPicPr>
            <a:picLocks noChangeAspect="1"/>
          </p:cNvPicPr>
          <p:nvPr/>
        </p:nvPicPr>
        <p:blipFill>
          <a:blip r:embed="rId3"/>
          <a:stretch>
            <a:fillRect/>
          </a:stretch>
        </p:blipFill>
        <p:spPr>
          <a:xfrm>
            <a:off x="5715000" y="0"/>
            <a:ext cx="3873500" cy="1270000"/>
          </a:xfrm>
          <a:prstGeom prst="rect">
            <a:avLst/>
          </a:prstGeom>
        </p:spPr>
      </p:pic>
    </p:spTree>
    <p:extLst>
      <p:ext uri="{BB962C8B-B14F-4D97-AF65-F5344CB8AC3E}">
        <p14:creationId xmlns:p14="http://schemas.microsoft.com/office/powerpoint/2010/main" val="27047643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Text Placeholder 2"/>
          <p:cNvSpPr>
            <a:spLocks noGrp="1"/>
          </p:cNvSpPr>
          <p:nvPr>
            <p:ph type="body" sz="quarter" idx="10"/>
          </p:nvPr>
        </p:nvSpPr>
        <p:spPr/>
        <p:txBody>
          <a:bodyPr/>
          <a:lstStyle/>
          <a:p>
            <a:pPr marL="0" indent="0">
              <a:buNone/>
            </a:pPr>
            <a:endParaRPr lang="en-US" b="1" dirty="0" smtClean="0"/>
          </a:p>
          <a:p>
            <a:r>
              <a:rPr lang="en-US" b="1" dirty="0"/>
              <a:t>Testing and rolling </a:t>
            </a:r>
            <a:r>
              <a:rPr lang="en-US" b="1" dirty="0" smtClean="0"/>
              <a:t>out changes</a:t>
            </a:r>
          </a:p>
          <a:p>
            <a:r>
              <a:rPr lang="en-US" b="1" dirty="0"/>
              <a:t>No downtime for upgrades or </a:t>
            </a:r>
            <a:r>
              <a:rPr lang="en-US" b="1" dirty="0" smtClean="0"/>
              <a:t>changes</a:t>
            </a:r>
          </a:p>
          <a:p>
            <a:r>
              <a:rPr lang="en-US" b="1" dirty="0"/>
              <a:t>Run multiple version of </a:t>
            </a:r>
            <a:r>
              <a:rPr lang="en-US" b="1" dirty="0" smtClean="0"/>
              <a:t>OS/applications/web stacks</a:t>
            </a:r>
          </a:p>
          <a:p>
            <a:r>
              <a:rPr lang="en-US" b="1" dirty="0"/>
              <a:t>Test applications on or run multiple Linux distributions</a:t>
            </a:r>
            <a:endParaRPr lang="en-US" dirty="0"/>
          </a:p>
        </p:txBody>
      </p:sp>
      <p:pic>
        <p:nvPicPr>
          <p:cNvPr id="4" name="Picture 3"/>
          <p:cNvPicPr>
            <a:picLocks noChangeAspect="1"/>
          </p:cNvPicPr>
          <p:nvPr/>
        </p:nvPicPr>
        <p:blipFill>
          <a:blip r:embed="rId2"/>
          <a:stretch>
            <a:fillRect/>
          </a:stretch>
        </p:blipFill>
        <p:spPr>
          <a:xfrm>
            <a:off x="5715000" y="0"/>
            <a:ext cx="3873500" cy="1270000"/>
          </a:xfrm>
          <a:prstGeom prst="rect">
            <a:avLst/>
          </a:prstGeom>
        </p:spPr>
      </p:pic>
    </p:spTree>
    <p:extLst>
      <p:ext uri="{BB962C8B-B14F-4D97-AF65-F5344CB8AC3E}">
        <p14:creationId xmlns:p14="http://schemas.microsoft.com/office/powerpoint/2010/main" val="387583372"/>
      </p:ext>
    </p:extLst>
  </p:cSld>
  <p:clrMapOvr>
    <a:masterClrMapping/>
  </p:clrMapOvr>
  <p:transition xmlns:p14="http://schemas.microsoft.com/office/powerpoint/2010/mai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t>SUMMARY</a:t>
            </a:r>
            <a:endParaRPr lang="en-US" dirty="0"/>
          </a:p>
        </p:txBody>
      </p:sp>
      <p:sp>
        <p:nvSpPr>
          <p:cNvPr id="3" name="Text Placeholder 2"/>
          <p:cNvSpPr>
            <a:spLocks noGrp="1"/>
          </p:cNvSpPr>
          <p:nvPr>
            <p:ph type="body" sz="quarter" idx="10"/>
          </p:nvPr>
        </p:nvSpPr>
        <p:spPr/>
        <p:txBody>
          <a:bodyPr>
            <a:normAutofit lnSpcReduction="10000"/>
          </a:bodyPr>
          <a:lstStyle/>
          <a:p>
            <a:pPr lvl="0">
              <a:buFont typeface="Wingdings" panose="05000000000000000000" pitchFamily="2" charset="2"/>
              <a:buChar char="Ø"/>
            </a:pPr>
            <a:r>
              <a:rPr lang="en-US" dirty="0" smtClean="0"/>
              <a:t>Customers </a:t>
            </a:r>
            <a:r>
              <a:rPr lang="en-US" dirty="0"/>
              <a:t>get Application running in a Container so they are not aware of the Processes running or Underlying File system</a:t>
            </a:r>
          </a:p>
          <a:p>
            <a:pPr lvl="0">
              <a:buFont typeface="Wingdings" panose="05000000000000000000" pitchFamily="2" charset="2"/>
              <a:buChar char="Ø"/>
            </a:pPr>
            <a:r>
              <a:rPr lang="en-US" dirty="0"/>
              <a:t>We can Limit the Applications which grab resources [Memory, </a:t>
            </a:r>
            <a:r>
              <a:rPr lang="en-US" dirty="0" err="1"/>
              <a:t>Cpu</a:t>
            </a:r>
            <a:r>
              <a:rPr lang="en-US" dirty="0"/>
              <a:t>, IO etc.] achieved using </a:t>
            </a:r>
            <a:r>
              <a:rPr lang="en-US" dirty="0" err="1"/>
              <a:t>Cgroups</a:t>
            </a:r>
            <a:endParaRPr lang="en-US" dirty="0"/>
          </a:p>
          <a:p>
            <a:pPr lvl="0">
              <a:buFont typeface="Wingdings" panose="05000000000000000000" pitchFamily="2" charset="2"/>
              <a:buChar char="Ø"/>
            </a:pPr>
            <a:r>
              <a:rPr lang="en-US" dirty="0"/>
              <a:t>If Server-Client Architecture can be achieved  then Some Customers get Guaranteed Services for a set of </a:t>
            </a:r>
            <a:r>
              <a:rPr lang="en-US" dirty="0" smtClean="0"/>
              <a:t>Applications[</a:t>
            </a:r>
            <a:r>
              <a:rPr lang="en-US" dirty="0"/>
              <a:t>Server Farms of ARM ]</a:t>
            </a:r>
          </a:p>
          <a:p>
            <a:pPr lvl="0">
              <a:buFont typeface="Wingdings" panose="05000000000000000000" pitchFamily="2" charset="2"/>
              <a:buChar char="Ø"/>
            </a:pPr>
            <a:r>
              <a:rPr lang="en-US" dirty="0"/>
              <a:t>Multiple Version of Software Can be run like </a:t>
            </a:r>
            <a:r>
              <a:rPr lang="en-US" dirty="0" smtClean="0"/>
              <a:t>Production </a:t>
            </a:r>
            <a:r>
              <a:rPr lang="en-US" dirty="0"/>
              <a:t>Software [Debug Software] and Regular OS</a:t>
            </a:r>
          </a:p>
          <a:p>
            <a:pPr lvl="0">
              <a:buFont typeface="Wingdings" panose="05000000000000000000" pitchFamily="2" charset="2"/>
              <a:buChar char="Ø"/>
            </a:pPr>
            <a:r>
              <a:rPr lang="en-US" dirty="0"/>
              <a:t>Cloud Applications </a:t>
            </a:r>
            <a:r>
              <a:rPr lang="en-US" dirty="0" smtClean="0"/>
              <a:t>can </a:t>
            </a:r>
            <a:r>
              <a:rPr lang="en-US" dirty="0"/>
              <a:t>be Run on </a:t>
            </a:r>
            <a:r>
              <a:rPr lang="en-US" dirty="0" smtClean="0"/>
              <a:t>Containers</a:t>
            </a:r>
          </a:p>
          <a:p>
            <a:pPr lvl="0">
              <a:buFont typeface="Wingdings" panose="05000000000000000000" pitchFamily="2" charset="2"/>
              <a:buChar char="Ø"/>
            </a:pPr>
            <a:r>
              <a:rPr lang="en-US" dirty="0"/>
              <a:t>Developer is given root access but not with full root access giving higher </a:t>
            </a:r>
            <a:r>
              <a:rPr lang="en-US" dirty="0" smtClean="0"/>
              <a:t>security [LXD ]</a:t>
            </a:r>
            <a:endParaRPr lang="en-US" dirty="0"/>
          </a:p>
          <a:p>
            <a:endParaRPr lang="en-US" dirty="0"/>
          </a:p>
        </p:txBody>
      </p:sp>
      <p:pic>
        <p:nvPicPr>
          <p:cNvPr id="4" name="Picture 3"/>
          <p:cNvPicPr>
            <a:picLocks noChangeAspect="1"/>
          </p:cNvPicPr>
          <p:nvPr/>
        </p:nvPicPr>
        <p:blipFill>
          <a:blip r:embed="rId2"/>
          <a:stretch>
            <a:fillRect/>
          </a:stretch>
        </p:blipFill>
        <p:spPr>
          <a:xfrm>
            <a:off x="5715000" y="0"/>
            <a:ext cx="3873500" cy="1270000"/>
          </a:xfrm>
          <a:prstGeom prst="rect">
            <a:avLst/>
          </a:prstGeom>
        </p:spPr>
      </p:pic>
    </p:spTree>
    <p:extLst>
      <p:ext uri="{BB962C8B-B14F-4D97-AF65-F5344CB8AC3E}">
        <p14:creationId xmlns:p14="http://schemas.microsoft.com/office/powerpoint/2010/main" val="260349008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a:t>
            </a:r>
            <a:endParaRPr lang="en-US" dirty="0"/>
          </a:p>
        </p:txBody>
      </p:sp>
      <p:sp>
        <p:nvSpPr>
          <p:cNvPr id="3" name="Text Placeholder 2"/>
          <p:cNvSpPr>
            <a:spLocks noGrp="1"/>
          </p:cNvSpPr>
          <p:nvPr>
            <p:ph type="body" sz="quarter" idx="10"/>
          </p:nvPr>
        </p:nvSpPr>
        <p:spPr/>
        <p:txBody>
          <a:bodyPr>
            <a:normAutofit/>
          </a:bodyPr>
          <a:lstStyle/>
          <a:p>
            <a:pPr lvl="1" hangingPunct="0"/>
            <a:r>
              <a:rPr lang="en-US" sz="1200" u="sng" dirty="0">
                <a:latin typeface="Arial"/>
                <a:cs typeface="Arial"/>
                <a:hlinkClick r:id="rId2"/>
              </a:rPr>
              <a:t>http://en.wikipedia.org/wiki/LXC</a:t>
            </a:r>
            <a:r>
              <a:rPr lang="en-US" sz="1200" dirty="0">
                <a:latin typeface="Arial"/>
                <a:cs typeface="Arial"/>
              </a:rPr>
              <a:t> </a:t>
            </a:r>
          </a:p>
          <a:p>
            <a:pPr lvl="1" hangingPunct="0"/>
            <a:r>
              <a:rPr lang="en-US" sz="1200" u="sng" dirty="0">
                <a:latin typeface="Arial"/>
                <a:cs typeface="Arial"/>
                <a:hlinkClick r:id="rId3"/>
              </a:rPr>
              <a:t>http://sourceforge.net/projects/lxc/</a:t>
            </a:r>
            <a:endParaRPr lang="en-US" sz="1200" dirty="0">
              <a:latin typeface="Arial"/>
              <a:cs typeface="Arial"/>
            </a:endParaRPr>
          </a:p>
          <a:p>
            <a:pPr lvl="1" hangingPunct="0"/>
            <a:r>
              <a:rPr lang="en-US" sz="1200" u="sng" dirty="0">
                <a:latin typeface="Arial"/>
                <a:cs typeface="Arial"/>
                <a:hlinkClick r:id="rId4"/>
              </a:rPr>
              <a:t>http://www.ibm.com/developerworks/linux/library/l-lxc-containers/</a:t>
            </a:r>
            <a:endParaRPr lang="en-US" sz="1200" dirty="0">
              <a:latin typeface="Arial"/>
              <a:cs typeface="Arial"/>
            </a:endParaRPr>
          </a:p>
          <a:p>
            <a:pPr lvl="1" hangingPunct="0"/>
            <a:r>
              <a:rPr lang="en-US" sz="1200" u="sng" dirty="0">
                <a:latin typeface="Arial"/>
                <a:cs typeface="Arial"/>
                <a:hlinkClick r:id="rId5"/>
              </a:rPr>
              <a:t>https://help.ubuntu.com/lts/serverguide/lxc.html</a:t>
            </a:r>
            <a:endParaRPr lang="en-US" sz="1200" dirty="0">
              <a:latin typeface="Arial"/>
              <a:cs typeface="Arial"/>
            </a:endParaRPr>
          </a:p>
          <a:p>
            <a:pPr lvl="1" hangingPunct="0"/>
            <a:r>
              <a:rPr lang="en-US" sz="1200" u="sng" dirty="0">
                <a:latin typeface="Arial"/>
                <a:cs typeface="Arial"/>
                <a:hlinkClick r:id="rId6"/>
              </a:rPr>
              <a:t>http://www.linuxcertif.com/man/search/?keywords=lxc</a:t>
            </a:r>
            <a:endParaRPr lang="en-US" sz="1200" dirty="0">
              <a:latin typeface="Arial"/>
              <a:cs typeface="Arial"/>
            </a:endParaRPr>
          </a:p>
          <a:p>
            <a:pPr lvl="1" hangingPunct="0"/>
            <a:r>
              <a:rPr lang="en-US" sz="1200" u="sng" dirty="0">
                <a:latin typeface="Arial"/>
                <a:cs typeface="Arial"/>
                <a:hlinkClick r:id="rId7"/>
              </a:rPr>
              <a:t>https://github.com/lxc/lxc</a:t>
            </a:r>
            <a:endParaRPr lang="en-US" sz="1200" dirty="0">
              <a:latin typeface="Arial"/>
              <a:cs typeface="Arial"/>
            </a:endParaRPr>
          </a:p>
          <a:p>
            <a:pPr lvl="1" hangingPunct="0"/>
            <a:r>
              <a:rPr lang="en-US" sz="1200" u="sng" dirty="0">
                <a:latin typeface="Arial"/>
                <a:cs typeface="Arial"/>
                <a:hlinkClick r:id="rId8"/>
              </a:rPr>
              <a:t>https://launchpad.net/ubuntu/+source/lxc/1.0.0~alpha1-0ubuntu6</a:t>
            </a:r>
            <a:endParaRPr lang="en-US" sz="1200" dirty="0">
              <a:latin typeface="Arial"/>
              <a:cs typeface="Arial"/>
            </a:endParaRPr>
          </a:p>
          <a:p>
            <a:pPr lvl="1" hangingPunct="0"/>
            <a:r>
              <a:rPr lang="en-US" sz="1200" u="sng" dirty="0">
                <a:latin typeface="Arial"/>
                <a:cs typeface="Arial"/>
                <a:hlinkClick r:id="rId9"/>
              </a:rPr>
              <a:t>http://www.omappedia.com/wiki/OMAP_Ubuntu_Core</a:t>
            </a:r>
            <a:r>
              <a:rPr lang="en-US" sz="1200" dirty="0">
                <a:latin typeface="Arial"/>
                <a:cs typeface="Arial"/>
              </a:rPr>
              <a:t>&gt;</a:t>
            </a:r>
          </a:p>
          <a:p>
            <a:pPr lvl="1" hangingPunct="0"/>
            <a:r>
              <a:rPr lang="en-US" sz="1200" dirty="0">
                <a:latin typeface="Arial"/>
                <a:cs typeface="Arial"/>
                <a:hlinkClick r:id="rId10"/>
              </a:rPr>
              <a:t>http://rhsummit.files.wordpress.com/2013/06/sarathy_w_0340_secure_linux_containers_roadmap.pdf</a:t>
            </a:r>
            <a:endParaRPr lang="en-US" sz="1200" dirty="0">
              <a:latin typeface="Arial"/>
              <a:cs typeface="Arial"/>
            </a:endParaRPr>
          </a:p>
          <a:p>
            <a:pPr lvl="1" hangingPunct="0"/>
            <a:r>
              <a:rPr lang="en-US" sz="1200" u="sng" dirty="0">
                <a:latin typeface="Arial"/>
                <a:cs typeface="Arial"/>
                <a:hlinkClick r:id="rId11"/>
              </a:rPr>
              <a:t>http://linuxcontainers.org/</a:t>
            </a:r>
            <a:endParaRPr lang="en-US" sz="1200" dirty="0">
              <a:latin typeface="Arial"/>
              <a:cs typeface="Arial"/>
            </a:endParaRPr>
          </a:p>
          <a:p>
            <a:pPr lvl="1" hangingPunct="0"/>
            <a:r>
              <a:rPr lang="en-US" sz="1200" u="sng" dirty="0">
                <a:latin typeface="Arial"/>
                <a:cs typeface="Arial"/>
                <a:hlinkClick r:id="rId12"/>
              </a:rPr>
              <a:t>http://www.kanneganti.com/technical/virtualization-with-containers-a-primer/</a:t>
            </a:r>
            <a:endParaRPr lang="en-US" sz="1200" u="sng" dirty="0">
              <a:latin typeface="Arial"/>
              <a:cs typeface="Arial"/>
            </a:endParaRPr>
          </a:p>
          <a:p>
            <a:pPr lvl="1" hangingPunct="0"/>
            <a:r>
              <a:rPr lang="en-US" sz="1200" u="sng" dirty="0">
                <a:latin typeface="Arial"/>
                <a:cs typeface="Arial"/>
                <a:hlinkClick r:id="rId13"/>
              </a:rPr>
              <a:t>http://elinux.org/Toolchains</a:t>
            </a:r>
            <a:endParaRPr lang="en-US" sz="1200" u="sng" dirty="0">
              <a:latin typeface="Arial"/>
              <a:cs typeface="Arial"/>
            </a:endParaRPr>
          </a:p>
          <a:p>
            <a:endParaRPr lang="en-US" sz="1200" dirty="0">
              <a:latin typeface="Arial"/>
              <a:cs typeface="Arial"/>
            </a:endParaRPr>
          </a:p>
        </p:txBody>
      </p:sp>
      <p:pic>
        <p:nvPicPr>
          <p:cNvPr id="4" name="Picture 3"/>
          <p:cNvPicPr>
            <a:picLocks noChangeAspect="1"/>
          </p:cNvPicPr>
          <p:nvPr/>
        </p:nvPicPr>
        <p:blipFill>
          <a:blip r:embed="rId14"/>
          <a:stretch>
            <a:fillRect/>
          </a:stretch>
        </p:blipFill>
        <p:spPr>
          <a:xfrm>
            <a:off x="5715000" y="0"/>
            <a:ext cx="3873500" cy="1270000"/>
          </a:xfrm>
          <a:prstGeom prst="rect">
            <a:avLst/>
          </a:prstGeom>
        </p:spPr>
      </p:pic>
    </p:spTree>
    <p:extLst>
      <p:ext uri="{BB962C8B-B14F-4D97-AF65-F5344CB8AC3E}">
        <p14:creationId xmlns:p14="http://schemas.microsoft.com/office/powerpoint/2010/main" val="395772333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68500" y="3467100"/>
            <a:ext cx="184666" cy="369332"/>
          </a:xfrm>
          <a:prstGeom prst="rect">
            <a:avLst/>
          </a:prstGeom>
          <a:noFill/>
        </p:spPr>
        <p:txBody>
          <a:bodyPr wrap="none" rtlCol="0">
            <a:spAutoFit/>
          </a:bodyPr>
          <a:lstStyle/>
          <a:p>
            <a:endParaRPr lang="en-US" dirty="0"/>
          </a:p>
        </p:txBody>
      </p:sp>
      <p:sp>
        <p:nvSpPr>
          <p:cNvPr id="6" name="TextBox 5"/>
          <p:cNvSpPr txBox="1"/>
          <p:nvPr/>
        </p:nvSpPr>
        <p:spPr>
          <a:xfrm>
            <a:off x="1295400" y="3479800"/>
            <a:ext cx="184666" cy="369332"/>
          </a:xfrm>
          <a:prstGeom prst="rect">
            <a:avLst/>
          </a:prstGeom>
          <a:noFill/>
        </p:spPr>
        <p:txBody>
          <a:bodyPr wrap="none" rtlCol="0">
            <a:spAutoFit/>
          </a:bodyPr>
          <a:lstStyle/>
          <a:p>
            <a:endParaRPr lang="en-US" dirty="0"/>
          </a:p>
        </p:txBody>
      </p:sp>
      <p:sp>
        <p:nvSpPr>
          <p:cNvPr id="7" name="TextBox 6"/>
          <p:cNvSpPr txBox="1"/>
          <p:nvPr/>
        </p:nvSpPr>
        <p:spPr>
          <a:xfrm>
            <a:off x="2400300" y="3416300"/>
            <a:ext cx="184666" cy="369332"/>
          </a:xfrm>
          <a:prstGeom prst="rect">
            <a:avLst/>
          </a:prstGeom>
          <a:noFill/>
        </p:spPr>
        <p:txBody>
          <a:bodyPr wrap="none" rtlCol="0">
            <a:spAutoFit/>
          </a:bodyPr>
          <a:lstStyle/>
          <a:p>
            <a:endParaRPr lang="en-US" dirty="0"/>
          </a:p>
        </p:txBody>
      </p:sp>
      <p:sp>
        <p:nvSpPr>
          <p:cNvPr id="8" name="TextBox 7"/>
          <p:cNvSpPr txBox="1"/>
          <p:nvPr/>
        </p:nvSpPr>
        <p:spPr>
          <a:xfrm>
            <a:off x="1041400" y="3378200"/>
            <a:ext cx="184666" cy="369332"/>
          </a:xfrm>
          <a:prstGeom prst="rect">
            <a:avLst/>
          </a:prstGeom>
          <a:noFill/>
        </p:spPr>
        <p:txBody>
          <a:bodyPr wrap="none" rtlCol="0">
            <a:spAutoFit/>
          </a:bodyPr>
          <a:lstStyle/>
          <a:p>
            <a:endParaRPr lang="en-US" dirty="0"/>
          </a:p>
        </p:txBody>
      </p:sp>
      <p:sp>
        <p:nvSpPr>
          <p:cNvPr id="9" name="TextBox 8"/>
          <p:cNvSpPr txBox="1"/>
          <p:nvPr/>
        </p:nvSpPr>
        <p:spPr>
          <a:xfrm>
            <a:off x="927100" y="3162300"/>
            <a:ext cx="184666" cy="369332"/>
          </a:xfrm>
          <a:prstGeom prst="rect">
            <a:avLst/>
          </a:prstGeom>
          <a:noFill/>
        </p:spPr>
        <p:txBody>
          <a:bodyPr wrap="none" rtlCol="0">
            <a:spAutoFit/>
          </a:bodyPr>
          <a:lstStyle/>
          <a:p>
            <a:endParaRPr lang="en-US"/>
          </a:p>
        </p:txBody>
      </p:sp>
      <p:sp>
        <p:nvSpPr>
          <p:cNvPr id="2" name="TextBox 1"/>
          <p:cNvSpPr txBox="1"/>
          <p:nvPr/>
        </p:nvSpPr>
        <p:spPr>
          <a:xfrm>
            <a:off x="2743200" y="3251200"/>
            <a:ext cx="2904658" cy="707886"/>
          </a:xfrm>
          <a:prstGeom prst="rect">
            <a:avLst/>
          </a:prstGeom>
          <a:noFill/>
        </p:spPr>
        <p:txBody>
          <a:bodyPr wrap="none" rtlCol="0">
            <a:spAutoFit/>
          </a:bodyPr>
          <a:lstStyle/>
          <a:p>
            <a:r>
              <a:rPr lang="en-US" sz="4000" i="1" dirty="0" smtClean="0">
                <a:latin typeface="Arial"/>
                <a:cs typeface="Arial"/>
              </a:rPr>
              <a:t>Questions?</a:t>
            </a:r>
            <a:endParaRPr lang="en-US" sz="4000" i="1" dirty="0">
              <a:latin typeface="Arial"/>
              <a:cs typeface="Arial"/>
            </a:endParaRPr>
          </a:p>
        </p:txBody>
      </p:sp>
      <p:pic>
        <p:nvPicPr>
          <p:cNvPr id="10" name="Picture 9"/>
          <p:cNvPicPr>
            <a:picLocks noChangeAspect="1"/>
          </p:cNvPicPr>
          <p:nvPr/>
        </p:nvPicPr>
        <p:blipFill>
          <a:blip r:embed="rId2"/>
          <a:stretch>
            <a:fillRect/>
          </a:stretch>
        </p:blipFill>
        <p:spPr>
          <a:xfrm>
            <a:off x="5715000" y="0"/>
            <a:ext cx="3873500" cy="1270000"/>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Introduction to Virtualization</a:t>
            </a:r>
            <a:br>
              <a:rPr lang="en-US" b="1" dirty="0"/>
            </a:br>
            <a:r>
              <a:rPr lang="en-US" sz="3200" dirty="0" smtClean="0"/>
              <a:t>Types</a:t>
            </a:r>
            <a:endParaRPr lang="en-US" dirty="0"/>
          </a:p>
        </p:txBody>
      </p:sp>
      <p:sp>
        <p:nvSpPr>
          <p:cNvPr id="3" name="Text Placeholder 2"/>
          <p:cNvSpPr>
            <a:spLocks noGrp="1"/>
          </p:cNvSpPr>
          <p:nvPr>
            <p:ph type="body" sz="quarter" idx="10"/>
          </p:nvPr>
        </p:nvSpPr>
        <p:spPr/>
        <p:txBody>
          <a:bodyPr/>
          <a:lstStyle/>
          <a:p>
            <a:pPr marL="0" indent="0">
              <a:buNone/>
            </a:pPr>
            <a:endParaRPr lang="en-US" dirty="0"/>
          </a:p>
          <a:p>
            <a:pPr>
              <a:buFont typeface="Wingdings" panose="05000000000000000000" pitchFamily="2" charset="2"/>
              <a:buChar char="Ø"/>
            </a:pPr>
            <a:r>
              <a:rPr lang="en-US" dirty="0"/>
              <a:t>Hardware Virtualization[Hypervisor]</a:t>
            </a:r>
          </a:p>
          <a:p>
            <a:pPr>
              <a:buFont typeface="Wingdings" panose="05000000000000000000" pitchFamily="2" charset="2"/>
              <a:buChar char="Ø"/>
            </a:pPr>
            <a:r>
              <a:rPr lang="en-US" dirty="0"/>
              <a:t>Full : Unmodified Guest </a:t>
            </a:r>
            <a:r>
              <a:rPr lang="en-US" dirty="0" smtClean="0"/>
              <a:t>OS [VMware, virtual box]</a:t>
            </a:r>
          </a:p>
          <a:p>
            <a:pPr>
              <a:buFont typeface="Wingdings" panose="05000000000000000000" pitchFamily="2" charset="2"/>
              <a:buChar char="Ø"/>
            </a:pPr>
            <a:r>
              <a:rPr lang="en-US" dirty="0" smtClean="0"/>
              <a:t>Para</a:t>
            </a:r>
            <a:r>
              <a:rPr lang="en-US" dirty="0"/>
              <a:t>: Modified Guest OS [</a:t>
            </a:r>
            <a:r>
              <a:rPr lang="en-US" dirty="0" err="1" smtClean="0"/>
              <a:t>Xen</a:t>
            </a:r>
            <a:r>
              <a:rPr lang="en-US" dirty="0"/>
              <a:t>, </a:t>
            </a:r>
            <a:r>
              <a:rPr lang="en-US" dirty="0" err="1" smtClean="0"/>
              <a:t>KVM</a:t>
            </a:r>
            <a:r>
              <a:rPr lang="en-US" dirty="0" smtClean="0"/>
              <a:t>]</a:t>
            </a:r>
            <a:endParaRPr lang="en-US" dirty="0"/>
          </a:p>
          <a:p>
            <a:pPr>
              <a:buFont typeface="Wingdings" panose="05000000000000000000" pitchFamily="2" charset="2"/>
              <a:buChar char="Ø"/>
            </a:pPr>
            <a:r>
              <a:rPr lang="en-US" dirty="0" smtClean="0"/>
              <a:t>Software </a:t>
            </a:r>
            <a:r>
              <a:rPr lang="en-US" dirty="0"/>
              <a:t>Virtualization</a:t>
            </a:r>
          </a:p>
          <a:p>
            <a:pPr lvl="1">
              <a:buFont typeface="Wingdings" panose="05000000000000000000" pitchFamily="2" charset="2"/>
              <a:buChar char="v"/>
            </a:pPr>
            <a:r>
              <a:rPr lang="en-US" dirty="0"/>
              <a:t>Multi User </a:t>
            </a:r>
            <a:r>
              <a:rPr lang="en-US" dirty="0" smtClean="0"/>
              <a:t>--  </a:t>
            </a:r>
            <a:r>
              <a:rPr lang="en-US" dirty="0"/>
              <a:t>Unix</a:t>
            </a:r>
          </a:p>
          <a:p>
            <a:pPr lvl="1">
              <a:buFont typeface="Wingdings" panose="05000000000000000000" pitchFamily="2" charset="2"/>
              <a:buChar char="v"/>
            </a:pPr>
            <a:r>
              <a:rPr lang="en-US" dirty="0"/>
              <a:t>Application Level</a:t>
            </a:r>
          </a:p>
          <a:p>
            <a:pPr lvl="1">
              <a:buFont typeface="Wingdings" panose="05000000000000000000" pitchFamily="2" charset="2"/>
              <a:buChar char="v"/>
            </a:pPr>
            <a:r>
              <a:rPr lang="en-US" dirty="0"/>
              <a:t>OS level </a:t>
            </a:r>
            <a:r>
              <a:rPr lang="en-US" dirty="0" smtClean="0"/>
              <a:t>-- </a:t>
            </a:r>
            <a:r>
              <a:rPr lang="en-US" dirty="0" err="1" smtClean="0"/>
              <a:t>OpenVz</a:t>
            </a:r>
            <a:r>
              <a:rPr lang="en-US" dirty="0"/>
              <a:t>, </a:t>
            </a:r>
            <a:r>
              <a:rPr lang="en-US" dirty="0" err="1"/>
              <a:t>LXC</a:t>
            </a:r>
            <a:r>
              <a:rPr lang="en-US" dirty="0" smtClean="0"/>
              <a:t>, </a:t>
            </a:r>
            <a:r>
              <a:rPr lang="en-US" dirty="0" err="1" smtClean="0"/>
              <a:t>Vserver</a:t>
            </a:r>
            <a:r>
              <a:rPr lang="en-US" dirty="0" smtClean="0"/>
              <a:t>, Solaris </a:t>
            </a:r>
            <a:r>
              <a:rPr lang="en-US" dirty="0"/>
              <a:t>Zones, BSD jails</a:t>
            </a:r>
          </a:p>
          <a:p>
            <a:endParaRPr lang="en-US" dirty="0"/>
          </a:p>
        </p:txBody>
      </p:sp>
      <p:pic>
        <p:nvPicPr>
          <p:cNvPr id="4" name="Picture 3"/>
          <p:cNvPicPr>
            <a:picLocks noChangeAspect="1"/>
          </p:cNvPicPr>
          <p:nvPr/>
        </p:nvPicPr>
        <p:blipFill>
          <a:blip r:embed="rId2"/>
          <a:stretch>
            <a:fillRect/>
          </a:stretch>
        </p:blipFill>
        <p:spPr>
          <a:xfrm>
            <a:off x="5715000" y="0"/>
            <a:ext cx="3873500" cy="1270000"/>
          </a:xfrm>
          <a:prstGeom prst="rect">
            <a:avLst/>
          </a:prstGeom>
        </p:spPr>
      </p:pic>
    </p:spTree>
    <p:extLst>
      <p:ext uri="{BB962C8B-B14F-4D97-AF65-F5344CB8AC3E}">
        <p14:creationId xmlns:p14="http://schemas.microsoft.com/office/powerpoint/2010/main" val="318544956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Introduction to Virtualization </a:t>
            </a:r>
            <a:br>
              <a:rPr lang="en-US" b="1" dirty="0"/>
            </a:br>
            <a:r>
              <a:rPr lang="en-US" dirty="0" smtClean="0"/>
              <a:t>Hypervisor</a:t>
            </a:r>
            <a:endParaRPr lang="en-US" dirty="0"/>
          </a:p>
        </p:txBody>
      </p:sp>
      <p:sp>
        <p:nvSpPr>
          <p:cNvPr id="3" name="Text Placeholder 2"/>
          <p:cNvSpPr>
            <a:spLocks noGrp="1"/>
          </p:cNvSpPr>
          <p:nvPr>
            <p:ph type="body" sz="quarter" idx="10"/>
          </p:nvPr>
        </p:nvSpPr>
        <p:spPr/>
        <p:txBody>
          <a:bodyPr/>
          <a:lstStyle/>
          <a:p>
            <a:endParaRPr lang="en-US" dirty="0"/>
          </a:p>
        </p:txBody>
      </p:sp>
      <p:pic>
        <p:nvPicPr>
          <p:cNvPr id="6" name="Content Placeholder 3"/>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901700" y="1344168"/>
            <a:ext cx="7223125" cy="4843463"/>
          </a:xfrm>
        </p:spPr>
      </p:pic>
      <p:pic>
        <p:nvPicPr>
          <p:cNvPr id="7" name="Picture 6"/>
          <p:cNvPicPr>
            <a:picLocks noChangeAspect="1"/>
          </p:cNvPicPr>
          <p:nvPr/>
        </p:nvPicPr>
        <p:blipFill>
          <a:blip r:embed="rId3"/>
          <a:stretch>
            <a:fillRect/>
          </a:stretch>
        </p:blipFill>
        <p:spPr>
          <a:xfrm>
            <a:off x="5715000" y="0"/>
            <a:ext cx="3873500" cy="1270000"/>
          </a:xfrm>
          <a:prstGeom prst="rect">
            <a:avLst/>
          </a:prstGeom>
        </p:spPr>
      </p:pic>
    </p:spTree>
    <p:extLst>
      <p:ext uri="{BB962C8B-B14F-4D97-AF65-F5344CB8AC3E}">
        <p14:creationId xmlns:p14="http://schemas.microsoft.com/office/powerpoint/2010/main" val="325784248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Introduction to Virtualization </a:t>
            </a:r>
            <a:br>
              <a:rPr lang="en-US" b="1" dirty="0"/>
            </a:br>
            <a:r>
              <a:rPr lang="en-US" dirty="0"/>
              <a:t>Hypervisor</a:t>
            </a:r>
          </a:p>
        </p:txBody>
      </p:sp>
      <p:sp>
        <p:nvSpPr>
          <p:cNvPr id="3" name="Text Placeholder 2"/>
          <p:cNvSpPr>
            <a:spLocks noGrp="1"/>
          </p:cNvSpPr>
          <p:nvPr>
            <p:ph type="body" sz="quarter" idx="10"/>
          </p:nvPr>
        </p:nvSpPr>
        <p:spPr/>
        <p:txBody>
          <a:bodyPr>
            <a:normAutofit/>
          </a:bodyPr>
          <a:lstStyle/>
          <a:p>
            <a:pPr>
              <a:buFont typeface="Wingdings" panose="05000000000000000000" pitchFamily="2" charset="2"/>
              <a:buChar char="Ø"/>
            </a:pPr>
            <a:r>
              <a:rPr lang="en-US" b="1" dirty="0"/>
              <a:t>PROS</a:t>
            </a:r>
          </a:p>
          <a:p>
            <a:pPr marL="692150" lvl="1" indent="-285750">
              <a:buFont typeface="Wingdings" panose="05000000000000000000" pitchFamily="2" charset="2"/>
              <a:buChar char="v"/>
            </a:pPr>
            <a:r>
              <a:rPr lang="en-US" dirty="0"/>
              <a:t>You get your own machine, where you can install your own OS. </a:t>
            </a:r>
          </a:p>
          <a:p>
            <a:pPr marL="692150" lvl="1" indent="-285750">
              <a:buFont typeface="Wingdings" panose="05000000000000000000" pitchFamily="2" charset="2"/>
              <a:buChar char="v"/>
            </a:pPr>
            <a:r>
              <a:rPr lang="en-US" dirty="0"/>
              <a:t>You get root privileges, so you can install whatever you want. And, offer the services just like a physical machine would.</a:t>
            </a:r>
            <a:endParaRPr lang="en-US" sz="2000" dirty="0"/>
          </a:p>
          <a:p>
            <a:pPr marL="692150" lvl="1" indent="-285750">
              <a:buFont typeface="Wingdings" panose="05000000000000000000" pitchFamily="2" charset="2"/>
              <a:buChar char="v"/>
            </a:pPr>
            <a:r>
              <a:rPr lang="en-US" dirty="0"/>
              <a:t>Backup, restore, migrate, and other management facilities are easy to manage with</a:t>
            </a:r>
            <a:r>
              <a:rPr lang="en-US" dirty="0">
                <a:solidFill>
                  <a:schemeClr val="accent6">
                    <a:lumMod val="50000"/>
                  </a:schemeClr>
                </a:solidFill>
              </a:rPr>
              <a:t> </a:t>
            </a:r>
            <a:r>
              <a:rPr lang="en-US" dirty="0" smtClean="0">
                <a:solidFill>
                  <a:schemeClr val="accent6">
                    <a:lumMod val="50000"/>
                  </a:schemeClr>
                </a:solidFill>
              </a:rPr>
              <a:t>standard tools</a:t>
            </a:r>
            <a:endParaRPr lang="en-US" dirty="0">
              <a:solidFill>
                <a:schemeClr val="accent6">
                  <a:lumMod val="50000"/>
                </a:schemeClr>
              </a:solidFill>
            </a:endParaRPr>
          </a:p>
          <a:p>
            <a:pPr lvl="0"/>
            <a:endParaRPr lang="en-US" sz="2400" dirty="0"/>
          </a:p>
          <a:p>
            <a:pPr>
              <a:buFont typeface="Wingdings" panose="05000000000000000000" pitchFamily="2" charset="2"/>
              <a:buChar char="Ø"/>
            </a:pPr>
            <a:r>
              <a:rPr lang="en-US" b="1" dirty="0"/>
              <a:t>CONS</a:t>
            </a:r>
          </a:p>
          <a:p>
            <a:pPr marL="692150" lvl="1" indent="-285750">
              <a:buFont typeface="Wingdings" panose="05000000000000000000" pitchFamily="2" charset="2"/>
              <a:buChar char="v"/>
            </a:pPr>
            <a:r>
              <a:rPr lang="en-US" dirty="0"/>
              <a:t>Expensive</a:t>
            </a:r>
            <a:endParaRPr lang="en-US" sz="2400" dirty="0"/>
          </a:p>
          <a:p>
            <a:pPr marL="692150" lvl="1" indent="-285750">
              <a:buFont typeface="Wingdings" panose="05000000000000000000" pitchFamily="2" charset="2"/>
              <a:buChar char="v"/>
            </a:pPr>
            <a:r>
              <a:rPr lang="en-US" dirty="0"/>
              <a:t>Difficult to manage</a:t>
            </a:r>
          </a:p>
          <a:p>
            <a:endParaRPr lang="en-US" dirty="0"/>
          </a:p>
        </p:txBody>
      </p:sp>
      <p:pic>
        <p:nvPicPr>
          <p:cNvPr id="4" name="Picture 3"/>
          <p:cNvPicPr>
            <a:picLocks noChangeAspect="1"/>
          </p:cNvPicPr>
          <p:nvPr/>
        </p:nvPicPr>
        <p:blipFill>
          <a:blip r:embed="rId2"/>
          <a:stretch>
            <a:fillRect/>
          </a:stretch>
        </p:blipFill>
        <p:spPr>
          <a:xfrm>
            <a:off x="5715000" y="0"/>
            <a:ext cx="3873500" cy="1270000"/>
          </a:xfrm>
          <a:prstGeom prst="rect">
            <a:avLst/>
          </a:prstGeom>
        </p:spPr>
      </p:pic>
    </p:spTree>
    <p:extLst>
      <p:ext uri="{BB962C8B-B14F-4D97-AF65-F5344CB8AC3E}">
        <p14:creationId xmlns:p14="http://schemas.microsoft.com/office/powerpoint/2010/main" val="197792405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Introduction to Virtualization </a:t>
            </a:r>
            <a:br>
              <a:rPr lang="en-US" b="1" dirty="0"/>
            </a:br>
            <a:r>
              <a:rPr lang="en-US" sz="3200" dirty="0"/>
              <a:t>Multi-user operating systems</a:t>
            </a:r>
            <a:endParaRPr lang="en-US" dirty="0"/>
          </a:p>
        </p:txBody>
      </p:sp>
      <p:sp>
        <p:nvSpPr>
          <p:cNvPr id="3" name="Text Placeholder 2"/>
          <p:cNvSpPr>
            <a:spLocks noGrp="1"/>
          </p:cNvSpPr>
          <p:nvPr>
            <p:ph type="body" sz="quarter" idx="10"/>
          </p:nvPr>
        </p:nvSpPr>
        <p:spPr/>
        <p:txBody>
          <a:bodyPr/>
          <a:lstStyle/>
          <a:p>
            <a:endParaRPr lang="en-US" dirty="0"/>
          </a:p>
        </p:txBody>
      </p:sp>
      <p:pic>
        <p:nvPicPr>
          <p:cNvPr id="4" name="Content Placeholder 5"/>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1282700" y="1809750"/>
            <a:ext cx="7232650" cy="4003675"/>
          </a:xfrm>
        </p:spPr>
      </p:pic>
      <p:pic>
        <p:nvPicPr>
          <p:cNvPr id="6" name="Picture 5"/>
          <p:cNvPicPr>
            <a:picLocks noChangeAspect="1"/>
          </p:cNvPicPr>
          <p:nvPr/>
        </p:nvPicPr>
        <p:blipFill>
          <a:blip r:embed="rId3"/>
          <a:stretch>
            <a:fillRect/>
          </a:stretch>
        </p:blipFill>
        <p:spPr>
          <a:xfrm>
            <a:off x="5715000" y="0"/>
            <a:ext cx="3873500" cy="1270000"/>
          </a:xfrm>
          <a:prstGeom prst="rect">
            <a:avLst/>
          </a:prstGeom>
        </p:spPr>
      </p:pic>
    </p:spTree>
    <p:extLst>
      <p:ext uri="{BB962C8B-B14F-4D97-AF65-F5344CB8AC3E}">
        <p14:creationId xmlns:p14="http://schemas.microsoft.com/office/powerpoint/2010/main" val="347456277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Introduction to Virtualization </a:t>
            </a:r>
            <a:br>
              <a:rPr lang="en-US" b="1" dirty="0"/>
            </a:br>
            <a:r>
              <a:rPr lang="en-US" sz="3200" dirty="0"/>
              <a:t>Multi-user operating systems</a:t>
            </a:r>
            <a:endParaRPr lang="en-US" dirty="0"/>
          </a:p>
        </p:txBody>
      </p:sp>
      <p:sp>
        <p:nvSpPr>
          <p:cNvPr id="3" name="Text Placeholder 2"/>
          <p:cNvSpPr>
            <a:spLocks noGrp="1"/>
          </p:cNvSpPr>
          <p:nvPr>
            <p:ph type="body" sz="quarter" idx="10"/>
          </p:nvPr>
        </p:nvSpPr>
        <p:spPr/>
        <p:txBody>
          <a:bodyPr/>
          <a:lstStyle/>
          <a:p>
            <a:pPr>
              <a:buFont typeface="Wingdings" panose="05000000000000000000" pitchFamily="2" charset="2"/>
              <a:buChar char="Ø"/>
            </a:pPr>
            <a:r>
              <a:rPr lang="en-US" dirty="0"/>
              <a:t>Multi-user OS, where each user can run their own apps like Unix</a:t>
            </a:r>
          </a:p>
          <a:p>
            <a:pPr>
              <a:buFont typeface="Wingdings" panose="05000000000000000000" pitchFamily="2" charset="2"/>
              <a:buChar char="Ø"/>
            </a:pPr>
            <a:r>
              <a:rPr lang="en-US" dirty="0" smtClean="0"/>
              <a:t>Most </a:t>
            </a:r>
            <a:r>
              <a:rPr lang="en-US" dirty="0"/>
              <a:t>of the services that you may want to run on your machine, </a:t>
            </a:r>
            <a:r>
              <a:rPr lang="en-US" u="sng" dirty="0">
                <a:hlinkClick r:id="rId2"/>
              </a:rPr>
              <a:t>mail</a:t>
            </a:r>
            <a:r>
              <a:rPr lang="en-US" dirty="0"/>
              <a:t>, </a:t>
            </a:r>
            <a:r>
              <a:rPr lang="en-US" u="sng" dirty="0">
                <a:hlinkClick r:id="rId3"/>
              </a:rPr>
              <a:t>web</a:t>
            </a:r>
            <a:r>
              <a:rPr lang="en-US" dirty="0"/>
              <a:t>, </a:t>
            </a:r>
            <a:r>
              <a:rPr lang="en-US" u="sng" dirty="0">
                <a:hlinkClick r:id="rId4"/>
              </a:rPr>
              <a:t>ftp</a:t>
            </a:r>
            <a:r>
              <a:rPr lang="en-US" dirty="0"/>
              <a:t>, </a:t>
            </a:r>
            <a:r>
              <a:rPr lang="en-US" dirty="0" err="1"/>
              <a:t>etc</a:t>
            </a:r>
            <a:r>
              <a:rPr lang="en-US" dirty="0"/>
              <a:t>, can easily be setup as a virtual service, on the same </a:t>
            </a:r>
            <a:r>
              <a:rPr lang="en-US" dirty="0" smtClean="0"/>
              <a:t>machine</a:t>
            </a:r>
            <a:endParaRPr lang="en-US" dirty="0"/>
          </a:p>
        </p:txBody>
      </p:sp>
      <p:pic>
        <p:nvPicPr>
          <p:cNvPr id="4" name="Picture 3"/>
          <p:cNvPicPr>
            <a:picLocks noChangeAspect="1"/>
          </p:cNvPicPr>
          <p:nvPr/>
        </p:nvPicPr>
        <p:blipFill>
          <a:blip r:embed="rId5"/>
          <a:stretch>
            <a:fillRect/>
          </a:stretch>
        </p:blipFill>
        <p:spPr>
          <a:xfrm>
            <a:off x="5715000" y="0"/>
            <a:ext cx="3873500" cy="1270000"/>
          </a:xfrm>
          <a:prstGeom prst="rect">
            <a:avLst/>
          </a:prstGeom>
        </p:spPr>
      </p:pic>
    </p:spTree>
    <p:extLst>
      <p:ext uri="{BB962C8B-B14F-4D97-AF65-F5344CB8AC3E}">
        <p14:creationId xmlns:p14="http://schemas.microsoft.com/office/powerpoint/2010/main" val="411320790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Introduction to Virtualization </a:t>
            </a:r>
            <a:br>
              <a:rPr lang="en-US" b="1" dirty="0"/>
            </a:br>
            <a:r>
              <a:rPr lang="en-US" sz="3200" dirty="0" smtClean="0"/>
              <a:t>Application </a:t>
            </a:r>
            <a:r>
              <a:rPr lang="en-US" sz="3200" dirty="0"/>
              <a:t>level</a:t>
            </a:r>
            <a:endParaRPr lang="en-US" dirty="0"/>
          </a:p>
        </p:txBody>
      </p:sp>
      <p:sp>
        <p:nvSpPr>
          <p:cNvPr id="3" name="Text Placeholder 2"/>
          <p:cNvSpPr>
            <a:spLocks noGrp="1"/>
          </p:cNvSpPr>
          <p:nvPr>
            <p:ph type="body" sz="quarter" idx="10"/>
          </p:nvPr>
        </p:nvSpPr>
        <p:spPr/>
        <p:txBody>
          <a:bodyPr/>
          <a:lstStyle/>
          <a:p>
            <a:endParaRPr lang="en-US" dirty="0"/>
          </a:p>
        </p:txBody>
      </p:sp>
      <p:pic>
        <p:nvPicPr>
          <p:cNvPr id="4" name="Content Placeholder 3"/>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795337" y="1704974"/>
            <a:ext cx="7299325" cy="4403725"/>
          </a:xfrm>
        </p:spPr>
      </p:pic>
      <p:pic>
        <p:nvPicPr>
          <p:cNvPr id="7" name="Picture 6"/>
          <p:cNvPicPr>
            <a:picLocks noChangeAspect="1"/>
          </p:cNvPicPr>
          <p:nvPr/>
        </p:nvPicPr>
        <p:blipFill>
          <a:blip r:embed="rId3"/>
          <a:stretch>
            <a:fillRect/>
          </a:stretch>
        </p:blipFill>
        <p:spPr>
          <a:xfrm>
            <a:off x="5715000" y="0"/>
            <a:ext cx="3873500" cy="1270000"/>
          </a:xfrm>
          <a:prstGeom prst="rect">
            <a:avLst/>
          </a:prstGeom>
        </p:spPr>
      </p:pic>
    </p:spTree>
    <p:extLst>
      <p:ext uri="{BB962C8B-B14F-4D97-AF65-F5344CB8AC3E}">
        <p14:creationId xmlns:p14="http://schemas.microsoft.com/office/powerpoint/2010/main" val="155615762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PPT Template Light">
  <a:themeElements>
    <a:clrScheme name="Cisco 2010 Color Palette">
      <a:dk1>
        <a:srgbClr val="0096D6"/>
      </a:dk1>
      <a:lt1>
        <a:srgbClr val="FFFFFF"/>
      </a:lt1>
      <a:dk2>
        <a:srgbClr val="6DB344"/>
      </a:dk2>
      <a:lt2>
        <a:srgbClr val="FFFFFF"/>
      </a:lt2>
      <a:accent1>
        <a:srgbClr val="0096D6"/>
      </a:accent1>
      <a:accent2>
        <a:srgbClr val="6DB344"/>
      </a:accent2>
      <a:accent3>
        <a:srgbClr val="ABDFF0"/>
      </a:accent3>
      <a:accent4>
        <a:srgbClr val="008041"/>
      </a:accent4>
      <a:accent5>
        <a:srgbClr val="B7D333"/>
      </a:accent5>
      <a:accent6>
        <a:srgbClr val="652D89"/>
      </a:accent6>
      <a:hlink>
        <a:srgbClr val="3CBADC"/>
      </a:hlink>
      <a:folHlink>
        <a:srgbClr val="A6A8AB"/>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6D6"/>
        </a:solidFill>
        <a:ln>
          <a:noFill/>
        </a:ln>
        <a:effectLst>
          <a:outerShdw blurRad="76200" dist="50800" dir="5400000" algn="ctr" rotWithShape="0">
            <a:srgbClr val="000000">
              <a:alpha val="27000"/>
            </a:srgbClr>
          </a:outerShdw>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1938</TotalTime>
  <Words>1460</Words>
  <Application>Microsoft Macintosh PowerPoint</Application>
  <PresentationFormat>On-screen Show (4:3)</PresentationFormat>
  <Paragraphs>236</Paragraphs>
  <Slides>36</Slides>
  <Notes>0</Notes>
  <HiddenSlides>0</HiddenSlides>
  <MMClips>0</MMClips>
  <ScaleCrop>false</ScaleCrop>
  <HeadingPairs>
    <vt:vector size="4" baseType="variant">
      <vt:variant>
        <vt:lpstr>Theme</vt:lpstr>
      </vt:variant>
      <vt:variant>
        <vt:i4>2</vt:i4>
      </vt:variant>
      <vt:variant>
        <vt:lpstr>Slide Titles</vt:lpstr>
      </vt:variant>
      <vt:variant>
        <vt:i4>36</vt:i4>
      </vt:variant>
    </vt:vector>
  </HeadingPairs>
  <TitlesOfParts>
    <vt:vector size="38" baseType="lpstr">
      <vt:lpstr>PPT Template Light</vt:lpstr>
      <vt:lpstr>Breeze</vt:lpstr>
      <vt:lpstr>Linux Containers (LXC) on Embedded Systems</vt:lpstr>
      <vt:lpstr>Contents</vt:lpstr>
      <vt:lpstr>Introduction to Virtualization Definition </vt:lpstr>
      <vt:lpstr>Introduction to Virtualization Types</vt:lpstr>
      <vt:lpstr>Introduction to Virtualization  Hypervisor</vt:lpstr>
      <vt:lpstr>Introduction to Virtualization  Hypervisor</vt:lpstr>
      <vt:lpstr>Introduction to Virtualization  Multi-user operating systems</vt:lpstr>
      <vt:lpstr>Introduction to Virtualization  Multi-user operating systems</vt:lpstr>
      <vt:lpstr>Introduction to Virtualization  Application level</vt:lpstr>
      <vt:lpstr>Introduction to Virtualization  Application level</vt:lpstr>
      <vt:lpstr>Introduction to Virtualization OS level (CONTAINERS)</vt:lpstr>
      <vt:lpstr>Introduction to Virtualization OS level (CONTAINERS)</vt:lpstr>
      <vt:lpstr>Introduction to Virtualization KVM or Containers</vt:lpstr>
      <vt:lpstr>Introduction to Virtualization KVM or Containers</vt:lpstr>
      <vt:lpstr>Introduction to Virtualization KVM or Containers</vt:lpstr>
      <vt:lpstr>Introduction to Virtualization os level (containers)</vt:lpstr>
      <vt:lpstr>LXC ARCHITECTURE how linux containers work</vt:lpstr>
      <vt:lpstr>LXC ARCHITECTURE</vt:lpstr>
      <vt:lpstr>LXC ARCHITECTURE how linux containers work</vt:lpstr>
      <vt:lpstr>LXC ARCHITECTURE Cgroups (control groups)</vt:lpstr>
      <vt:lpstr>LXC COMMANDS</vt:lpstr>
      <vt:lpstr>LXC COMMANDS</vt:lpstr>
      <vt:lpstr>LXC ON HOST armhf</vt:lpstr>
      <vt:lpstr>LXC INSTALLATION</vt:lpstr>
      <vt:lpstr>LXC INSTALLATION</vt:lpstr>
      <vt:lpstr>Enable Kernel Config</vt:lpstr>
      <vt:lpstr>Install LXC on PandaBoard</vt:lpstr>
      <vt:lpstr>CROSS COMPILE LXC</vt:lpstr>
      <vt:lpstr>CROSS COMPILE LXC</vt:lpstr>
      <vt:lpstr>Run Multiple Versions of OS</vt:lpstr>
      <vt:lpstr>LXC configuration file </vt:lpstr>
      <vt:lpstr>PowerPoint Presentation</vt:lpstr>
      <vt:lpstr>Use Cases</vt:lpstr>
      <vt:lpstr> SUMMARY</vt:lpstr>
      <vt:lpstr>REFERENCES</vt:lpstr>
      <vt:lpstr>PowerPoint Presentation</vt:lpstr>
    </vt:vector>
  </TitlesOfParts>
  <Company>Cisco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Tuning - An approach</dc:title>
  <dc:creator>Jayakrishna Alapati (jalapati)</dc:creator>
  <cp:lastModifiedBy>Kavitha Krishnappa</cp:lastModifiedBy>
  <cp:revision>85</cp:revision>
  <dcterms:created xsi:type="dcterms:W3CDTF">2013-11-26T05:57:20Z</dcterms:created>
  <dcterms:modified xsi:type="dcterms:W3CDTF">2015-09-04T10:41:38Z</dcterms:modified>
</cp:coreProperties>
</file>