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sldIdLst>
    <p:sldId id="256" r:id="rId2"/>
    <p:sldId id="279" r:id="rId3"/>
    <p:sldId id="281" r:id="rId4"/>
    <p:sldId id="280" r:id="rId5"/>
    <p:sldId id="278" r:id="rId6"/>
    <p:sldId id="257" r:id="rId7"/>
    <p:sldId id="282" r:id="rId8"/>
    <p:sldId id="283" r:id="rId9"/>
    <p:sldId id="284" r:id="rId10"/>
    <p:sldId id="285" r:id="rId11"/>
    <p:sldId id="286" r:id="rId12"/>
    <p:sldId id="287" r:id="rId13"/>
    <p:sldId id="288" r:id="rId14"/>
    <p:sldId id="289" r:id="rId15"/>
    <p:sldId id="290" r:id="rId16"/>
    <p:sldId id="258" r:id="rId17"/>
    <p:sldId id="259" r:id="rId18"/>
    <p:sldId id="291" r:id="rId19"/>
    <p:sldId id="260" r:id="rId20"/>
    <p:sldId id="261"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41" autoAdjust="0"/>
    <p:restoredTop sz="85435" autoAdjust="0"/>
  </p:normalViewPr>
  <p:slideViewPr>
    <p:cSldViewPr>
      <p:cViewPr varScale="1">
        <p:scale>
          <a:sx n="62" d="100"/>
          <a:sy n="62" d="100"/>
        </p:scale>
        <p:origin x="-20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B581C-7361-4E86-AAA9-1B64163A8828}" type="datetimeFigureOut">
              <a:rPr lang="en-US" smtClean="0"/>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4ED62-D1FA-4084-A3F1-D0E2BBB053D0}" type="slidenum">
              <a:rPr lang="en-US" smtClean="0"/>
              <a:t>‹#›</a:t>
            </a:fld>
            <a:endParaRPr lang="en-US"/>
          </a:p>
        </p:txBody>
      </p:sp>
    </p:spTree>
    <p:extLst>
      <p:ext uri="{BB962C8B-B14F-4D97-AF65-F5344CB8AC3E}">
        <p14:creationId xmlns:p14="http://schemas.microsoft.com/office/powerpoint/2010/main" val="3230989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ED62-D1FA-4084-A3F1-D0E2BBB053D0}" type="slidenum">
              <a:rPr lang="en-US" smtClean="0"/>
              <a:t>3</a:t>
            </a:fld>
            <a:endParaRPr lang="en-US"/>
          </a:p>
        </p:txBody>
      </p:sp>
    </p:spTree>
    <p:extLst>
      <p:ext uri="{BB962C8B-B14F-4D97-AF65-F5344CB8AC3E}">
        <p14:creationId xmlns:p14="http://schemas.microsoft.com/office/powerpoint/2010/main" val="302007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092637F-2B39-4EE7-B576-A8E856402BF6}" type="datetimeFigureOut">
              <a:rPr lang="en-US" smtClean="0"/>
              <a:t>2/24/2015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CF06CB4-8FBB-44BC-8103-B173B04BF2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06CB4-8FBB-44BC-8103-B173B04BF2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06CB4-8FBB-44BC-8103-B173B04BF2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06CB4-8FBB-44BC-8103-B173B04BF22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06CB4-8FBB-44BC-8103-B173B04BF22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F06CB4-8FBB-44BC-8103-B173B04BF22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CF06CB4-8FBB-44BC-8103-B173B04BF22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CF06CB4-8FBB-44BC-8103-B173B04BF22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092637F-2B39-4EE7-B576-A8E856402BF6}" type="datetimeFigureOut">
              <a:rPr lang="en-US" smtClean="0"/>
              <a:t>2/24/2015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CF06CB4-8FBB-44BC-8103-B173B04BF2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092637F-2B39-4EE7-B576-A8E856402BF6}" type="datetimeFigureOut">
              <a:rPr lang="en-US" smtClean="0"/>
              <a:t>2/24/2015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F06CB4-8FBB-44BC-8103-B173B04BF22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092637F-2B39-4EE7-B576-A8E856402BF6}" type="datetimeFigureOut">
              <a:rPr lang="en-US" smtClean="0"/>
              <a:t>2/24/2015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CF06CB4-8FBB-44BC-8103-B173B04BF22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92637F-2B39-4EE7-B576-A8E856402BF6}" type="datetimeFigureOut">
              <a:rPr lang="en-US" smtClean="0"/>
              <a:t>2/24/2015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F06CB4-8FBB-44BC-8103-B173B04BF2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archunifiedcommunications.techtarget.com/definition/VoIP" TargetMode="External"/><Relationship Id="rId2" Type="http://schemas.openxmlformats.org/officeDocument/2006/relationships/hyperlink" Target="http://searchmobilecomputing.techtarget.com/definition/80211e" TargetMode="External"/><Relationship Id="rId1" Type="http://schemas.openxmlformats.org/officeDocument/2006/relationships/slideLayout" Target="../slideLayouts/slideLayout2.xml"/><Relationship Id="rId6" Type="http://schemas.openxmlformats.org/officeDocument/2006/relationships/hyperlink" Target="http://searchunifiedcommunications.techtarget.com/definition/QoS-Quality-of-Service" TargetMode="External"/><Relationship Id="rId5" Type="http://schemas.openxmlformats.org/officeDocument/2006/relationships/hyperlink" Target="http://searchcio-midmarket.techtarget.com/definition/HDTV" TargetMode="External"/><Relationship Id="rId4" Type="http://schemas.openxmlformats.org/officeDocument/2006/relationships/hyperlink" Target="http://searchcio-midmarket.techtarget.com/definition/latenc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Video Over </a:t>
            </a:r>
            <a:r>
              <a:rPr lang="en-US" dirty="0" err="1" smtClean="0"/>
              <a:t>Wifi</a:t>
            </a:r>
            <a:endParaRPr lang="en-US" dirty="0"/>
          </a:p>
        </p:txBody>
      </p:sp>
      <p:sp>
        <p:nvSpPr>
          <p:cNvPr id="3" name="Subtitle 2"/>
          <p:cNvSpPr>
            <a:spLocks noGrp="1"/>
          </p:cNvSpPr>
          <p:nvPr>
            <p:ph type="subTitle" idx="1"/>
          </p:nvPr>
        </p:nvSpPr>
        <p:spPr/>
        <p:txBody>
          <a:bodyPr/>
          <a:lstStyle/>
          <a:p>
            <a:r>
              <a:rPr lang="en-US" dirty="0" err="1" smtClean="0"/>
              <a:t>Kavitha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2390775" cy="1914525"/>
          </a:xfrm>
          <a:prstGeom prst="rect">
            <a:avLst/>
          </a:prstGeom>
        </p:spPr>
      </p:pic>
    </p:spTree>
    <p:extLst>
      <p:ext uri="{BB962C8B-B14F-4D97-AF65-F5344CB8AC3E}">
        <p14:creationId xmlns:p14="http://schemas.microsoft.com/office/powerpoint/2010/main" val="4093941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5486400" cy="4525963"/>
          </a:xfrm>
        </p:spPr>
      </p:pic>
      <p:sp>
        <p:nvSpPr>
          <p:cNvPr id="2" name="Title 1"/>
          <p:cNvSpPr>
            <a:spLocks noGrp="1"/>
          </p:cNvSpPr>
          <p:nvPr>
            <p:ph type="title"/>
          </p:nvPr>
        </p:nvSpPr>
        <p:spPr/>
        <p:txBody>
          <a:bodyPr/>
          <a:lstStyle/>
          <a:p>
            <a:r>
              <a:rPr lang="en-US" dirty="0" err="1"/>
              <a:t>Wifi</a:t>
            </a:r>
            <a:r>
              <a:rPr lang="en-US" dirty="0"/>
              <a:t> analyzer</a:t>
            </a:r>
            <a:endParaRPr lang="en-US" dirty="0"/>
          </a:p>
        </p:txBody>
      </p:sp>
    </p:spTree>
    <p:extLst>
      <p:ext uri="{BB962C8B-B14F-4D97-AF65-F5344CB8AC3E}">
        <p14:creationId xmlns:p14="http://schemas.microsoft.com/office/powerpoint/2010/main" val="335764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2" name="Title 1"/>
          <p:cNvSpPr>
            <a:spLocks noGrp="1"/>
          </p:cNvSpPr>
          <p:nvPr>
            <p:ph type="title"/>
          </p:nvPr>
        </p:nvSpPr>
        <p:spPr/>
        <p:txBody>
          <a:bodyPr/>
          <a:lstStyle/>
          <a:p>
            <a:r>
              <a:rPr lang="en-US" dirty="0" err="1" smtClean="0"/>
              <a:t>wavemon</a:t>
            </a:r>
            <a:endParaRPr lang="en-US" dirty="0"/>
          </a:p>
        </p:txBody>
      </p:sp>
    </p:spTree>
    <p:extLst>
      <p:ext uri="{BB962C8B-B14F-4D97-AF65-F5344CB8AC3E}">
        <p14:creationId xmlns:p14="http://schemas.microsoft.com/office/powerpoint/2010/main" val="3416314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2" name="Title 1"/>
          <p:cNvSpPr>
            <a:spLocks noGrp="1"/>
          </p:cNvSpPr>
          <p:nvPr>
            <p:ph type="title"/>
          </p:nvPr>
        </p:nvSpPr>
        <p:spPr/>
        <p:txBody>
          <a:bodyPr/>
          <a:lstStyle/>
          <a:p>
            <a:r>
              <a:rPr lang="en-US" dirty="0" err="1" smtClean="0"/>
              <a:t>wavemon</a:t>
            </a:r>
            <a:endParaRPr lang="en-US" dirty="0"/>
          </a:p>
        </p:txBody>
      </p:sp>
    </p:spTree>
    <p:extLst>
      <p:ext uri="{BB962C8B-B14F-4D97-AF65-F5344CB8AC3E}">
        <p14:creationId xmlns:p14="http://schemas.microsoft.com/office/powerpoint/2010/main" val="1019089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2" name="Title 1"/>
          <p:cNvSpPr>
            <a:spLocks noGrp="1"/>
          </p:cNvSpPr>
          <p:nvPr>
            <p:ph type="title"/>
          </p:nvPr>
        </p:nvSpPr>
        <p:spPr/>
        <p:txBody>
          <a:bodyPr/>
          <a:lstStyle/>
          <a:p>
            <a:r>
              <a:rPr lang="en-US" dirty="0" err="1" smtClean="0"/>
              <a:t>wavemon</a:t>
            </a:r>
            <a:endParaRPr lang="en-US" dirty="0"/>
          </a:p>
        </p:txBody>
      </p:sp>
    </p:spTree>
    <p:extLst>
      <p:ext uri="{BB962C8B-B14F-4D97-AF65-F5344CB8AC3E}">
        <p14:creationId xmlns:p14="http://schemas.microsoft.com/office/powerpoint/2010/main" val="1594067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00200"/>
            <a:ext cx="7086600" cy="4525963"/>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65867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587" y="2224881"/>
            <a:ext cx="3552825" cy="3038475"/>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64645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Ping –f –Q hex &lt;IP address&gt;</a:t>
            </a:r>
          </a:p>
          <a:p>
            <a:pPr marL="0" indent="0">
              <a:buNone/>
            </a:pPr>
            <a:r>
              <a:rPr lang="fr-FR" dirty="0" smtClean="0"/>
              <a:t> </a:t>
            </a:r>
          </a:p>
          <a:p>
            <a:pPr marL="0" indent="0">
              <a:buNone/>
            </a:pPr>
            <a:r>
              <a:rPr lang="fr-FR" dirty="0"/>
              <a:t> </a:t>
            </a:r>
            <a:r>
              <a:rPr lang="fr-FR" dirty="0" smtClean="0"/>
              <a:t>TOS</a:t>
            </a:r>
            <a:r>
              <a:rPr lang="fr-FR" dirty="0"/>
              <a:t>                ms</a:t>
            </a:r>
            <a:br>
              <a:rPr lang="fr-FR" dirty="0"/>
            </a:br>
            <a:r>
              <a:rPr lang="fr-FR" dirty="0"/>
              <a:t/>
            </a:r>
            <a:br>
              <a:rPr lang="fr-FR" dirty="0"/>
            </a:br>
            <a:r>
              <a:rPr lang="fr-FR" dirty="0"/>
              <a:t>  0                  </a:t>
            </a:r>
            <a:r>
              <a:rPr lang="fr-FR" dirty="0" smtClean="0"/>
              <a:t> 133.570</a:t>
            </a:r>
            <a:r>
              <a:rPr lang="fr-FR" dirty="0"/>
              <a:t/>
            </a:r>
            <a:br>
              <a:rPr lang="fr-FR" dirty="0"/>
            </a:br>
            <a:r>
              <a:rPr lang="fr-FR" dirty="0"/>
              <a:t>  8                  </a:t>
            </a:r>
            <a:r>
              <a:rPr lang="fr-FR" dirty="0" smtClean="0"/>
              <a:t> 150.624</a:t>
            </a:r>
            <a:r>
              <a:rPr lang="fr-FR" dirty="0"/>
              <a:t/>
            </a:r>
            <a:br>
              <a:rPr lang="fr-FR" dirty="0"/>
            </a:br>
            <a:r>
              <a:rPr lang="fr-FR" dirty="0" smtClean="0"/>
              <a:t>  48</a:t>
            </a:r>
            <a:r>
              <a:rPr lang="fr-FR" dirty="0"/>
              <a:t>                 </a:t>
            </a:r>
            <a:r>
              <a:rPr lang="fr-FR" dirty="0" smtClean="0"/>
              <a:t>1528.071</a:t>
            </a:r>
            <a:r>
              <a:rPr lang="fr-FR" dirty="0"/>
              <a:t/>
            </a:r>
            <a:br>
              <a:rPr lang="fr-FR" dirty="0"/>
            </a:br>
            <a:r>
              <a:rPr lang="fr-FR" dirty="0" smtClean="0"/>
              <a:t>  160</a:t>
            </a:r>
            <a:r>
              <a:rPr lang="fr-FR" dirty="0"/>
              <a:t>               </a:t>
            </a:r>
            <a:r>
              <a:rPr lang="fr-FR" dirty="0" smtClean="0"/>
              <a:t>439.801</a:t>
            </a:r>
            <a:r>
              <a:rPr lang="fr-FR" dirty="0"/>
              <a:t/>
            </a:r>
            <a:br>
              <a:rPr lang="fr-FR" dirty="0"/>
            </a:br>
            <a:r>
              <a:rPr lang="fr-FR" dirty="0" smtClean="0"/>
              <a:t>  224</a:t>
            </a:r>
            <a:r>
              <a:rPr lang="fr-FR" dirty="0"/>
              <a:t>               </a:t>
            </a:r>
            <a:r>
              <a:rPr lang="fr-FR" dirty="0" smtClean="0"/>
              <a:t>11.752</a:t>
            </a:r>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94306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Packet Loss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80230451"/>
              </p:ext>
            </p:extLst>
          </p:nvPr>
        </p:nvGraphicFramePr>
        <p:xfrm>
          <a:off x="944563" y="1401763"/>
          <a:ext cx="7970837" cy="4054475"/>
        </p:xfrm>
        <a:graphic>
          <a:graphicData uri="http://schemas.openxmlformats.org/presentationml/2006/ole">
            <mc:AlternateContent xmlns:mc="http://schemas.openxmlformats.org/markup-compatibility/2006">
              <mc:Choice xmlns:v="urn:schemas-microsoft-com:vml" Requires="v">
                <p:oleObj spid="_x0000_s1031" name="Document" r:id="rId3" imgW="16509954" imgH="8440132" progId="Word.Document.12">
                  <p:embed/>
                </p:oleObj>
              </mc:Choice>
              <mc:Fallback>
                <p:oleObj name="Document" r:id="rId3" imgW="16509954" imgH="8440132" progId="Word.Document.12">
                  <p:embed/>
                  <p:pic>
                    <p:nvPicPr>
                      <p:cNvPr id="0" name=""/>
                      <p:cNvPicPr/>
                      <p:nvPr/>
                    </p:nvPicPr>
                    <p:blipFill>
                      <a:blip r:embed="rId4"/>
                      <a:stretch>
                        <a:fillRect/>
                      </a:stretch>
                    </p:blipFill>
                    <p:spPr>
                      <a:xfrm>
                        <a:off x="944563" y="1401763"/>
                        <a:ext cx="7970837" cy="4054475"/>
                      </a:xfrm>
                      <a:prstGeom prst="rect">
                        <a:avLst/>
                      </a:prstGeom>
                    </p:spPr>
                  </p:pic>
                </p:oleObj>
              </mc:Fallback>
            </mc:AlternateContent>
          </a:graphicData>
        </a:graphic>
      </p:graphicFrame>
    </p:spTree>
    <p:extLst>
      <p:ext uri="{BB962C8B-B14F-4D97-AF65-F5344CB8AC3E}">
        <p14:creationId xmlns:p14="http://schemas.microsoft.com/office/powerpoint/2010/main" val="1349158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altLang="en-US" dirty="0"/>
              <a:t>Limited prioritization </a:t>
            </a:r>
          </a:p>
          <a:p>
            <a:r>
              <a:rPr lang="en-GB" altLang="en-US" dirty="0"/>
              <a:t>Lack of inter-layer communication</a:t>
            </a:r>
          </a:p>
          <a:p>
            <a:r>
              <a:rPr lang="en-GB" altLang="en-US" dirty="0"/>
              <a:t>Limited set of </a:t>
            </a:r>
            <a:r>
              <a:rPr lang="en-GB" altLang="en-US" dirty="0" err="1"/>
              <a:t>QoS</a:t>
            </a:r>
            <a:r>
              <a:rPr lang="en-GB" altLang="en-US" dirty="0"/>
              <a:t> parameters</a:t>
            </a:r>
          </a:p>
          <a:p>
            <a:r>
              <a:rPr lang="en-GB" altLang="en-US" dirty="0"/>
              <a:t>Limited capability to dynamically tweak </a:t>
            </a:r>
            <a:r>
              <a:rPr lang="en-GB" altLang="en-US" dirty="0" err="1"/>
              <a:t>QoS</a:t>
            </a:r>
            <a:r>
              <a:rPr lang="en-GB" altLang="en-US" dirty="0"/>
              <a:t> parameters </a:t>
            </a:r>
          </a:p>
          <a:p>
            <a:r>
              <a:rPr lang="en-GB" altLang="en-US" dirty="0"/>
              <a:t>Lack of content-specific methods </a:t>
            </a:r>
          </a:p>
          <a:p>
            <a:endParaRPr lang="en-US" dirty="0"/>
          </a:p>
        </p:txBody>
      </p:sp>
      <p:sp>
        <p:nvSpPr>
          <p:cNvPr id="3" name="Title 2"/>
          <p:cNvSpPr>
            <a:spLocks noGrp="1"/>
          </p:cNvSpPr>
          <p:nvPr>
            <p:ph type="title"/>
          </p:nvPr>
        </p:nvSpPr>
        <p:spPr/>
        <p:txBody>
          <a:bodyPr>
            <a:normAutofit fontScale="90000"/>
          </a:bodyPr>
          <a:lstStyle/>
          <a:p>
            <a:r>
              <a:rPr lang="en-US" altLang="en-US" dirty="0"/>
              <a:t>Limitations in current 802.11 mechanisms</a:t>
            </a:r>
            <a:endParaRPr lang="en-US" dirty="0"/>
          </a:p>
        </p:txBody>
      </p:sp>
    </p:spTree>
    <p:extLst>
      <p:ext uri="{BB962C8B-B14F-4D97-AF65-F5344CB8AC3E}">
        <p14:creationId xmlns:p14="http://schemas.microsoft.com/office/powerpoint/2010/main" val="2117123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altLang="en-US" sz="2400" dirty="0"/>
              <a:t>Interference, path loss </a:t>
            </a:r>
          </a:p>
          <a:p>
            <a:pPr lvl="1"/>
            <a:r>
              <a:rPr lang="en-US" altLang="en-US" sz="2400" dirty="0"/>
              <a:t>Limited number of channels in unlicensed bands</a:t>
            </a:r>
          </a:p>
          <a:p>
            <a:pPr lvl="1"/>
            <a:r>
              <a:rPr lang="en-US" altLang="en-US" sz="2400" dirty="0"/>
              <a:t>Channel characteristics constantly change (dynamic) </a:t>
            </a:r>
          </a:p>
          <a:p>
            <a:r>
              <a:rPr lang="en-US" altLang="en-US" sz="2400" dirty="0"/>
              <a:t>Medium access non-deterministic (802.11 is originally designed for data)</a:t>
            </a:r>
          </a:p>
          <a:p>
            <a:r>
              <a:rPr lang="en-US" altLang="en-US" sz="2400" dirty="0"/>
              <a:t>STA physically moves in the same BSS</a:t>
            </a:r>
          </a:p>
          <a:p>
            <a:r>
              <a:rPr lang="en-US" altLang="en-US" sz="2400" dirty="0"/>
              <a:t>Inter-stream synchronization</a:t>
            </a:r>
          </a:p>
          <a:p>
            <a:pPr lvl="1"/>
            <a:r>
              <a:rPr lang="en-US" altLang="en-US" sz="2000" dirty="0"/>
              <a:t>Between audio rendered at remote speakers and video</a:t>
            </a:r>
          </a:p>
          <a:p>
            <a:pPr lvl="1"/>
            <a:r>
              <a:rPr lang="en-US" altLang="en-US" sz="2000" dirty="0"/>
              <a:t>Between one video stream and multiple audio streams</a:t>
            </a:r>
          </a:p>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35555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cases</a:t>
            </a:r>
          </a:p>
          <a:p>
            <a:r>
              <a:rPr lang="en-US" dirty="0" smtClean="0"/>
              <a:t>Problems</a:t>
            </a:r>
          </a:p>
          <a:p>
            <a:r>
              <a:rPr lang="en-US" dirty="0" smtClean="0"/>
              <a:t>Statistics</a:t>
            </a:r>
          </a:p>
          <a:p>
            <a:r>
              <a:rPr lang="en-US" dirty="0" smtClean="0"/>
              <a:t>Improve Signal Strength</a:t>
            </a:r>
          </a:p>
          <a:p>
            <a:endParaRPr lang="en-US" dirty="0"/>
          </a:p>
        </p:txBody>
      </p:sp>
      <p:sp>
        <p:nvSpPr>
          <p:cNvPr id="3" name="Title 2"/>
          <p:cNvSpPr>
            <a:spLocks noGrp="1"/>
          </p:cNvSpPr>
          <p:nvPr>
            <p:ph type="title"/>
          </p:nvPr>
        </p:nvSpPr>
        <p:spPr/>
        <p:txBody>
          <a:bodyPr/>
          <a:lstStyle/>
          <a:p>
            <a:r>
              <a:rPr lang="en-US" dirty="0" smtClean="0"/>
              <a:t>Agenda                              </a:t>
            </a:r>
            <a:endParaRPr lang="en-US" dirty="0"/>
          </a:p>
        </p:txBody>
      </p:sp>
    </p:spTree>
    <p:extLst>
      <p:ext uri="{BB962C8B-B14F-4D97-AF65-F5344CB8AC3E}">
        <p14:creationId xmlns:p14="http://schemas.microsoft.com/office/powerpoint/2010/main" val="1443441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Keep </a:t>
            </a:r>
            <a:r>
              <a:rPr lang="en-US" dirty="0" smtClean="0"/>
              <a:t>firmware </a:t>
            </a:r>
            <a:r>
              <a:rPr lang="en-US" dirty="0"/>
              <a:t>updated[router/adaptor]</a:t>
            </a:r>
          </a:p>
          <a:p>
            <a:r>
              <a:rPr lang="en-US" dirty="0" err="1"/>
              <a:t>Wifi</a:t>
            </a:r>
            <a:r>
              <a:rPr lang="en-US" dirty="0"/>
              <a:t> range Extenders and repeaters</a:t>
            </a:r>
          </a:p>
          <a:p>
            <a:r>
              <a:rPr lang="en-US" dirty="0"/>
              <a:t>Distance impedes performance</a:t>
            </a:r>
          </a:p>
          <a:p>
            <a:r>
              <a:rPr lang="en-US" dirty="0"/>
              <a:t>Signal bounce </a:t>
            </a:r>
            <a:r>
              <a:rPr lang="en-US" dirty="0" smtClean="0"/>
              <a:t>around </a:t>
            </a:r>
            <a:r>
              <a:rPr lang="en-US" dirty="0"/>
              <a:t>beamforming</a:t>
            </a:r>
          </a:p>
          <a:p>
            <a:r>
              <a:rPr lang="en-US" dirty="0"/>
              <a:t>Interference</a:t>
            </a:r>
          </a:p>
          <a:p>
            <a:r>
              <a:rPr lang="en-US" dirty="0"/>
              <a:t>Router position</a:t>
            </a:r>
          </a:p>
          <a:p>
            <a:r>
              <a:rPr lang="en-US" dirty="0" smtClean="0"/>
              <a:t>Antennas</a:t>
            </a:r>
          </a:p>
          <a:p>
            <a:r>
              <a:rPr lang="en-US" dirty="0"/>
              <a:t>less than 1% packet loss as "good" for streaming audio or video, and 1-2.5% as "acceptable"</a:t>
            </a:r>
          </a:p>
          <a:p>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19909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Wi-Fi Multimedia (WMM), previously known as Wireless Multimedia Extensions (WME), is a subset of the </a:t>
            </a:r>
            <a:r>
              <a:rPr lang="en-US" u="sng" dirty="0">
                <a:hlinkClick r:id="rId2"/>
              </a:rPr>
              <a:t>802.11e</a:t>
            </a:r>
            <a:r>
              <a:rPr lang="en-US" dirty="0"/>
              <a:t> wireless LAN (WLAN) specification that enhances quality of service (</a:t>
            </a:r>
            <a:r>
              <a:rPr lang="en-US" dirty="0" err="1"/>
              <a:t>QoS</a:t>
            </a:r>
            <a:r>
              <a:rPr lang="en-US" dirty="0"/>
              <a:t>) on a network by prioritizing data packets according to four categories. Network administrators can change priority levels as they see fit.</a:t>
            </a:r>
          </a:p>
          <a:p>
            <a:r>
              <a:rPr lang="en-US" dirty="0"/>
              <a:t>Ranging from highest priority to lowest, these categories are:</a:t>
            </a:r>
          </a:p>
          <a:p>
            <a:r>
              <a:rPr lang="en-US" dirty="0"/>
              <a:t>Voice: Giving voice packets the highest priority enables concurrent Voice over IP (</a:t>
            </a:r>
            <a:r>
              <a:rPr lang="en-US" dirty="0">
                <a:hlinkClick r:id="rId3"/>
              </a:rPr>
              <a:t>VoIP</a:t>
            </a:r>
            <a:r>
              <a:rPr lang="en-US" dirty="0"/>
              <a:t>) calls with minimal </a:t>
            </a:r>
            <a:r>
              <a:rPr lang="en-US" dirty="0">
                <a:hlinkClick r:id="rId4"/>
              </a:rPr>
              <a:t>latency</a:t>
            </a:r>
            <a:r>
              <a:rPr lang="en-US" dirty="0"/>
              <a:t> and the highest quality possible.</a:t>
            </a:r>
          </a:p>
          <a:p>
            <a:r>
              <a:rPr lang="en-US" dirty="0"/>
              <a:t>Video: By placing video packets in the second tier, WMM prioritizes it over all other data traffic and enables support for three to four standard definition TV (SDTV) streams or one high definition TV (</a:t>
            </a:r>
            <a:r>
              <a:rPr lang="en-US" dirty="0">
                <a:hlinkClick r:id="rId5"/>
              </a:rPr>
              <a:t>HDTV</a:t>
            </a:r>
            <a:r>
              <a:rPr lang="en-US" dirty="0"/>
              <a:t>) stream on a WLAN.</a:t>
            </a:r>
          </a:p>
          <a:p>
            <a:r>
              <a:rPr lang="en-US" dirty="0"/>
              <a:t>Best effort: Best effort data packets consist of those originating from legacy devices or from applications or devices that lack </a:t>
            </a:r>
            <a:r>
              <a:rPr lang="en-US" dirty="0" err="1">
                <a:hlinkClick r:id="rId6"/>
              </a:rPr>
              <a:t>QoS</a:t>
            </a:r>
            <a:r>
              <a:rPr lang="en-US" dirty="0"/>
              <a:t> standards.</a:t>
            </a:r>
          </a:p>
          <a:p>
            <a:r>
              <a:rPr lang="en-US" dirty="0"/>
              <a:t>Background: Background priority encompasses file downloads, print jobs and other traffic that does not suffer from increased latency.</a:t>
            </a:r>
          </a:p>
          <a:p>
            <a:endParaRPr lang="en-US" dirty="0"/>
          </a:p>
        </p:txBody>
      </p:sp>
      <p:sp>
        <p:nvSpPr>
          <p:cNvPr id="3" name="Title 2"/>
          <p:cNvSpPr>
            <a:spLocks noGrp="1"/>
          </p:cNvSpPr>
          <p:nvPr>
            <p:ph type="title"/>
          </p:nvPr>
        </p:nvSpPr>
        <p:spPr/>
        <p:txBody>
          <a:bodyPr/>
          <a:lstStyle/>
          <a:p>
            <a:r>
              <a:rPr lang="en-US" dirty="0" smtClean="0"/>
              <a:t>WMM</a:t>
            </a:r>
            <a:endParaRPr lang="en-US" dirty="0"/>
          </a:p>
        </p:txBody>
      </p:sp>
    </p:spTree>
    <p:extLst>
      <p:ext uri="{BB962C8B-B14F-4D97-AF65-F5344CB8AC3E}">
        <p14:creationId xmlns:p14="http://schemas.microsoft.com/office/powerpoint/2010/main" val="3782882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295400"/>
            <a:ext cx="2466975" cy="1847850"/>
          </a:xfrm>
        </p:spPr>
      </p:pic>
      <p:sp>
        <p:nvSpPr>
          <p:cNvPr id="3" name="Title 2"/>
          <p:cNvSpPr>
            <a:spLocks noGrp="1"/>
          </p:cNvSpPr>
          <p:nvPr>
            <p:ph type="title"/>
          </p:nvPr>
        </p:nvSpPr>
        <p:spPr/>
        <p:txBody>
          <a:bodyPr/>
          <a:lstStyle/>
          <a:p>
            <a:r>
              <a:rPr lang="en-US" dirty="0" smtClean="0"/>
              <a:t>Use Case</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00" y="1524000"/>
            <a:ext cx="2209800" cy="1524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119" y="3962400"/>
            <a:ext cx="2466975" cy="18478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9080" y="4114799"/>
            <a:ext cx="3886200" cy="1952625"/>
          </a:xfrm>
          <a:prstGeom prst="rect">
            <a:avLst/>
          </a:prstGeom>
        </p:spPr>
      </p:pic>
      <p:sp>
        <p:nvSpPr>
          <p:cNvPr id="8" name="Rectangle 7"/>
          <p:cNvSpPr/>
          <p:nvPr/>
        </p:nvSpPr>
        <p:spPr>
          <a:xfrm>
            <a:off x="2049606" y="2967335"/>
            <a:ext cx="6637194" cy="646331"/>
          </a:xfrm>
          <a:prstGeom prst="rect">
            <a:avLst/>
          </a:prstGeom>
        </p:spPr>
        <p:txBody>
          <a:bodyPr wrap="square">
            <a:spAutoFit/>
          </a:bodyPr>
          <a:lstStyle/>
          <a:p>
            <a:r>
              <a:rPr lang="en-US" altLang="en-US" b="1" dirty="0"/>
              <a:t>Flexibility of not having to deal with wires is a compelling reason to use 802.11 for video streaming</a:t>
            </a:r>
            <a:endParaRPr lang="en-US" altLang="en-US" b="1" dirty="0"/>
          </a:p>
        </p:txBody>
      </p:sp>
    </p:spTree>
    <p:extLst>
      <p:ext uri="{BB962C8B-B14F-4D97-AF65-F5344CB8AC3E}">
        <p14:creationId xmlns:p14="http://schemas.microsoft.com/office/powerpoint/2010/main" val="246771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133600"/>
            <a:ext cx="3200400" cy="2609850"/>
          </a:xfrm>
        </p:spPr>
      </p:pic>
      <p:sp>
        <p:nvSpPr>
          <p:cNvPr id="3" name="Title 2"/>
          <p:cNvSpPr>
            <a:spLocks noGrp="1"/>
          </p:cNvSpPr>
          <p:nvPr>
            <p:ph type="title"/>
          </p:nvPr>
        </p:nvSpPr>
        <p:spPr/>
        <p:txBody>
          <a:bodyPr/>
          <a:lstStyle/>
          <a:p>
            <a:r>
              <a:rPr lang="en-US" dirty="0" smtClean="0"/>
              <a:t>Use case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025" y="228600"/>
            <a:ext cx="2466975" cy="1847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512" y="4578198"/>
            <a:ext cx="2466975" cy="18478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075" y="2254828"/>
            <a:ext cx="2466975" cy="18478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1" y="1752600"/>
            <a:ext cx="2638424" cy="2971800"/>
          </a:xfrm>
          <a:prstGeom prst="rect">
            <a:avLst/>
          </a:prstGeom>
        </p:spPr>
      </p:pic>
      <p:sp>
        <p:nvSpPr>
          <p:cNvPr id="10" name="TextBox 9"/>
          <p:cNvSpPr txBox="1"/>
          <p:nvPr/>
        </p:nvSpPr>
        <p:spPr>
          <a:xfrm>
            <a:off x="7438182" y="1687669"/>
            <a:ext cx="1483143" cy="923330"/>
          </a:xfrm>
          <a:prstGeom prst="rect">
            <a:avLst/>
          </a:prstGeom>
          <a:noFill/>
        </p:spPr>
        <p:txBody>
          <a:bodyPr wrap="square" rtlCol="0">
            <a:spAutoFit/>
          </a:bodyPr>
          <a:lstStyle/>
          <a:p>
            <a:r>
              <a:rPr lang="en-US" dirty="0" smtClean="0"/>
              <a:t>Encoding Camera 1</a:t>
            </a:r>
          </a:p>
          <a:p>
            <a:endParaRPr lang="en-US" dirty="0"/>
          </a:p>
        </p:txBody>
      </p:sp>
      <p:sp>
        <p:nvSpPr>
          <p:cNvPr id="11" name="TextBox 10"/>
          <p:cNvSpPr txBox="1"/>
          <p:nvPr/>
        </p:nvSpPr>
        <p:spPr>
          <a:xfrm>
            <a:off x="7162800" y="4102678"/>
            <a:ext cx="1676400" cy="646331"/>
          </a:xfrm>
          <a:prstGeom prst="rect">
            <a:avLst/>
          </a:prstGeom>
          <a:noFill/>
        </p:spPr>
        <p:txBody>
          <a:bodyPr wrap="square" rtlCol="0">
            <a:spAutoFit/>
          </a:bodyPr>
          <a:lstStyle/>
          <a:p>
            <a:r>
              <a:rPr lang="en-US" dirty="0" smtClean="0"/>
              <a:t>Encoding Camera 2</a:t>
            </a:r>
            <a:endParaRPr lang="en-US" dirty="0"/>
          </a:p>
        </p:txBody>
      </p:sp>
      <p:sp>
        <p:nvSpPr>
          <p:cNvPr id="12" name="TextBox 11"/>
          <p:cNvSpPr txBox="1"/>
          <p:nvPr/>
        </p:nvSpPr>
        <p:spPr>
          <a:xfrm>
            <a:off x="7093960" y="6100465"/>
            <a:ext cx="2209800" cy="1200329"/>
          </a:xfrm>
          <a:prstGeom prst="rect">
            <a:avLst/>
          </a:prstGeom>
          <a:noFill/>
        </p:spPr>
        <p:txBody>
          <a:bodyPr wrap="square" rtlCol="0">
            <a:spAutoFit/>
          </a:bodyPr>
          <a:lstStyle/>
          <a:p>
            <a:r>
              <a:rPr lang="en-US" dirty="0" smtClean="0"/>
              <a:t>Encoding </a:t>
            </a:r>
          </a:p>
          <a:p>
            <a:r>
              <a:rPr lang="en-US" dirty="0" smtClean="0"/>
              <a:t>Camera 3</a:t>
            </a:r>
            <a:br>
              <a:rPr lang="en-US" dirty="0" smtClean="0"/>
            </a:br>
            <a:endParaRPr lang="en-US" dirty="0" smtClean="0"/>
          </a:p>
          <a:p>
            <a:endParaRPr lang="en-US" dirty="0"/>
          </a:p>
        </p:txBody>
      </p:sp>
    </p:spTree>
    <p:extLst>
      <p:ext uri="{BB962C8B-B14F-4D97-AF65-F5344CB8AC3E}">
        <p14:creationId xmlns:p14="http://schemas.microsoft.com/office/powerpoint/2010/main" val="2719065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Speeds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633" y="1746163"/>
            <a:ext cx="6502734" cy="3968837"/>
          </a:xfrm>
          <a:prstGeom prst="rect">
            <a:avLst/>
          </a:prstGeom>
        </p:spPr>
      </p:pic>
    </p:spTree>
    <p:extLst>
      <p:ext uri="{BB962C8B-B14F-4D97-AF65-F5344CB8AC3E}">
        <p14:creationId xmlns:p14="http://schemas.microsoft.com/office/powerpoint/2010/main" val="3491302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g</a:t>
            </a:r>
            <a:r>
              <a:rPr lang="en-US" dirty="0" smtClean="0"/>
              <a:t> speed</a:t>
            </a:r>
            <a:r>
              <a:rPr lang="en-US" dirty="0"/>
              <a:t/>
            </a:r>
            <a:br>
              <a:rPr lang="en-US" dirty="0"/>
            </a:br>
            <a:endParaRPr lang="en-US" dirty="0"/>
          </a:p>
          <a:p>
            <a:r>
              <a:rPr lang="en-US" dirty="0"/>
              <a:t>Place                Link Quality   Signal Level   Total Speed</a:t>
            </a:r>
            <a:br>
              <a:rPr lang="en-US" dirty="0"/>
            </a:br>
            <a:r>
              <a:rPr lang="en-US" dirty="0"/>
              <a:t/>
            </a:r>
            <a:br>
              <a:rPr lang="en-US" dirty="0"/>
            </a:br>
            <a:r>
              <a:rPr lang="en-US" dirty="0"/>
              <a:t>Near WAP            </a:t>
            </a:r>
            <a:r>
              <a:rPr lang="en-US" dirty="0" smtClean="0"/>
              <a:t> 70/70</a:t>
            </a:r>
            <a:r>
              <a:rPr lang="en-US" dirty="0"/>
              <a:t>          -26 </a:t>
            </a:r>
            <a:r>
              <a:rPr lang="en-US" dirty="0" err="1"/>
              <a:t>dBm</a:t>
            </a:r>
            <a:r>
              <a:rPr lang="en-US" dirty="0"/>
              <a:t>        21400 kbps</a:t>
            </a:r>
            <a:br>
              <a:rPr lang="en-US" dirty="0"/>
            </a:br>
            <a:r>
              <a:rPr lang="en-US" dirty="0" err="1"/>
              <a:t>Kavitha's</a:t>
            </a:r>
            <a:r>
              <a:rPr lang="en-US" dirty="0"/>
              <a:t>           </a:t>
            </a:r>
            <a:r>
              <a:rPr lang="en-US" dirty="0" smtClean="0"/>
              <a:t>   </a:t>
            </a:r>
            <a:r>
              <a:rPr lang="en-US" dirty="0"/>
              <a:t>66/70          -44 </a:t>
            </a:r>
            <a:r>
              <a:rPr lang="en-US" dirty="0" err="1"/>
              <a:t>dBm</a:t>
            </a:r>
            <a:r>
              <a:rPr lang="en-US" dirty="0"/>
              <a:t>        20700 kbps</a:t>
            </a:r>
            <a:br>
              <a:rPr lang="en-US" dirty="0"/>
            </a:br>
            <a:r>
              <a:rPr lang="en-US" dirty="0"/>
              <a:t>Sofa near </a:t>
            </a:r>
            <a:r>
              <a:rPr lang="en-US" dirty="0" err="1"/>
              <a:t>Gijo</a:t>
            </a:r>
            <a:r>
              <a:rPr lang="en-US" dirty="0"/>
              <a:t>       55/70          -55 </a:t>
            </a:r>
            <a:r>
              <a:rPr lang="en-US" dirty="0" err="1"/>
              <a:t>dBm</a:t>
            </a:r>
            <a:r>
              <a:rPr lang="en-US" dirty="0"/>
              <a:t>       </a:t>
            </a:r>
            <a:r>
              <a:rPr lang="en-US" dirty="0" smtClean="0"/>
              <a:t>16400 </a:t>
            </a:r>
            <a:r>
              <a:rPr lang="en-US" dirty="0"/>
              <a:t>kbps</a:t>
            </a:r>
            <a:br>
              <a:rPr lang="en-US" dirty="0"/>
            </a:br>
            <a:r>
              <a:rPr lang="en-US" dirty="0"/>
              <a:t>Sofa near </a:t>
            </a:r>
            <a:r>
              <a:rPr lang="en-US" dirty="0" err="1"/>
              <a:t>Resmi</a:t>
            </a:r>
            <a:r>
              <a:rPr lang="en-US" dirty="0"/>
              <a:t>      52/70         </a:t>
            </a:r>
            <a:r>
              <a:rPr lang="en-US" dirty="0" smtClean="0"/>
              <a:t>-</a:t>
            </a:r>
            <a:r>
              <a:rPr lang="en-US" dirty="0"/>
              <a:t>58 </a:t>
            </a:r>
            <a:r>
              <a:rPr lang="en-US" dirty="0" err="1"/>
              <a:t>dBm</a:t>
            </a:r>
            <a:r>
              <a:rPr lang="en-US" dirty="0"/>
              <a:t>      </a:t>
            </a:r>
            <a:r>
              <a:rPr lang="en-US" dirty="0" smtClean="0"/>
              <a:t>18000 </a:t>
            </a:r>
            <a:r>
              <a:rPr lang="en-US" dirty="0"/>
              <a:t>kbps</a:t>
            </a:r>
            <a:br>
              <a:rPr lang="en-US" dirty="0"/>
            </a:br>
            <a:r>
              <a:rPr lang="en-US" dirty="0"/>
              <a:t>Near Entrance Door   36/70     </a:t>
            </a:r>
            <a:r>
              <a:rPr lang="en-US" dirty="0" smtClean="0"/>
              <a:t>  -</a:t>
            </a:r>
            <a:r>
              <a:rPr lang="en-US" dirty="0"/>
              <a:t>74 </a:t>
            </a:r>
            <a:r>
              <a:rPr lang="en-US" dirty="0" err="1"/>
              <a:t>dBm</a:t>
            </a:r>
            <a:r>
              <a:rPr lang="en-US" dirty="0"/>
              <a:t>     </a:t>
            </a:r>
            <a:r>
              <a:rPr lang="en-US" dirty="0" smtClean="0"/>
              <a:t>    4180 </a:t>
            </a:r>
            <a:r>
              <a:rPr lang="en-US" dirty="0"/>
              <a:t>kbps</a:t>
            </a:r>
            <a:br>
              <a:rPr lang="en-US" dirty="0"/>
            </a:br>
            <a:r>
              <a:rPr lang="en-US" dirty="0"/>
              <a:t>Reception            23/70          -87 </a:t>
            </a:r>
            <a:r>
              <a:rPr lang="en-US" dirty="0" err="1"/>
              <a:t>dBm</a:t>
            </a:r>
            <a:r>
              <a:rPr lang="en-US" dirty="0"/>
              <a:t>           30 kbps (disconnected)</a:t>
            </a:r>
            <a:br>
              <a:rPr lang="en-US" dirty="0"/>
            </a:br>
            <a:r>
              <a:rPr lang="en-US" dirty="0"/>
              <a:t>Near </a:t>
            </a:r>
            <a:r>
              <a:rPr lang="en-US" dirty="0" err="1"/>
              <a:t>Panna</a:t>
            </a:r>
            <a:r>
              <a:rPr lang="en-US" dirty="0"/>
              <a:t>           34/70          -76 </a:t>
            </a:r>
            <a:r>
              <a:rPr lang="en-US" dirty="0" err="1"/>
              <a:t>dBm</a:t>
            </a:r>
            <a:r>
              <a:rPr lang="en-US" dirty="0"/>
              <a:t>         5100 kbps</a:t>
            </a:r>
            <a:br>
              <a:rPr lang="en-US" dirty="0"/>
            </a:br>
            <a:r>
              <a:rPr lang="en-US" dirty="0"/>
              <a:t/>
            </a:r>
            <a:br>
              <a:rPr lang="en-US" dirty="0"/>
            </a:br>
            <a:r>
              <a:rPr lang="en-US" dirty="0"/>
              <a:t>n speed</a:t>
            </a:r>
            <a:br>
              <a:rPr lang="en-US" dirty="0"/>
            </a:br>
            <a:r>
              <a:rPr lang="en-US" dirty="0"/>
              <a:t/>
            </a:r>
            <a:br>
              <a:rPr lang="en-US" dirty="0"/>
            </a:br>
            <a:r>
              <a:rPr lang="en-US" dirty="0"/>
              <a:t>Place                Link Quality   Signal Level   Total Speed</a:t>
            </a:r>
            <a:br>
              <a:rPr lang="en-US" dirty="0"/>
            </a:br>
            <a:r>
              <a:rPr lang="en-US" dirty="0"/>
              <a:t/>
            </a:r>
            <a:br>
              <a:rPr lang="en-US" dirty="0"/>
            </a:br>
            <a:r>
              <a:rPr lang="en-US" dirty="0"/>
              <a:t>Near WAP             70/70          -23 </a:t>
            </a:r>
            <a:r>
              <a:rPr lang="en-US" dirty="0" err="1"/>
              <a:t>dBm</a:t>
            </a:r>
            <a:r>
              <a:rPr lang="en-US" dirty="0"/>
              <a:t>        52453 kbps</a:t>
            </a:r>
            <a:br>
              <a:rPr lang="en-US" dirty="0"/>
            </a:br>
            <a:r>
              <a:rPr lang="en-US" dirty="0" err="1"/>
              <a:t>Kavitha's</a:t>
            </a:r>
            <a:r>
              <a:rPr lang="en-US" dirty="0"/>
              <a:t>            66/70          -43 </a:t>
            </a:r>
            <a:r>
              <a:rPr lang="en-US" dirty="0" err="1"/>
              <a:t>dBm</a:t>
            </a:r>
            <a:r>
              <a:rPr lang="en-US" dirty="0"/>
              <a:t>        </a:t>
            </a:r>
            <a:r>
              <a:rPr lang="en-US" dirty="0" smtClean="0"/>
              <a:t>  45900 </a:t>
            </a:r>
            <a:r>
              <a:rPr lang="en-US" dirty="0"/>
              <a:t>kbps</a:t>
            </a:r>
            <a:br>
              <a:rPr lang="en-US" dirty="0"/>
            </a:br>
            <a:r>
              <a:rPr lang="en-US" dirty="0"/>
              <a:t>Sofa near </a:t>
            </a:r>
            <a:r>
              <a:rPr lang="en-US" dirty="0" err="1"/>
              <a:t>Gijo</a:t>
            </a:r>
            <a:r>
              <a:rPr lang="en-US" dirty="0"/>
              <a:t>       57/70          -53 </a:t>
            </a:r>
            <a:r>
              <a:rPr lang="en-US" dirty="0" err="1"/>
              <a:t>dBm</a:t>
            </a:r>
            <a:r>
              <a:rPr lang="en-US" dirty="0"/>
              <a:t>        39000 kbps</a:t>
            </a:r>
            <a:br>
              <a:rPr lang="en-US" dirty="0"/>
            </a:br>
            <a:r>
              <a:rPr lang="en-US" dirty="0"/>
              <a:t>Sofa near </a:t>
            </a:r>
            <a:r>
              <a:rPr lang="en-US" dirty="0" err="1"/>
              <a:t>Resmi</a:t>
            </a:r>
            <a:r>
              <a:rPr lang="en-US" dirty="0"/>
              <a:t>      49 /70          61 </a:t>
            </a:r>
            <a:r>
              <a:rPr lang="en-US" dirty="0" err="1"/>
              <a:t>dBm</a:t>
            </a:r>
            <a:r>
              <a:rPr lang="en-US" dirty="0"/>
              <a:t>        32000 kbps</a:t>
            </a:r>
            <a:br>
              <a:rPr lang="en-US" dirty="0"/>
            </a:br>
            <a:r>
              <a:rPr lang="en-US" dirty="0"/>
              <a:t>Near Entrance Door   34/70          -76 </a:t>
            </a:r>
            <a:r>
              <a:rPr lang="en-US" dirty="0" err="1"/>
              <a:t>dBm</a:t>
            </a:r>
            <a:r>
              <a:rPr lang="en-US" dirty="0"/>
              <a:t>         7500 kbps</a:t>
            </a:r>
            <a:br>
              <a:rPr lang="en-US" dirty="0"/>
            </a:br>
            <a:r>
              <a:rPr lang="en-US" dirty="0"/>
              <a:t>Reception            26/70          -84 </a:t>
            </a:r>
            <a:r>
              <a:rPr lang="en-US" dirty="0" err="1"/>
              <a:t>dBm</a:t>
            </a:r>
            <a:r>
              <a:rPr lang="en-US" dirty="0"/>
              <a:t>           24 kbps (disconnected)</a:t>
            </a:r>
            <a:br>
              <a:rPr lang="en-US" dirty="0"/>
            </a:br>
            <a:r>
              <a:rPr lang="en-US" dirty="0"/>
              <a:t>Near </a:t>
            </a:r>
            <a:r>
              <a:rPr lang="en-US" dirty="0" err="1"/>
              <a:t>Panna</a:t>
            </a:r>
            <a:r>
              <a:rPr lang="en-US" dirty="0"/>
              <a:t>           43/70          -67 </a:t>
            </a:r>
            <a:r>
              <a:rPr lang="en-US" dirty="0" err="1"/>
              <a:t>dBm</a:t>
            </a:r>
            <a:r>
              <a:rPr lang="en-US" dirty="0"/>
              <a:t>        23017 kbps</a:t>
            </a:r>
          </a:p>
          <a:p>
            <a:endParaRPr lang="en-US" dirty="0"/>
          </a:p>
        </p:txBody>
      </p:sp>
      <p:sp>
        <p:nvSpPr>
          <p:cNvPr id="2" name="Title 1"/>
          <p:cNvSpPr>
            <a:spLocks noGrp="1"/>
          </p:cNvSpPr>
          <p:nvPr>
            <p:ph type="title"/>
          </p:nvPr>
        </p:nvSpPr>
        <p:spPr/>
        <p:txBody>
          <a:bodyPr>
            <a:normAutofit fontScale="90000"/>
          </a:bodyPr>
          <a:lstStyle/>
          <a:p>
            <a:r>
              <a:rPr lang="en-US" dirty="0" smtClean="0"/>
              <a:t>Measurements</a:t>
            </a:r>
            <a:br>
              <a:rPr lang="en-US" dirty="0" smtClean="0"/>
            </a:br>
            <a:endParaRPr lang="en-US" dirty="0"/>
          </a:p>
        </p:txBody>
      </p:sp>
    </p:spTree>
    <p:extLst>
      <p:ext uri="{BB962C8B-B14F-4D97-AF65-F5344CB8AC3E}">
        <p14:creationId xmlns:p14="http://schemas.microsoft.com/office/powerpoint/2010/main" val="4721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485026"/>
            <a:ext cx="7162799" cy="5220574"/>
          </a:xfrm>
        </p:spPr>
      </p:pic>
      <p:sp>
        <p:nvSpPr>
          <p:cNvPr id="2" name="Title 1"/>
          <p:cNvSpPr>
            <a:spLocks noGrp="1"/>
          </p:cNvSpPr>
          <p:nvPr>
            <p:ph type="title"/>
          </p:nvPr>
        </p:nvSpPr>
        <p:spPr/>
        <p:txBody>
          <a:bodyPr>
            <a:normAutofit fontScale="90000"/>
          </a:bodyPr>
          <a:lstStyle/>
          <a:p>
            <a:r>
              <a:rPr lang="en-US" dirty="0" err="1" smtClean="0"/>
              <a:t>Wifi</a:t>
            </a:r>
            <a:r>
              <a:rPr lang="en-US" dirty="0" smtClean="0"/>
              <a:t> analyzer</a:t>
            </a:r>
            <a:br>
              <a:rPr lang="en-US" dirty="0" smtClean="0"/>
            </a:br>
            <a:endParaRPr lang="en-US" dirty="0"/>
          </a:p>
        </p:txBody>
      </p:sp>
    </p:spTree>
    <p:extLst>
      <p:ext uri="{BB962C8B-B14F-4D97-AF65-F5344CB8AC3E}">
        <p14:creationId xmlns:p14="http://schemas.microsoft.com/office/powerpoint/2010/main" val="2938114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00200"/>
            <a:ext cx="7162800" cy="4525963"/>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17181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485026"/>
            <a:ext cx="6857999" cy="4839574"/>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2673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420</TotalTime>
  <Words>380</Words>
  <Application>Microsoft Office PowerPoint</Application>
  <PresentationFormat>On-screen Show (4:3)</PresentationFormat>
  <Paragraphs>57</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Concourse</vt:lpstr>
      <vt:lpstr>Microsoft Word Document</vt:lpstr>
      <vt:lpstr>Video Over Wifi</vt:lpstr>
      <vt:lpstr>Agenda                              </vt:lpstr>
      <vt:lpstr>Use Case</vt:lpstr>
      <vt:lpstr>Use case</vt:lpstr>
      <vt:lpstr>Speeds</vt:lpstr>
      <vt:lpstr>Measurements </vt:lpstr>
      <vt:lpstr>Wifi analyzer </vt:lpstr>
      <vt:lpstr>PowerPoint Presentation</vt:lpstr>
      <vt:lpstr>PowerPoint Presentation</vt:lpstr>
      <vt:lpstr>Wifi analyzer</vt:lpstr>
      <vt:lpstr>wavemon</vt:lpstr>
      <vt:lpstr>wavemon</vt:lpstr>
      <vt:lpstr>wavemon</vt:lpstr>
      <vt:lpstr>PowerPoint Presentation</vt:lpstr>
      <vt:lpstr>PowerPoint Presentation</vt:lpstr>
      <vt:lpstr>PowerPoint Presentation</vt:lpstr>
      <vt:lpstr>Packet Loss</vt:lpstr>
      <vt:lpstr>Limitations in current 802.11 mechanisms</vt:lpstr>
      <vt:lpstr>PowerPoint Presentation</vt:lpstr>
      <vt:lpstr>PowerPoint Presentation</vt:lpstr>
      <vt:lpstr>WMM</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Over Wifi</dc:title>
  <dc:creator>Kavitha krishnappa</dc:creator>
  <cp:lastModifiedBy>Kavitha krishnappa</cp:lastModifiedBy>
  <cp:revision>27</cp:revision>
  <dcterms:created xsi:type="dcterms:W3CDTF">2015-02-18T13:56:01Z</dcterms:created>
  <dcterms:modified xsi:type="dcterms:W3CDTF">2015-02-24T05:06:57Z</dcterms:modified>
</cp:coreProperties>
</file>