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0" r:id="rId12"/>
    <p:sldId id="267" r:id="rId13"/>
    <p:sldId id="268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3391-1C2F-4036-B6AD-A54D4FD9B7F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D1F-1C2E-4E83-96CD-A162027E7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78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3391-1C2F-4036-B6AD-A54D4FD9B7F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D1F-1C2E-4E83-96CD-A162027E7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5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3391-1C2F-4036-B6AD-A54D4FD9B7F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D1F-1C2E-4E83-96CD-A162027E7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93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3391-1C2F-4036-B6AD-A54D4FD9B7F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D1F-1C2E-4E83-96CD-A162027E772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928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3391-1C2F-4036-B6AD-A54D4FD9B7F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D1F-1C2E-4E83-96CD-A162027E7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566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3391-1C2F-4036-B6AD-A54D4FD9B7F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D1F-1C2E-4E83-96CD-A162027E7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99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3391-1C2F-4036-B6AD-A54D4FD9B7F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D1F-1C2E-4E83-96CD-A162027E7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32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3391-1C2F-4036-B6AD-A54D4FD9B7F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D1F-1C2E-4E83-96CD-A162027E7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735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3391-1C2F-4036-B6AD-A54D4FD9B7F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D1F-1C2E-4E83-96CD-A162027E7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20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3391-1C2F-4036-B6AD-A54D4FD9B7F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D1F-1C2E-4E83-96CD-A162027E7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67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3391-1C2F-4036-B6AD-A54D4FD9B7F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D1F-1C2E-4E83-96CD-A162027E7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1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3391-1C2F-4036-B6AD-A54D4FD9B7F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D1F-1C2E-4E83-96CD-A162027E7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51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3391-1C2F-4036-B6AD-A54D4FD9B7F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D1F-1C2E-4E83-96CD-A162027E7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3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3391-1C2F-4036-B6AD-A54D4FD9B7F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D1F-1C2E-4E83-96CD-A162027E7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79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3391-1C2F-4036-B6AD-A54D4FD9B7F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D1F-1C2E-4E83-96CD-A162027E7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5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3391-1C2F-4036-B6AD-A54D4FD9B7F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D1F-1C2E-4E83-96CD-A162027E7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5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3391-1C2F-4036-B6AD-A54D4FD9B7F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BD1F-1C2E-4E83-96CD-A162027E7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74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FD3391-1C2F-4036-B6AD-A54D4FD9B7F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DBD1F-1C2E-4E83-96CD-A162027E7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31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9896-1523-2890-C682-D1771E007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Postman Interview questions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AD067-66A4-5A50-14C3-BE6D03EEA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904" y="4664765"/>
            <a:ext cx="3631096" cy="219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41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550DC5-596C-8E44-E5D9-4B809B068D35}"/>
              </a:ext>
            </a:extLst>
          </p:cNvPr>
          <p:cNvSpPr txBox="1"/>
          <p:nvPr/>
        </p:nvSpPr>
        <p:spPr>
          <a:xfrm>
            <a:off x="145775" y="0"/>
            <a:ext cx="8998226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900" dirty="0">
                <a:latin typeface="+mj-lt"/>
                <a:ea typeface="+mj-ea"/>
                <a:cs typeface="+mj-cs"/>
              </a:rPr>
              <a:t>What do you mean by postman monitors?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postman monitor feature is used for running collections until the user’s specified time.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API monitoring involves continuously checking the availability and performance of APIs. </a:t>
            </a:r>
          </a:p>
          <a:p>
            <a:endParaRPr lang="en-IN" sz="2800" dirty="0"/>
          </a:p>
          <a:p>
            <a:r>
              <a:rPr lang="en-IN" sz="2900" dirty="0">
                <a:latin typeface="+mj-lt"/>
                <a:ea typeface="+mj-ea"/>
                <a:cs typeface="+mj-cs"/>
              </a:rPr>
              <a:t>Can you explain API mocking in Postman?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API mocking in Postman allows you to simulate responses from an API server before it is fully implemented. 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This is useful for frontend developers who want to continue development while the backend is still in progress.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1494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026337-CECD-DA03-0B75-E4B46E42CE4C}"/>
              </a:ext>
            </a:extLst>
          </p:cNvPr>
          <p:cNvSpPr txBox="1"/>
          <p:nvPr/>
        </p:nvSpPr>
        <p:spPr>
          <a:xfrm>
            <a:off x="344557" y="265043"/>
            <a:ext cx="8799443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900" dirty="0">
                <a:latin typeface="+mj-lt"/>
                <a:ea typeface="+mj-ea"/>
                <a:cs typeface="+mj-cs"/>
              </a:rPr>
              <a:t>What do you understand by the pre-request script?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Pre-request scripts are those scripts that are used for executing JavaScript code that runs before executing a request.</a:t>
            </a:r>
          </a:p>
          <a:p>
            <a:endParaRPr lang="en-IN" sz="2800" dirty="0"/>
          </a:p>
          <a:p>
            <a:r>
              <a:rPr lang="en-IN" sz="2900" dirty="0">
                <a:latin typeface="+mj-lt"/>
                <a:ea typeface="+mj-ea"/>
                <a:cs typeface="+mj-cs"/>
              </a:rPr>
              <a:t>What do you understand by Scratchpad?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Scratch Pad is a place which is provided by Postman that helps you work without the need to connect with Postman servers.</a:t>
            </a:r>
          </a:p>
        </p:txBody>
      </p:sp>
    </p:spTree>
    <p:extLst>
      <p:ext uri="{BB962C8B-B14F-4D97-AF65-F5344CB8AC3E}">
        <p14:creationId xmlns:p14="http://schemas.microsoft.com/office/powerpoint/2010/main" val="412439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2C9A-383D-5D94-B455-BA2C8A6B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2E35-E59D-0724-1CAB-9695F2B0C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200 OK :This code is used for a successful request.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201 CREATED:Succesfully created new resource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202 ACCEPTED: The 202 Accepted status code means that the server has received a request for processing, and it is been accepted, but the request has not been completed.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204 NO CONTENT: For empty response.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51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B42610-0926-53E0-E6D5-BBE96D2D5BEC}"/>
              </a:ext>
            </a:extLst>
          </p:cNvPr>
          <p:cNvSpPr txBox="1"/>
          <p:nvPr/>
        </p:nvSpPr>
        <p:spPr>
          <a:xfrm>
            <a:off x="397565" y="357809"/>
            <a:ext cx="889220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301 Moved Permanently: status code represents requested resource has been permanently relocated to a new URL.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302 FOUND: This status code signifies that the requested resource has been relocated to a different URL temporarily.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304 NOT MODIFIED: This status code implies that the requested resource has not been updated since its last access. 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400: This is used for Bad Request. Due to invalid syntax.</a:t>
            </a:r>
          </a:p>
          <a:p>
            <a:endParaRPr lang="en-IN" sz="2800" dirty="0"/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401: This is used for Unauthorized Access. Authorization is required.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5107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FA0430-BCA3-20F6-2DA6-EB06B249FF5C}"/>
              </a:ext>
            </a:extLst>
          </p:cNvPr>
          <p:cNvSpPr txBox="1"/>
          <p:nvPr/>
        </p:nvSpPr>
        <p:spPr>
          <a:xfrm>
            <a:off x="172278" y="92765"/>
            <a:ext cx="89717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403: This is for Forbidden or Access Denied.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404 NOT FOUND: This will come if the Data Not Found.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500: This code is used for Internal Server Error.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502 Bad Gateway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503: This code is used for Service Unavailable.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504 Gateway timeout</a:t>
            </a:r>
          </a:p>
        </p:txBody>
      </p:sp>
    </p:spTree>
    <p:extLst>
      <p:ext uri="{BB962C8B-B14F-4D97-AF65-F5344CB8AC3E}">
        <p14:creationId xmlns:p14="http://schemas.microsoft.com/office/powerpoint/2010/main" val="92039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582B-D39B-24C8-9FB1-BCFFA796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Newman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1214-ABE4-528E-BFCB-810EE742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0991"/>
            <a:ext cx="9404723" cy="4777408"/>
          </a:xfrm>
        </p:spPr>
        <p:txBody>
          <a:bodyPr/>
          <a:lstStyle/>
          <a:p>
            <a:pPr marL="0" indent="0">
              <a:buNone/>
            </a:pPr>
            <a:r>
              <a:rPr lang="en-US" sz="2900" dirty="0"/>
              <a:t>What is Newman?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Newman is a command-line tool that allows you to run Postman collections in an automated and continuous integration environment.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45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ED0D-16F1-B11A-75CB-1A36E1D6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oriented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6EFE-17B0-3BE4-4E1C-72702D5A2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loosely coupled between software components so that they can be reused.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easy to integrate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Platform independent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SOA services are easily available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Reliable: As services are small in size it is easier to test and debug them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24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A408-E277-4875-5ADC-CF9C6EC5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and Microservices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60B3-2A32-2BEB-EA8D-9BD7E46C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Monolithic: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process are tightly coupled and run as a single service. It add risk for application because many dependent and tightly coupled process are there. If there is error in any module it could affect the entire application.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Microservices: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Application is built as independent component that run each application process as a service and it is having light weight APIs.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Here each service performs a single 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16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2399-34FF-89E9-5870-29FA3DDA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66E8-6131-E73C-55B0-C7D49E9D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is postman?</a:t>
            </a:r>
          </a:p>
          <a:p>
            <a:pPr marL="0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Postman is a tool for API testing and its offering a user friendly interface for sending request validating response and automating the testing process.</a:t>
            </a:r>
          </a:p>
          <a:p>
            <a:pPr marL="0" indent="0">
              <a:buNone/>
            </a:pPr>
            <a:r>
              <a:rPr lang="en-US" sz="3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 features of Postman:</a:t>
            </a:r>
          </a:p>
          <a:p>
            <a:pPr marL="0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Postman provides features like API testing, automated testing, API monitoring, mocking servers, and API documentation generation.</a:t>
            </a:r>
          </a:p>
          <a:p>
            <a:pPr marL="0" indent="0">
              <a:buNone/>
            </a:pPr>
            <a:r>
              <a:rPr lang="en-US" sz="3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Limitations of Postman:</a:t>
            </a:r>
          </a:p>
          <a:p>
            <a:pPr marL="0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Postman cannot process 1000+ API requests.</a:t>
            </a:r>
          </a:p>
          <a:p>
            <a:pPr marL="0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It might be challenging to manage collections and requests for large projects.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97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2511-7CFF-ADC5-1650-75E7D660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24395-44B3-B942-AC9B-20C016FF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900" dirty="0"/>
              <a:t>What is collection?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Postman collections are groups of API requests that can be organized together.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They allow you to structure and manage your API tests efficiently.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2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459-6B49-6BC1-E043-3F1EE405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C6F8-751D-BAF0-B16F-7ECCB14B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Authentication:</a:t>
            </a:r>
            <a:r>
              <a:rPr lang="en-US" dirty="0"/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Authentication verifies the user before allowing them access.</a:t>
            </a:r>
          </a:p>
          <a:p>
            <a:pPr marL="0" indent="0">
              <a:buNone/>
            </a:pPr>
            <a:r>
              <a:rPr lang="en-US" sz="3600" dirty="0"/>
              <a:t>Authorization:</a:t>
            </a:r>
            <a:r>
              <a:rPr lang="en-US" dirty="0"/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Authorization determines what they can do once the system has granted them access.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97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62CB-50F6-DDE2-6004-6BF288A0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7F30-8780-FC7C-04A7-E847BADD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64975"/>
            <a:ext cx="8946541" cy="49231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700" dirty="0"/>
              <a:t>What are the various authorization methods provided by Postman?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 AUTH: </a:t>
            </a: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Postman won't send authorization details with a request 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API Key :</a:t>
            </a: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Send a key-value pair to the API either in the request headers or query parameters.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Basic auth :</a:t>
            </a: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Sending a verified username and password with your request.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Digest auth 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Oauth 2.0 :</a:t>
            </a: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User grant permission to third party application to access their limited resource without sharing their credentials.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Bearer Token: </a:t>
            </a: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Bearer tokens enable requests to authenticate using an access key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70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6E08-5C6E-5F11-EE04-321D783D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29A4-63C3-6503-34BA-216A16449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8226"/>
            <a:ext cx="8946541" cy="48701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100" dirty="0"/>
              <a:t>What is an environment in Postman?</a:t>
            </a:r>
          </a:p>
          <a:p>
            <a:pPr marL="0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Environments in Postman allow you to manage variables that can be used across requests. </a:t>
            </a:r>
          </a:p>
          <a:p>
            <a:pPr marL="0" indent="0">
              <a:buNone/>
            </a:pPr>
            <a:endParaRPr lang="en-IN" sz="3300" dirty="0"/>
          </a:p>
          <a:p>
            <a:pPr marL="0" indent="0">
              <a:buNone/>
            </a:pPr>
            <a:r>
              <a:rPr lang="en-US" sz="4100" dirty="0"/>
              <a:t>What are the various variable scopes provided by Postman?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Global Variables: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Global variables allow data access between different collections, requests, and scripts. They are available throughout the workspace.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Local Variables: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These are temporary variables that are accessible only within the scope of requests scripts. These variables are not available after the completion of the script execution.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0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E3C421-4799-0F96-C472-10D9CCCB7570}"/>
              </a:ext>
            </a:extLst>
          </p:cNvPr>
          <p:cNvSpPr txBox="1"/>
          <p:nvPr/>
        </p:nvSpPr>
        <p:spPr>
          <a:xfrm>
            <a:off x="251791" y="176043"/>
            <a:ext cx="10124661" cy="4670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Environment Variables: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These allow us to tailor the requests about different development environments - such as local testing, stage testing, or prod testing. 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Collection Variables: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These variables are scoped to be available for all the requests present in a collection. They are independent of the environment.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endParaRPr lang="en-US" sz="2800" dirty="0"/>
          </a:p>
          <a:p>
            <a:pPr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900" dirty="0">
                <a:latin typeface="+mj-lt"/>
                <a:ea typeface="+mj-ea"/>
                <a:cs typeface="+mj-cs"/>
              </a:rPr>
              <a:t>How do you remove local variables?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Local variables are automatically removed once the tests have been executed.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900" dirty="0">
                <a:latin typeface="+mj-lt"/>
                <a:ea typeface="+mj-ea"/>
                <a:cs typeface="+mj-cs"/>
              </a:rPr>
              <a:t>If we have a global and a local variable of the same name, which one will be given the most preference in Postman?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such cases, the higher  preference is given to the local variable by overwriting the value of the global variable.</a:t>
            </a:r>
          </a:p>
        </p:txBody>
      </p:sp>
    </p:spTree>
    <p:extLst>
      <p:ext uri="{BB962C8B-B14F-4D97-AF65-F5344CB8AC3E}">
        <p14:creationId xmlns:p14="http://schemas.microsoft.com/office/powerpoint/2010/main" val="425609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927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Postman Interview questions</vt:lpstr>
      <vt:lpstr>Service oriented architecture</vt:lpstr>
      <vt:lpstr>Monolithic and Microservices</vt:lpstr>
      <vt:lpstr>Postman</vt:lpstr>
      <vt:lpstr>Collection</vt:lpstr>
      <vt:lpstr>Authentication and Authorization</vt:lpstr>
      <vt:lpstr>Authorization methods</vt:lpstr>
      <vt:lpstr>Environments</vt:lpstr>
      <vt:lpstr>PowerPoint Presentation</vt:lpstr>
      <vt:lpstr>PowerPoint Presentation</vt:lpstr>
      <vt:lpstr>PowerPoint Presentation</vt:lpstr>
      <vt:lpstr>Status codes</vt:lpstr>
      <vt:lpstr>PowerPoint Presentation</vt:lpstr>
      <vt:lpstr>PowerPoint Presentation</vt:lpstr>
      <vt:lpstr>Newman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</dc:creator>
  <cp:lastModifiedBy>akhil</cp:lastModifiedBy>
  <cp:revision>29</cp:revision>
  <dcterms:created xsi:type="dcterms:W3CDTF">2023-08-21T11:52:09Z</dcterms:created>
  <dcterms:modified xsi:type="dcterms:W3CDTF">2023-08-22T07:07:51Z</dcterms:modified>
</cp:coreProperties>
</file>