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9/21/2024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SG" sz="2800" b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Illuminating Insights for Global Electronics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Kavitha Jimnath</a:t>
            </a:r>
          </a:p>
          <a:p>
            <a:r>
              <a:rPr lang="en-US" dirty="0">
                <a:solidFill>
                  <a:schemeClr val="tx1"/>
                </a:solidFill>
              </a:rPr>
              <a:t>21-Sep-2024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5FE3-21A1-936B-E802-E586A56D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Project Objective</a:t>
            </a:r>
            <a:endParaRPr lang="en-SG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EFE68-59DE-F96E-A0EE-8202656B9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Global Electronics, a leading retailer of consumer electronics, has provided you with several datasets containing information about their customers, products, sales, stores, and currency exchange rates. </a:t>
            </a:r>
          </a:p>
          <a:p>
            <a:pPr marL="0" indent="0">
              <a:buNone/>
            </a:pPr>
            <a:endParaRPr lang="en-SG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SG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company seeks to leverage this data to better understand their business and identify areas for improvement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2995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5FE3-21A1-936B-E802-E586A56D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b="1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Overall Sales Performance</a:t>
            </a:r>
            <a:endParaRPr lang="en-SG" sz="4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90637A-6851-EFB1-6462-7A04F61F1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683945"/>
            <a:ext cx="7579259" cy="46534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D2F5FC-8447-DE66-DCDA-9D96700D34B4}"/>
              </a:ext>
            </a:extLst>
          </p:cNvPr>
          <p:cNvSpPr txBox="1"/>
          <p:nvPr/>
        </p:nvSpPr>
        <p:spPr>
          <a:xfrm>
            <a:off x="8944824" y="2254313"/>
            <a:ext cx="2444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sng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Observation:</a:t>
            </a:r>
          </a:p>
          <a:p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Product sales is good during Dec, Jan, and Feb months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376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5FE3-21A1-936B-E802-E586A56D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800" b="1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Sales by Product &amp; Country</a:t>
            </a:r>
            <a:endParaRPr lang="en-SG" sz="4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2F5FC-8447-DE66-DCDA-9D96700D34B4}"/>
              </a:ext>
            </a:extLst>
          </p:cNvPr>
          <p:cNvSpPr txBox="1"/>
          <p:nvPr/>
        </p:nvSpPr>
        <p:spPr>
          <a:xfrm>
            <a:off x="8944824" y="2254313"/>
            <a:ext cx="24444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sng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Observation:</a:t>
            </a:r>
          </a:p>
          <a:p>
            <a:pPr algn="l"/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&gt;Computer is the most sold product in terms of quantity and cost.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&gt;Compare to other currency, USD is presiding, more marketing required to increase sale in EUR and GBP.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endParaRPr lang="en-US" b="1" i="0" u="sng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47D1715-A70D-9CEB-8CDA-E2FE8172E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4062756"/>
            <a:ext cx="6972300" cy="215265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853C00-FF6B-E050-F752-00FE306F6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103119"/>
            <a:ext cx="6972300" cy="205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76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5FE3-21A1-936B-E802-E586A56D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800" b="1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Sales By</a:t>
            </a:r>
            <a:r>
              <a:rPr lang="en-SG" sz="4800" b="1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Age</a:t>
            </a:r>
            <a:endParaRPr lang="en-SG" sz="4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2F5FC-8447-DE66-DCDA-9D96700D34B4}"/>
              </a:ext>
            </a:extLst>
          </p:cNvPr>
          <p:cNvSpPr txBox="1"/>
          <p:nvPr/>
        </p:nvSpPr>
        <p:spPr>
          <a:xfrm>
            <a:off x="8944824" y="2254313"/>
            <a:ext cx="2444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sng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Observation:</a:t>
            </a:r>
          </a:p>
          <a:p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&gt;People around age group 79 brought mor number of products.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002B70-9A47-506D-CF9E-04EE209F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12" y="1706725"/>
            <a:ext cx="7533352" cy="450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4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5FE3-21A1-936B-E802-E586A56D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72" y="511523"/>
            <a:ext cx="10058400" cy="701642"/>
          </a:xfrm>
        </p:spPr>
        <p:txBody>
          <a:bodyPr>
            <a:normAutofit fontScale="90000"/>
          </a:bodyPr>
          <a:lstStyle/>
          <a:p>
            <a:r>
              <a:rPr lang="en-SG" sz="4800" b="1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Sales By</a:t>
            </a:r>
            <a:r>
              <a:rPr lang="en-SG" sz="4800" b="1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Product</a:t>
            </a:r>
            <a:endParaRPr lang="en-SG" sz="4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2F5FC-8447-DE66-DCDA-9D96700D34B4}"/>
              </a:ext>
            </a:extLst>
          </p:cNvPr>
          <p:cNvSpPr txBox="1"/>
          <p:nvPr/>
        </p:nvSpPr>
        <p:spPr>
          <a:xfrm>
            <a:off x="8944824" y="2254313"/>
            <a:ext cx="2444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Observation: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&gt;Following products are top selling in most of the currency,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Desktop, Television, Water heater, laptops, touch screens, movie DVD etc.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79C84-4B1E-E21C-3287-EA242343C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64" y="1140738"/>
            <a:ext cx="8449760" cy="513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4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5FE3-21A1-936B-E802-E586A56D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72" y="511523"/>
            <a:ext cx="10058400" cy="701642"/>
          </a:xfrm>
        </p:spPr>
        <p:txBody>
          <a:bodyPr>
            <a:normAutofit fontScale="90000"/>
          </a:bodyPr>
          <a:lstStyle/>
          <a:p>
            <a:r>
              <a:rPr lang="en-SG" sz="4800" b="1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Sales By</a:t>
            </a:r>
            <a:r>
              <a:rPr lang="en-SG" sz="4800" b="1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Store</a:t>
            </a:r>
            <a:endParaRPr lang="en-SG" sz="4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2F5FC-8447-DE66-DCDA-9D96700D34B4}"/>
              </a:ext>
            </a:extLst>
          </p:cNvPr>
          <p:cNvSpPr txBox="1"/>
          <p:nvPr/>
        </p:nvSpPr>
        <p:spPr>
          <a:xfrm>
            <a:off x="8944824" y="2254313"/>
            <a:ext cx="2444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Observation: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&gt;Online store performance is good.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8536B-348D-2AC8-2D5E-5EBA32EA2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72" y="1213165"/>
            <a:ext cx="8068146" cy="503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6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5FE3-21A1-936B-E802-E586A56D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72" y="511523"/>
            <a:ext cx="10058400" cy="701642"/>
          </a:xfrm>
        </p:spPr>
        <p:txBody>
          <a:bodyPr>
            <a:normAutofit fontScale="90000"/>
          </a:bodyPr>
          <a:lstStyle/>
          <a:p>
            <a:r>
              <a:rPr lang="en-SG" sz="4800" b="1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Conclusion</a:t>
            </a:r>
            <a:endParaRPr lang="en-SG" sz="4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2F5FC-8447-DE66-DCDA-9D96700D34B4}"/>
              </a:ext>
            </a:extLst>
          </p:cNvPr>
          <p:cNvSpPr txBox="1"/>
          <p:nvPr/>
        </p:nvSpPr>
        <p:spPr>
          <a:xfrm>
            <a:off x="597529" y="1385181"/>
            <a:ext cx="101579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Online sale is good, so invest more on including more products on online sales.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More</a:t>
            </a:r>
            <a:r>
              <a:rPr lang="en-US" sz="1800" dirty="0"/>
              <a:t> online advertisements can also improve online sale.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Promote seasonal promotions.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Increase store size to improve sales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1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5FE3-21A1-936B-E802-E586A56D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72" y="511523"/>
            <a:ext cx="10058400" cy="701642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SG" sz="4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SG" sz="4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SG" sz="4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SG" sz="4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SG" sz="4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SG" sz="4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SG" sz="4800" b="1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2988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{A4FD131F-E479-47FC-A384-271D2DF2BEB2}tf78829772_win32</Template>
  <TotalTime>27</TotalTime>
  <Words>226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Garamond</vt:lpstr>
      <vt:lpstr>Sagona Book</vt:lpstr>
      <vt:lpstr>Sagona ExtraLight</vt:lpstr>
      <vt:lpstr>Segoe UI</vt:lpstr>
      <vt:lpstr>Wingdings</vt:lpstr>
      <vt:lpstr>SavonVTI</vt:lpstr>
      <vt:lpstr>Illuminating Insights for Global Electronics</vt:lpstr>
      <vt:lpstr>Project Objective</vt:lpstr>
      <vt:lpstr>Overall Sales Performance</vt:lpstr>
      <vt:lpstr>Sales by Product &amp; Country</vt:lpstr>
      <vt:lpstr>Sales By Age</vt:lpstr>
      <vt:lpstr>Sales By Product</vt:lpstr>
      <vt:lpstr>Sales By Store</vt:lpstr>
      <vt:lpstr>Conclusion</vt:lpstr>
      <vt:lpstr>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Jimnath Janardhanan</dc:creator>
  <cp:lastModifiedBy>Jimnath Janardhanan</cp:lastModifiedBy>
  <cp:revision>1</cp:revision>
  <dcterms:created xsi:type="dcterms:W3CDTF">2024-09-21T04:30:51Z</dcterms:created>
  <dcterms:modified xsi:type="dcterms:W3CDTF">2024-09-21T04:58:41Z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