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3" r:id="rId9"/>
    <p:sldId id="264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156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A9DEC-2092-4116-B3AF-2F7BD2558C58}" type="datetimeFigureOut">
              <a:rPr lang="en-US" smtClean="0"/>
              <a:pPr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6626-104B-4CED-98C9-D6124DD65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A9DEC-2092-4116-B3AF-2F7BD2558C58}" type="datetimeFigureOut">
              <a:rPr lang="en-US" smtClean="0"/>
              <a:pPr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6626-104B-4CED-98C9-D6124DD65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A9DEC-2092-4116-B3AF-2F7BD2558C58}" type="datetimeFigureOut">
              <a:rPr lang="en-US" smtClean="0"/>
              <a:pPr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6626-104B-4CED-98C9-D6124DD65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A9DEC-2092-4116-B3AF-2F7BD2558C58}" type="datetimeFigureOut">
              <a:rPr lang="en-US" smtClean="0"/>
              <a:pPr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6626-104B-4CED-98C9-D6124DD65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A9DEC-2092-4116-B3AF-2F7BD2558C58}" type="datetimeFigureOut">
              <a:rPr lang="en-US" smtClean="0"/>
              <a:pPr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6626-104B-4CED-98C9-D6124DD65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A9DEC-2092-4116-B3AF-2F7BD2558C58}" type="datetimeFigureOut">
              <a:rPr lang="en-US" smtClean="0"/>
              <a:pPr/>
              <a:t>4/3/2021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6626-104B-4CED-98C9-D6124DD65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A9DEC-2092-4116-B3AF-2F7BD2558C58}" type="datetimeFigureOut">
              <a:rPr lang="en-US" smtClean="0"/>
              <a:pPr/>
              <a:t>4/3/2021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6626-104B-4CED-98C9-D6124DD65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A9DEC-2092-4116-B3AF-2F7BD2558C58}" type="datetimeFigureOut">
              <a:rPr lang="en-US" smtClean="0"/>
              <a:pPr/>
              <a:t>4/3/2021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6626-104B-4CED-98C9-D6124DD65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A9DEC-2092-4116-B3AF-2F7BD2558C58}" type="datetimeFigureOut">
              <a:rPr lang="en-US" smtClean="0"/>
              <a:pPr/>
              <a:t>4/3/2021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6626-104B-4CED-98C9-D6124DD65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A9DEC-2092-4116-B3AF-2F7BD2558C58}" type="datetimeFigureOut">
              <a:rPr lang="en-US" smtClean="0"/>
              <a:pPr/>
              <a:t>4/3/2021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6626-104B-4CED-98C9-D6124DD65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A9DEC-2092-4116-B3AF-2F7BD2558C58}" type="datetimeFigureOut">
              <a:rPr lang="en-US" smtClean="0"/>
              <a:pPr/>
              <a:t>4/3/2021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6626-104B-4CED-98C9-D6124DD65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A9DEC-2092-4116-B3AF-2F7BD2558C58}" type="datetimeFigureOut">
              <a:rPr lang="en-US" smtClean="0"/>
              <a:pPr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36626-104B-4CED-98C9-D6124DD65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9525000" cy="2000251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Project Title :</a:t>
            </a:r>
            <a:r>
              <a:rPr lang="en-US" dirty="0" smtClean="0"/>
              <a:t>Chat </a:t>
            </a:r>
            <a:r>
              <a:rPr lang="en-US" dirty="0" err="1" smtClean="0"/>
              <a:t>Bot</a:t>
            </a:r>
            <a:r>
              <a:rPr lang="en-US" dirty="0" smtClean="0"/>
              <a:t> for Java/Python Language Query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Group Name: </a:t>
            </a:r>
            <a:r>
              <a:rPr lang="en-US" dirty="0" smtClean="0"/>
              <a:t>Group 07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 descr="Image result for chatbot icon clipar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1200" y="4038600"/>
            <a:ext cx="3352800" cy="2590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evaluation plan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676400"/>
          <a:ext cx="7696200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5486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Set 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Five randomly picked evaluators, the only criteria is that they have to be beginners 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Control questions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dirty="0" smtClean="0"/>
                        <a:t>Did you feel like the </a:t>
                      </a:r>
                      <a:r>
                        <a:rPr lang="en-US" dirty="0" err="1" smtClean="0"/>
                        <a:t>chatbot</a:t>
                      </a:r>
                      <a:r>
                        <a:rPr lang="en-US" dirty="0" smtClean="0"/>
                        <a:t> gave you a good answer? </a:t>
                      </a:r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dirty="0" smtClean="0"/>
                        <a:t> Do you think that the answer from the </a:t>
                      </a:r>
                      <a:r>
                        <a:rPr lang="en-US" dirty="0" err="1" smtClean="0"/>
                        <a:t>chatbot</a:t>
                      </a:r>
                      <a:r>
                        <a:rPr lang="en-US" dirty="0" smtClean="0"/>
                        <a:t> was trustworthy? </a:t>
                      </a:r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dirty="0" smtClean="0"/>
                        <a:t> Do you feel a need to ‘double check’ the answers you got from the </a:t>
                      </a:r>
                      <a:r>
                        <a:rPr lang="en-US" dirty="0" err="1" smtClean="0"/>
                        <a:t>chatbot</a:t>
                      </a:r>
                      <a:r>
                        <a:rPr lang="en-US" dirty="0" smtClean="0"/>
                        <a:t>? </a:t>
                      </a:r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dirty="0" smtClean="0"/>
                        <a:t> If you were to rate this </a:t>
                      </a:r>
                      <a:r>
                        <a:rPr lang="en-US" dirty="0" err="1" smtClean="0"/>
                        <a:t>chatbot</a:t>
                      </a:r>
                      <a:r>
                        <a:rPr lang="en-US" dirty="0" smtClean="0"/>
                        <a:t> from 1-6 where six is the best, what would you rate it? </a:t>
                      </a:r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dirty="0" smtClean="0"/>
                        <a:t>If low: What improvements does it need to get a six?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Team Leader:</a:t>
            </a:r>
            <a:endParaRPr lang="en-US" b="1" dirty="0"/>
          </a:p>
          <a:p>
            <a:pPr lvl="1">
              <a:buNone/>
            </a:pPr>
            <a:r>
              <a:rPr lang="en-US" dirty="0"/>
              <a:t> </a:t>
            </a:r>
            <a:r>
              <a:rPr lang="en-US" dirty="0" smtClean="0"/>
              <a:t>Dr </a:t>
            </a:r>
            <a:r>
              <a:rPr lang="en-US" dirty="0"/>
              <a:t>K </a:t>
            </a:r>
            <a:r>
              <a:rPr lang="en-US" dirty="0" err="1"/>
              <a:t>Senathipathi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b="1" dirty="0" smtClean="0"/>
              <a:t>Team Members</a:t>
            </a:r>
            <a:endParaRPr lang="en-US" dirty="0"/>
          </a:p>
          <a:p>
            <a:r>
              <a:rPr lang="en-US" dirty="0" smtClean="0"/>
              <a:t>Dr</a:t>
            </a:r>
            <a:r>
              <a:rPr lang="en-US" dirty="0"/>
              <a:t>. </a:t>
            </a:r>
            <a:r>
              <a:rPr lang="en-US" dirty="0" err="1"/>
              <a:t>K.Senathipathi</a:t>
            </a:r>
            <a:endParaRPr lang="en-US" dirty="0"/>
          </a:p>
          <a:p>
            <a:r>
              <a:rPr lang="en-US" dirty="0" smtClean="0"/>
              <a:t>Mr</a:t>
            </a:r>
            <a:r>
              <a:rPr lang="en-US" dirty="0"/>
              <a:t>. Kumara Raja</a:t>
            </a:r>
          </a:p>
          <a:p>
            <a:r>
              <a:rPr lang="en-US" dirty="0" err="1" smtClean="0"/>
              <a:t>Ms.M.Kavitha</a:t>
            </a:r>
            <a:endParaRPr lang="en-US" dirty="0"/>
          </a:p>
          <a:p>
            <a:r>
              <a:rPr lang="en-US" dirty="0" smtClean="0"/>
              <a:t>Mrs</a:t>
            </a:r>
            <a:r>
              <a:rPr lang="en-US" dirty="0"/>
              <a:t>. </a:t>
            </a:r>
            <a:r>
              <a:rPr lang="en-US" dirty="0" err="1"/>
              <a:t>G.Bhavani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Introduction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Nowadays </a:t>
            </a:r>
            <a:r>
              <a:rPr lang="en-US" dirty="0"/>
              <a:t>almost 30 percent of the tasks are fulfilled by </a:t>
            </a:r>
            <a:r>
              <a:rPr lang="en-US" dirty="0" err="1"/>
              <a:t>chatbots</a:t>
            </a:r>
            <a:r>
              <a:rPr lang="en-US" dirty="0"/>
              <a:t>. </a:t>
            </a: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Lot </a:t>
            </a:r>
            <a:r>
              <a:rPr lang="en-US" dirty="0"/>
              <a:t>of organization use the </a:t>
            </a:r>
            <a:r>
              <a:rPr lang="en-US" dirty="0" err="1"/>
              <a:t>chatbots</a:t>
            </a:r>
            <a:r>
              <a:rPr lang="en-US" dirty="0"/>
              <a:t> to provide services like customer support, generating information, etc. </a:t>
            </a: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With </a:t>
            </a:r>
            <a:r>
              <a:rPr lang="en-US" dirty="0"/>
              <a:t>examples like </a:t>
            </a:r>
            <a:r>
              <a:rPr lang="en-US" b="1" dirty="0" err="1"/>
              <a:t>Siri</a:t>
            </a:r>
            <a:r>
              <a:rPr lang="en-US" b="1" dirty="0"/>
              <a:t>, </a:t>
            </a:r>
            <a:r>
              <a:rPr lang="en-US" b="1" dirty="0" err="1"/>
              <a:t>Alexa</a:t>
            </a:r>
            <a:r>
              <a:rPr lang="en-US" b="1" dirty="0"/>
              <a:t> </a:t>
            </a:r>
            <a:r>
              <a:rPr lang="en-US" dirty="0"/>
              <a:t>it becomes clear how a </a:t>
            </a:r>
            <a:r>
              <a:rPr lang="en-US" dirty="0" err="1"/>
              <a:t>chatbot</a:t>
            </a:r>
            <a:r>
              <a:rPr lang="en-US" dirty="0"/>
              <a:t> can make a difference in our daily lives. </a:t>
            </a: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The </a:t>
            </a:r>
            <a:r>
              <a:rPr lang="en-US" dirty="0" err="1" smtClean="0"/>
              <a:t>chatbot</a:t>
            </a:r>
            <a:r>
              <a:rPr lang="en-US" dirty="0" smtClean="0"/>
              <a:t> </a:t>
            </a:r>
            <a:r>
              <a:rPr lang="en-US" dirty="0"/>
              <a:t>assist programmers with structures with which they can build a new applications. </a:t>
            </a: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However</a:t>
            </a:r>
            <a:r>
              <a:rPr lang="en-US" dirty="0"/>
              <a:t>, this tool apply to a fixed set of use cases and can be used to assemble and deploy a single-task </a:t>
            </a:r>
            <a:r>
              <a:rPr lang="en-US" dirty="0" err="1"/>
              <a:t>bot</a:t>
            </a:r>
            <a:r>
              <a:rPr lang="en-US" dirty="0"/>
              <a:t> which, at the end of the day, and ongoing management capabilities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The </a:t>
            </a:r>
            <a:r>
              <a:rPr lang="en-US" dirty="0"/>
              <a:t>proposed </a:t>
            </a:r>
            <a:r>
              <a:rPr lang="en-US" dirty="0" err="1"/>
              <a:t>chatbot</a:t>
            </a:r>
            <a:r>
              <a:rPr lang="en-US" dirty="0"/>
              <a:t> will be developed by considering all the requirements of how a </a:t>
            </a:r>
            <a:r>
              <a:rPr lang="en-US" dirty="0" err="1"/>
              <a:t>chatbot</a:t>
            </a:r>
            <a:r>
              <a:rPr lang="en-US" dirty="0"/>
              <a:t> should response for the query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</a:t>
            </a:r>
            <a:r>
              <a:rPr lang="en-US" dirty="0" err="1" smtClean="0"/>
              <a:t>Chatbot</a:t>
            </a:r>
            <a:r>
              <a:rPr lang="en-US" dirty="0" smtClean="0"/>
              <a:t>-Java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ü"/>
            </a:pPr>
            <a:r>
              <a:rPr lang="en-US" dirty="0"/>
              <a:t>Python </a:t>
            </a:r>
            <a:r>
              <a:rPr lang="en-US" dirty="0" err="1"/>
              <a:t>chatbot</a:t>
            </a:r>
            <a:r>
              <a:rPr lang="en-US" dirty="0"/>
              <a:t> AI tools that helps in creating a python based </a:t>
            </a:r>
            <a:r>
              <a:rPr lang="en-US" dirty="0" err="1"/>
              <a:t>chatbot</a:t>
            </a:r>
            <a:r>
              <a:rPr lang="en-US" dirty="0"/>
              <a:t> with minimal coding. </a:t>
            </a: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This </a:t>
            </a:r>
            <a:r>
              <a:rPr lang="en-US" dirty="0"/>
              <a:t>provides both bots AI and chat handler and also allows easy integration of </a:t>
            </a:r>
            <a:r>
              <a:rPr lang="en-US" dirty="0" smtClean="0"/>
              <a:t>python </a:t>
            </a:r>
            <a:r>
              <a:rPr lang="en-US" dirty="0"/>
              <a:t>function calls which makes it unique and more powerful in functionality. </a:t>
            </a: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This </a:t>
            </a:r>
            <a:r>
              <a:rPr lang="en-US" dirty="0" err="1" smtClean="0"/>
              <a:t>chatbot</a:t>
            </a:r>
            <a:r>
              <a:rPr lang="en-US" dirty="0" smtClean="0"/>
              <a:t> </a:t>
            </a:r>
            <a:r>
              <a:rPr lang="en-US" dirty="0"/>
              <a:t>provides numerous features like </a:t>
            </a:r>
            <a:r>
              <a:rPr lang="en-US" dirty="0" smtClean="0"/>
              <a:t>learn or </a:t>
            </a:r>
            <a:r>
              <a:rPr lang="en-US" b="1" i="1" dirty="0" smtClean="0"/>
              <a:t>training the model, </a:t>
            </a:r>
            <a:r>
              <a:rPr lang="en-US" b="1" i="1" dirty="0"/>
              <a:t>topic-based conversation handling,</a:t>
            </a:r>
            <a:r>
              <a:rPr lang="en-US" dirty="0"/>
              <a:t> etc.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</a:t>
            </a:r>
            <a:r>
              <a:rPr lang="en-US" dirty="0" err="1" smtClean="0"/>
              <a:t>Chatbot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Quick </a:t>
            </a:r>
            <a:r>
              <a:rPr lang="en-US" dirty="0"/>
              <a:t>answers to simple </a:t>
            </a:r>
            <a:r>
              <a:rPr lang="en-US" dirty="0" smtClean="0"/>
              <a:t>questions</a:t>
            </a:r>
            <a:endParaRPr lang="en-US" dirty="0"/>
          </a:p>
          <a:p>
            <a:r>
              <a:rPr lang="en-US" dirty="0"/>
              <a:t>Getting 24-hour </a:t>
            </a:r>
            <a:r>
              <a:rPr lang="en-US" dirty="0" smtClean="0"/>
              <a:t>service</a:t>
            </a:r>
            <a:endParaRPr lang="en-US" dirty="0"/>
          </a:p>
          <a:p>
            <a:r>
              <a:rPr lang="en-US" dirty="0"/>
              <a:t>Quick answers to complex </a:t>
            </a:r>
            <a:r>
              <a:rPr lang="en-US" dirty="0" smtClean="0"/>
              <a:t>questions</a:t>
            </a:r>
            <a:endParaRPr lang="en-US" dirty="0"/>
          </a:p>
          <a:p>
            <a:r>
              <a:rPr lang="en-US" dirty="0" smtClean="0"/>
              <a:t>Getting </a:t>
            </a:r>
            <a:r>
              <a:rPr lang="en-US" dirty="0"/>
              <a:t>detailed / expert answers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Software Used</a:t>
            </a:r>
            <a:endParaRPr lang="en-US" dirty="0"/>
          </a:p>
          <a:p>
            <a:r>
              <a:rPr lang="en-US" dirty="0" smtClean="0"/>
              <a:t>Python </a:t>
            </a:r>
            <a:r>
              <a:rPr lang="en-US" dirty="0"/>
              <a:t>Packages: Tensor Flow, </a:t>
            </a:r>
            <a:r>
              <a:rPr lang="en-US" dirty="0" err="1"/>
              <a:t>Scikit</a:t>
            </a:r>
            <a:r>
              <a:rPr lang="en-US" dirty="0"/>
              <a:t>-learn, Pandas, </a:t>
            </a:r>
            <a:r>
              <a:rPr lang="en-US" dirty="0" err="1"/>
              <a:t>spaCy</a:t>
            </a:r>
            <a:r>
              <a:rPr lang="en-US" dirty="0"/>
              <a:t> ,</a:t>
            </a:r>
            <a:r>
              <a:rPr lang="en-US" dirty="0" smtClean="0"/>
              <a:t>NLTK</a:t>
            </a:r>
            <a:r>
              <a:rPr lang="en-US" smtClean="0"/>
              <a:t>.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 l="22500" t="26667" r="46250" b="17778"/>
          <a:stretch>
            <a:fillRect/>
          </a:stretch>
        </p:blipFill>
        <p:spPr bwMode="auto">
          <a:xfrm>
            <a:off x="457200" y="304800"/>
            <a:ext cx="81534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 descr="Image result for chatbot programming language doubt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2400"/>
            <a:ext cx="8896350" cy="609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6" name="Picture 2" descr="Image result for activity diagram for chatbot"/>
          <p:cNvPicPr>
            <a:picLocks noChangeAspect="1" noChangeArrowheads="1"/>
          </p:cNvPicPr>
          <p:nvPr/>
        </p:nvPicPr>
        <p:blipFill>
          <a:blip r:embed="rId2"/>
          <a:srcRect r="847"/>
          <a:stretch>
            <a:fillRect/>
          </a:stretch>
        </p:blipFill>
        <p:spPr bwMode="auto">
          <a:xfrm>
            <a:off x="0" y="-1"/>
            <a:ext cx="8915400" cy="685800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371600" y="4724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331</Words>
  <Application>Microsoft Office PowerPoint</Application>
  <PresentationFormat>On-screen Show (4:3)</PresentationFormat>
  <Paragraphs>38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 Project Title :Chat Bot for Java/Python Language Query  Group Name: Group 07  </vt:lpstr>
      <vt:lpstr>Slide 2</vt:lpstr>
      <vt:lpstr>Introduction </vt:lpstr>
      <vt:lpstr>Proposed Chatbot-Java</vt:lpstr>
      <vt:lpstr>Benefits of Chatbot</vt:lpstr>
      <vt:lpstr>Implementation Details</vt:lpstr>
      <vt:lpstr>Slide 7</vt:lpstr>
      <vt:lpstr>Slide 8</vt:lpstr>
      <vt:lpstr>Slide 9</vt:lpstr>
      <vt:lpstr>The evaluation plan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:Chat Bot for Java/Python Language Query  Group Name: Group 07</dc:title>
  <dc:creator>Murugan</dc:creator>
  <cp:lastModifiedBy>Murugan</cp:lastModifiedBy>
  <cp:revision>11</cp:revision>
  <dcterms:created xsi:type="dcterms:W3CDTF">2021-02-18T04:11:06Z</dcterms:created>
  <dcterms:modified xsi:type="dcterms:W3CDTF">2021-04-03T16:54:42Z</dcterms:modified>
</cp:coreProperties>
</file>