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0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FF88-6688-447C-BB4B-AE49746B27E4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AD8E-0EE0-4B67-B50D-22FBDCA2EC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FF88-6688-447C-BB4B-AE49746B27E4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AD8E-0EE0-4B67-B50D-22FBDCA2EC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FF88-6688-447C-BB4B-AE49746B27E4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AD8E-0EE0-4B67-B50D-22FBDCA2EC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FF88-6688-447C-BB4B-AE49746B27E4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AD8E-0EE0-4B67-B50D-22FBDCA2EC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FF88-6688-447C-BB4B-AE49746B27E4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AD8E-0EE0-4B67-B50D-22FBDCA2EC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FF88-6688-447C-BB4B-AE49746B27E4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AD8E-0EE0-4B67-B50D-22FBDCA2EC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FF88-6688-447C-BB4B-AE49746B27E4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AD8E-0EE0-4B67-B50D-22FBDCA2EC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FF88-6688-447C-BB4B-AE49746B27E4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AD8E-0EE0-4B67-B50D-22FBDCA2EC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FF88-6688-447C-BB4B-AE49746B27E4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AD8E-0EE0-4B67-B50D-22FBDCA2EC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FF88-6688-447C-BB4B-AE49746B27E4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AD8E-0EE0-4B67-B50D-22FBDCA2EC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FF88-6688-447C-BB4B-AE49746B27E4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AD8E-0EE0-4B67-B50D-22FBDCA2EC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0FF88-6688-447C-BB4B-AE49746B27E4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7AD8E-0EE0-4B67-B50D-22FBDCA2EC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785794"/>
            <a:ext cx="7772400" cy="1470025"/>
          </a:xfrm>
        </p:spPr>
        <p:txBody>
          <a:bodyPr>
            <a:normAutofit/>
          </a:bodyPr>
          <a:lstStyle/>
          <a:p>
            <a:r>
              <a:rPr lang="en-IN" sz="4000" dirty="0" smtClean="0"/>
              <a:t>Prediction of alcohol consumption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57496"/>
            <a:ext cx="6400800" cy="4000504"/>
          </a:xfrm>
        </p:spPr>
        <p:txBody>
          <a:bodyPr>
            <a:normAutofit/>
          </a:bodyPr>
          <a:lstStyle/>
          <a:p>
            <a:r>
              <a:rPr lang="en-IN" dirty="0" err="1" smtClean="0"/>
              <a:t>Team:Beginners</a:t>
            </a:r>
            <a:r>
              <a:rPr lang="en-IN" dirty="0" smtClean="0"/>
              <a:t>                                                                          </a:t>
            </a:r>
          </a:p>
          <a:p>
            <a:r>
              <a:rPr lang="en-IN" dirty="0" smtClean="0"/>
              <a:t>                                                        </a:t>
            </a:r>
            <a:r>
              <a:rPr lang="en-IN" dirty="0" err="1" smtClean="0"/>
              <a:t>manoj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                                          </a:t>
            </a:r>
            <a:r>
              <a:rPr lang="en-IN" dirty="0" err="1" smtClean="0"/>
              <a:t>meghana</a:t>
            </a:r>
            <a:endParaRPr lang="en-IN" dirty="0" smtClean="0"/>
          </a:p>
          <a:p>
            <a:r>
              <a:rPr lang="en-IN" dirty="0" smtClean="0"/>
              <a:t>                                                     </a:t>
            </a:r>
            <a:r>
              <a:rPr lang="en-IN" dirty="0" err="1" smtClean="0"/>
              <a:t>kavitha</a:t>
            </a:r>
            <a:r>
              <a:rPr lang="en-IN" dirty="0" smtClean="0"/>
              <a:t>  </a:t>
            </a:r>
          </a:p>
          <a:p>
            <a:r>
              <a:rPr lang="en-IN" dirty="0" smtClean="0"/>
              <a:t>                                                        </a:t>
            </a:r>
            <a:r>
              <a:rPr lang="en-IN" dirty="0" err="1" smtClean="0"/>
              <a:t>sruthi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REQUIREMENTS: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HARDWARE:</a:t>
            </a:r>
          </a:p>
          <a:p>
            <a:r>
              <a:rPr lang="en-IN" dirty="0" smtClean="0"/>
              <a:t>NODEMCU</a:t>
            </a:r>
          </a:p>
          <a:p>
            <a:r>
              <a:rPr lang="en-IN" dirty="0" smtClean="0"/>
              <a:t>MQ3 SENSOR</a:t>
            </a:r>
          </a:p>
          <a:p>
            <a:r>
              <a:rPr lang="en-IN" dirty="0" smtClean="0"/>
              <a:t>BASIC SHIELD</a:t>
            </a:r>
          </a:p>
          <a:p>
            <a:r>
              <a:rPr lang="en-IN" dirty="0" smtClean="0"/>
              <a:t>BUZZER</a:t>
            </a:r>
          </a:p>
          <a:p>
            <a:pPr>
              <a:buNone/>
            </a:pPr>
            <a:r>
              <a:rPr lang="en-IN" dirty="0" smtClean="0"/>
              <a:t>SOFTWARE:</a:t>
            </a:r>
          </a:p>
          <a:p>
            <a:r>
              <a:rPr lang="en-IN" dirty="0" smtClean="0"/>
              <a:t>IBM WATSON CLOUD PLATFORM</a:t>
            </a:r>
          </a:p>
          <a:p>
            <a:r>
              <a:rPr lang="en-IN" dirty="0" smtClean="0"/>
              <a:t>MIT APP INVENTOR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Features of MQ-3 Alcohol Sensor: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Sensor Type - Semiconductor</a:t>
            </a:r>
          </a:p>
          <a:p>
            <a:r>
              <a:rPr lang="en-GB" dirty="0" smtClean="0"/>
              <a:t>Easy SIP header interface</a:t>
            </a:r>
          </a:p>
          <a:p>
            <a:r>
              <a:rPr lang="en-GB" dirty="0" smtClean="0"/>
              <a:t>Compatible with most of the microcontrollers</a:t>
            </a:r>
          </a:p>
          <a:p>
            <a:r>
              <a:rPr lang="en-GB" dirty="0" smtClean="0"/>
              <a:t>Low-power standby mode</a:t>
            </a:r>
          </a:p>
          <a:p>
            <a:r>
              <a:rPr lang="en-GB" dirty="0" smtClean="0"/>
              <a:t>Requires heater voltage</a:t>
            </a:r>
          </a:p>
          <a:p>
            <a:r>
              <a:rPr lang="en-GB" dirty="0" smtClean="0"/>
              <a:t>Good sensitivity to alcohol gas</a:t>
            </a:r>
          </a:p>
          <a:p>
            <a:r>
              <a:rPr lang="en-GB" dirty="0" smtClean="0"/>
              <a:t>Fast response and High sensitivity  </a:t>
            </a:r>
          </a:p>
          <a:p>
            <a:r>
              <a:rPr lang="en-GB" dirty="0" smtClean="0"/>
              <a:t>Long life and low cost</a:t>
            </a:r>
          </a:p>
          <a:p>
            <a:r>
              <a:rPr lang="en-GB" dirty="0" smtClean="0"/>
              <a:t>Requires simple Drive circuit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Pin Description</a:t>
            </a:r>
            <a:br>
              <a:rPr lang="en-US" dirty="0" smtClean="0"/>
            </a:br>
            <a:r>
              <a:rPr lang="en-US" dirty="0" smtClean="0"/>
              <a:t>For MQ-3 Sensor Module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dirty="0" smtClean="0"/>
              <a:t>Pin Name                                            </a:t>
            </a:r>
          </a:p>
          <a:p>
            <a:endParaRPr lang="en-GB" dirty="0" smtClean="0"/>
          </a:p>
          <a:p>
            <a:r>
              <a:rPr lang="en-GB" dirty="0" smtClean="0"/>
              <a:t>VCC                         </a:t>
            </a:r>
          </a:p>
          <a:p>
            <a:endParaRPr lang="en-GB" dirty="0" smtClean="0"/>
          </a:p>
          <a:p>
            <a:r>
              <a:rPr lang="en-GB" dirty="0" smtClean="0"/>
              <a:t>GND                         </a:t>
            </a:r>
          </a:p>
          <a:p>
            <a:endParaRPr lang="en-GB" dirty="0" smtClean="0"/>
          </a:p>
          <a:p>
            <a:r>
              <a:rPr lang="en-GB" dirty="0" smtClean="0"/>
              <a:t>Digital Out (DO)     </a:t>
            </a:r>
          </a:p>
          <a:p>
            <a:endParaRPr lang="en-GB" dirty="0" smtClean="0"/>
          </a:p>
          <a:p>
            <a:r>
              <a:rPr lang="en-GB" dirty="0" err="1" smtClean="0"/>
              <a:t>Analog</a:t>
            </a:r>
            <a:r>
              <a:rPr lang="en-GB" dirty="0" smtClean="0"/>
              <a:t> Out (AO)   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dirty="0" smtClean="0"/>
              <a:t>      Description</a:t>
            </a:r>
          </a:p>
          <a:p>
            <a:r>
              <a:rPr lang="en-GB" dirty="0" smtClean="0"/>
              <a:t> This pin powers the module, typically the operating voltage is +5V </a:t>
            </a:r>
          </a:p>
          <a:p>
            <a:r>
              <a:rPr lang="en-GB" dirty="0" smtClean="0"/>
              <a:t> Used to connect the module to system ground</a:t>
            </a:r>
          </a:p>
          <a:p>
            <a:r>
              <a:rPr lang="en-GB" dirty="0" smtClean="0"/>
              <a:t>You can also use this sensor to get digital output from this pin, by setting a threshold value </a:t>
            </a:r>
          </a:p>
          <a:p>
            <a:r>
              <a:rPr lang="en-GB" dirty="0" smtClean="0"/>
              <a:t>This pin outputs 0-5V </a:t>
            </a:r>
            <a:r>
              <a:rPr lang="en-GB" dirty="0" err="1" smtClean="0"/>
              <a:t>analog</a:t>
            </a:r>
            <a:r>
              <a:rPr lang="en-GB" dirty="0" smtClean="0"/>
              <a:t> voltage based on the intensity of the gas using the potentiometer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Specifications of MQ-3 Gas Sensor: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Power requirements: 5 VDC @ ~165 </a:t>
            </a:r>
            <a:r>
              <a:rPr lang="en-US" dirty="0" err="1" smtClean="0"/>
              <a:t>mA</a:t>
            </a:r>
            <a:r>
              <a:rPr lang="en-US" dirty="0" smtClean="0"/>
              <a:t> (heater on) / ~60 </a:t>
            </a:r>
            <a:r>
              <a:rPr lang="en-US" dirty="0" err="1" smtClean="0"/>
              <a:t>mA</a:t>
            </a:r>
            <a:r>
              <a:rPr lang="en-US" dirty="0" smtClean="0"/>
              <a:t> (heater off)</a:t>
            </a:r>
          </a:p>
          <a:p>
            <a:r>
              <a:rPr lang="en-US" dirty="0" smtClean="0"/>
              <a:t>Current Consumption: 150mA</a:t>
            </a:r>
          </a:p>
          <a:p>
            <a:r>
              <a:rPr lang="en-US" dirty="0" smtClean="0"/>
              <a:t>DO output: TTL digital 0 and 1 ( 0.1 and 5V)</a:t>
            </a:r>
          </a:p>
          <a:p>
            <a:r>
              <a:rPr lang="en-US" dirty="0" smtClean="0"/>
              <a:t>AO output: 0.1- 0.3 V (relative to pollution), the maximum concentration of a voltage of about 4V</a:t>
            </a:r>
          </a:p>
          <a:p>
            <a:r>
              <a:rPr lang="en-US" dirty="0" smtClean="0"/>
              <a:t>Detecting Concentration: 0.05-10mg/L Alcohol</a:t>
            </a:r>
          </a:p>
          <a:p>
            <a:r>
              <a:rPr lang="en-US" dirty="0" smtClean="0"/>
              <a:t>Interface: 1 TTL compatible input (HSW), 1 TTL compatible output (ALR)</a:t>
            </a:r>
          </a:p>
          <a:p>
            <a:r>
              <a:rPr lang="en-US" dirty="0" smtClean="0"/>
              <a:t>Heater consumption: less than 750mW</a:t>
            </a:r>
          </a:p>
          <a:p>
            <a:r>
              <a:rPr lang="en-US" dirty="0" smtClean="0"/>
              <a:t>Operating temperature: 14 to 122 °F (-10 to 50°C)</a:t>
            </a:r>
          </a:p>
          <a:p>
            <a:r>
              <a:rPr lang="en-US" dirty="0" smtClean="0"/>
              <a:t>Load resistance: 200kO</a:t>
            </a:r>
          </a:p>
          <a:p>
            <a:r>
              <a:rPr lang="en-US" dirty="0" smtClean="0"/>
              <a:t>Sensitivity S: Rs(in air)/Rs(0.4mg/L Alcohol)=5</a:t>
            </a:r>
          </a:p>
          <a:p>
            <a:r>
              <a:rPr lang="en-US" dirty="0" smtClean="0"/>
              <a:t>Sensing Resistance Rs: 2K?-20K?(in 0.4mg/l alcohol)</a:t>
            </a:r>
          </a:p>
          <a:p>
            <a:r>
              <a:rPr lang="en-US" dirty="0" smtClean="0"/>
              <a:t>Dimensions: 32 x 22 x 16 mm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Applications of MQ-3 Gas Sensor: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Gas level over-limit alarm</a:t>
            </a:r>
          </a:p>
          <a:p>
            <a:r>
              <a:rPr lang="en-US" dirty="0" err="1" smtClean="0"/>
              <a:t>Breathalyser</a:t>
            </a:r>
            <a:endParaRPr lang="en-US" dirty="0" smtClean="0"/>
          </a:p>
          <a:p>
            <a:r>
              <a:rPr lang="en-US" dirty="0" smtClean="0"/>
              <a:t>Portable alcohol detector</a:t>
            </a:r>
          </a:p>
          <a:p>
            <a:r>
              <a:rPr lang="en-US" dirty="0" smtClean="0"/>
              <a:t>Stand-alone/background sensing device</a:t>
            </a:r>
          </a:p>
          <a:p>
            <a:r>
              <a:rPr lang="en-US" dirty="0" smtClean="0"/>
              <a:t>Environmental monitoring equipment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311</Words>
  <Application>Microsoft Office PowerPoint</Application>
  <PresentationFormat>On-screen Show (4:3)</PresentationFormat>
  <Paragraphs>60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Prediction of alcohol consumption</vt:lpstr>
      <vt:lpstr>REQUIREMENTS:</vt:lpstr>
      <vt:lpstr>Features of MQ-3 Alcohol Sensor: </vt:lpstr>
      <vt:lpstr>Pin Description For MQ-3 Sensor Module</vt:lpstr>
      <vt:lpstr>Specifications of MQ-3 Gas Sensor: </vt:lpstr>
      <vt:lpstr>Applications of MQ-3 Gas Sensor: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alcohol consumption</dc:title>
  <dc:creator>Windows User</dc:creator>
  <cp:lastModifiedBy>Windows User</cp:lastModifiedBy>
  <cp:revision>3</cp:revision>
  <dcterms:created xsi:type="dcterms:W3CDTF">2019-06-03T10:11:07Z</dcterms:created>
  <dcterms:modified xsi:type="dcterms:W3CDTF">2019-06-03T10:40:23Z</dcterms:modified>
</cp:coreProperties>
</file>