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1.xml" ContentType="application/vnd.openxmlformats-officedocument.themeOverr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4"/>
  </p:sldMasterIdLst>
  <p:sldIdLst>
    <p:sldId id="256" r:id="rId5"/>
    <p:sldId id="274" r:id="rId6"/>
    <p:sldId id="257" r:id="rId7"/>
    <p:sldId id="260" r:id="rId8"/>
    <p:sldId id="258" r:id="rId9"/>
    <p:sldId id="259" r:id="rId10"/>
    <p:sldId id="261" r:id="rId11"/>
    <p:sldId id="262" r:id="rId12"/>
    <p:sldId id="263" r:id="rId13"/>
    <p:sldId id="294" r:id="rId14"/>
    <p:sldId id="264" r:id="rId15"/>
    <p:sldId id="272" r:id="rId16"/>
    <p:sldId id="267" r:id="rId17"/>
    <p:sldId id="269" r:id="rId18"/>
    <p:sldId id="271" r:id="rId19"/>
    <p:sldId id="283" r:id="rId20"/>
    <p:sldId id="284" r:id="rId21"/>
    <p:sldId id="285" r:id="rId22"/>
    <p:sldId id="286" r:id="rId23"/>
    <p:sldId id="291" r:id="rId24"/>
    <p:sldId id="288" r:id="rId25"/>
    <p:sldId id="289" r:id="rId26"/>
    <p:sldId id="293" r:id="rId27"/>
    <p:sldId id="29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83568D-2D48-41CC-B5CE-A4682E48C75C}" v="9" dt="2020-12-01T23:45:11.4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vitha Subramaniyan" userId="637159d3bea1ea55" providerId="LiveId" clId="{8383568D-2D48-41CC-B5CE-A4682E48C75C}"/>
    <pc:docChg chg="undo custSel mod addSld delSld modSld">
      <pc:chgData name="Kavitha Subramaniyan" userId="637159d3bea1ea55" providerId="LiveId" clId="{8383568D-2D48-41CC-B5CE-A4682E48C75C}" dt="2020-12-02T01:40:37.356" v="213" actId="2696"/>
      <pc:docMkLst>
        <pc:docMk/>
      </pc:docMkLst>
      <pc:sldChg chg="addSp delSp modSp mod setBg setClrOvrMap">
        <pc:chgData name="Kavitha Subramaniyan" userId="637159d3bea1ea55" providerId="LiveId" clId="{8383568D-2D48-41CC-B5CE-A4682E48C75C}" dt="2020-12-01T23:45:11.449" v="62" actId="20577"/>
        <pc:sldMkLst>
          <pc:docMk/>
          <pc:sldMk cId="2351419598" sldId="274"/>
        </pc:sldMkLst>
        <pc:spChg chg="mod">
          <ac:chgData name="Kavitha Subramaniyan" userId="637159d3bea1ea55" providerId="LiveId" clId="{8383568D-2D48-41CC-B5CE-A4682E48C75C}" dt="2020-11-30T20:31:10.297" v="9" actId="26606"/>
          <ac:spMkLst>
            <pc:docMk/>
            <pc:sldMk cId="2351419598" sldId="274"/>
            <ac:spMk id="2" creationId="{E06F5901-9D5B-43CC-A097-B66189C994D3}"/>
          </ac:spMkLst>
        </pc:spChg>
        <pc:spChg chg="del">
          <ac:chgData name="Kavitha Subramaniyan" userId="637159d3bea1ea55" providerId="LiveId" clId="{8383568D-2D48-41CC-B5CE-A4682E48C75C}" dt="2020-11-30T20:30:10.044" v="6" actId="26606"/>
          <ac:spMkLst>
            <pc:docMk/>
            <pc:sldMk cId="2351419598" sldId="274"/>
            <ac:spMk id="9" creationId="{0F6F1E82-F603-49E4-9641-09EEA984A343}"/>
          </ac:spMkLst>
        </pc:spChg>
        <pc:spChg chg="del">
          <ac:chgData name="Kavitha Subramaniyan" userId="637159d3bea1ea55" providerId="LiveId" clId="{8383568D-2D48-41CC-B5CE-A4682E48C75C}" dt="2020-11-30T20:30:10.044" v="6" actId="26606"/>
          <ac:spMkLst>
            <pc:docMk/>
            <pc:sldMk cId="2351419598" sldId="274"/>
            <ac:spMk id="13" creationId="{9D1595AB-90F6-488F-B5E3-F8CFCC8FAA19}"/>
          </ac:spMkLst>
        </pc:spChg>
        <pc:spChg chg="add del">
          <ac:chgData name="Kavitha Subramaniyan" userId="637159d3bea1ea55" providerId="LiveId" clId="{8383568D-2D48-41CC-B5CE-A4682E48C75C}" dt="2020-11-30T20:31:10.297" v="9" actId="26606"/>
          <ac:spMkLst>
            <pc:docMk/>
            <pc:sldMk cId="2351419598" sldId="274"/>
            <ac:spMk id="18" creationId="{EE1530B0-6F96-46C0-8B3E-3215CB756BE4}"/>
          </ac:spMkLst>
        </pc:spChg>
        <pc:spChg chg="add del">
          <ac:chgData name="Kavitha Subramaniyan" userId="637159d3bea1ea55" providerId="LiveId" clId="{8383568D-2D48-41CC-B5CE-A4682E48C75C}" dt="2020-11-30T20:31:10.297" v="9" actId="26606"/>
          <ac:spMkLst>
            <pc:docMk/>
            <pc:sldMk cId="2351419598" sldId="274"/>
            <ac:spMk id="20" creationId="{754910CF-1B56-45D3-960A-E89F7B3B9131}"/>
          </ac:spMkLst>
        </pc:spChg>
        <pc:spChg chg="add">
          <ac:chgData name="Kavitha Subramaniyan" userId="637159d3bea1ea55" providerId="LiveId" clId="{8383568D-2D48-41CC-B5CE-A4682E48C75C}" dt="2020-11-30T20:31:10.297" v="9" actId="26606"/>
          <ac:spMkLst>
            <pc:docMk/>
            <pc:sldMk cId="2351419598" sldId="274"/>
            <ac:spMk id="25" creationId="{68BDBE5C-BBE9-4E89-BEE5-DEB6EAB8702D}"/>
          </ac:spMkLst>
        </pc:spChg>
        <pc:spChg chg="add">
          <ac:chgData name="Kavitha Subramaniyan" userId="637159d3bea1ea55" providerId="LiveId" clId="{8383568D-2D48-41CC-B5CE-A4682E48C75C}" dt="2020-11-30T20:31:10.297" v="9" actId="26606"/>
          <ac:spMkLst>
            <pc:docMk/>
            <pc:sldMk cId="2351419598" sldId="274"/>
            <ac:spMk id="29" creationId="{DFC4168B-AA75-4715-9B96-CF84B170A68B}"/>
          </ac:spMkLst>
        </pc:spChg>
        <pc:graphicFrameChg chg="mod modGraphic">
          <ac:chgData name="Kavitha Subramaniyan" userId="637159d3bea1ea55" providerId="LiveId" clId="{8383568D-2D48-41CC-B5CE-A4682E48C75C}" dt="2020-12-01T23:45:11.449" v="62" actId="20577"/>
          <ac:graphicFrameMkLst>
            <pc:docMk/>
            <pc:sldMk cId="2351419598" sldId="274"/>
            <ac:graphicFrameMk id="5" creationId="{4E10D4F3-53D6-4EB2-9981-C09CE9F53A3E}"/>
          </ac:graphicFrameMkLst>
        </pc:graphicFrameChg>
        <pc:cxnChg chg="del">
          <ac:chgData name="Kavitha Subramaniyan" userId="637159d3bea1ea55" providerId="LiveId" clId="{8383568D-2D48-41CC-B5CE-A4682E48C75C}" dt="2020-11-30T20:30:10.044" v="6" actId="26606"/>
          <ac:cxnSpMkLst>
            <pc:docMk/>
            <pc:sldMk cId="2351419598" sldId="274"/>
            <ac:cxnSpMk id="11" creationId="{C81CFD00-FC30-4AFB-A61F-3127B2C90F71}"/>
          </ac:cxnSpMkLst>
        </pc:cxnChg>
        <pc:cxnChg chg="add">
          <ac:chgData name="Kavitha Subramaniyan" userId="637159d3bea1ea55" providerId="LiveId" clId="{8383568D-2D48-41CC-B5CE-A4682E48C75C}" dt="2020-11-30T20:31:10.297" v="9" actId="26606"/>
          <ac:cxnSpMkLst>
            <pc:docMk/>
            <pc:sldMk cId="2351419598" sldId="274"/>
            <ac:cxnSpMk id="27" creationId="{2752F38C-F560-47AA-90AD-209F39C04150}"/>
          </ac:cxnSpMkLst>
        </pc:cxnChg>
      </pc:sldChg>
      <pc:sldChg chg="del">
        <pc:chgData name="Kavitha Subramaniyan" userId="637159d3bea1ea55" providerId="LiveId" clId="{8383568D-2D48-41CC-B5CE-A4682E48C75C}" dt="2020-11-30T20:28:59.650" v="0" actId="2696"/>
        <pc:sldMkLst>
          <pc:docMk/>
          <pc:sldMk cId="198078725" sldId="275"/>
        </pc:sldMkLst>
      </pc:sldChg>
      <pc:sldChg chg="del">
        <pc:chgData name="Kavitha Subramaniyan" userId="637159d3bea1ea55" providerId="LiveId" clId="{8383568D-2D48-41CC-B5CE-A4682E48C75C}" dt="2020-11-30T20:29:04.569" v="1" actId="2696"/>
        <pc:sldMkLst>
          <pc:docMk/>
          <pc:sldMk cId="1047905900" sldId="277"/>
        </pc:sldMkLst>
      </pc:sldChg>
      <pc:sldChg chg="del">
        <pc:chgData name="Kavitha Subramaniyan" userId="637159d3bea1ea55" providerId="LiveId" clId="{8383568D-2D48-41CC-B5CE-A4682E48C75C}" dt="2020-11-30T20:29:09.758" v="2" actId="2696"/>
        <pc:sldMkLst>
          <pc:docMk/>
          <pc:sldMk cId="2197598358" sldId="278"/>
        </pc:sldMkLst>
      </pc:sldChg>
      <pc:sldChg chg="del">
        <pc:chgData name="Kavitha Subramaniyan" userId="637159d3bea1ea55" providerId="LiveId" clId="{8383568D-2D48-41CC-B5CE-A4682E48C75C}" dt="2020-11-30T20:29:13.849" v="3" actId="2696"/>
        <pc:sldMkLst>
          <pc:docMk/>
          <pc:sldMk cId="4215730063" sldId="281"/>
        </pc:sldMkLst>
      </pc:sldChg>
      <pc:sldChg chg="del">
        <pc:chgData name="Kavitha Subramaniyan" userId="637159d3bea1ea55" providerId="LiveId" clId="{8383568D-2D48-41CC-B5CE-A4682E48C75C}" dt="2020-11-30T20:29:20.846" v="4" actId="2696"/>
        <pc:sldMkLst>
          <pc:docMk/>
          <pc:sldMk cId="1919602974" sldId="282"/>
        </pc:sldMkLst>
      </pc:sldChg>
      <pc:sldChg chg="modSp mod">
        <pc:chgData name="Kavitha Subramaniyan" userId="637159d3bea1ea55" providerId="LiveId" clId="{8383568D-2D48-41CC-B5CE-A4682E48C75C}" dt="2020-11-30T20:29:25.569" v="5" actId="20577"/>
        <pc:sldMkLst>
          <pc:docMk/>
          <pc:sldMk cId="1499448036" sldId="283"/>
        </pc:sldMkLst>
        <pc:spChg chg="mod">
          <ac:chgData name="Kavitha Subramaniyan" userId="637159d3bea1ea55" providerId="LiveId" clId="{8383568D-2D48-41CC-B5CE-A4682E48C75C}" dt="2020-11-30T20:29:25.569" v="5" actId="20577"/>
          <ac:spMkLst>
            <pc:docMk/>
            <pc:sldMk cId="1499448036" sldId="283"/>
            <ac:spMk id="2" creationId="{47C91358-C3E3-49DA-BBEB-B93C104B9790}"/>
          </ac:spMkLst>
        </pc:spChg>
      </pc:sldChg>
      <pc:sldChg chg="modSp mod">
        <pc:chgData name="Kavitha Subramaniyan" userId="637159d3bea1ea55" providerId="LiveId" clId="{8383568D-2D48-41CC-B5CE-A4682E48C75C}" dt="2020-12-01T04:34:05.780" v="49" actId="20577"/>
        <pc:sldMkLst>
          <pc:docMk/>
          <pc:sldMk cId="2538932914" sldId="284"/>
        </pc:sldMkLst>
        <pc:spChg chg="mod">
          <ac:chgData name="Kavitha Subramaniyan" userId="637159d3bea1ea55" providerId="LiveId" clId="{8383568D-2D48-41CC-B5CE-A4682E48C75C}" dt="2020-12-01T04:34:05.780" v="49" actId="20577"/>
          <ac:spMkLst>
            <pc:docMk/>
            <pc:sldMk cId="2538932914" sldId="284"/>
            <ac:spMk id="9" creationId="{48F8D8DC-802E-4B27-B4DA-696CC511F15E}"/>
          </ac:spMkLst>
        </pc:spChg>
      </pc:sldChg>
      <pc:sldChg chg="modSp mod">
        <pc:chgData name="Kavitha Subramaniyan" userId="637159d3bea1ea55" providerId="LiveId" clId="{8383568D-2D48-41CC-B5CE-A4682E48C75C}" dt="2020-12-01T17:13:21.270" v="50" actId="21"/>
        <pc:sldMkLst>
          <pc:docMk/>
          <pc:sldMk cId="368427637" sldId="286"/>
        </pc:sldMkLst>
        <pc:spChg chg="mod">
          <ac:chgData name="Kavitha Subramaniyan" userId="637159d3bea1ea55" providerId="LiveId" clId="{8383568D-2D48-41CC-B5CE-A4682E48C75C}" dt="2020-12-01T17:13:21.270" v="50" actId="21"/>
          <ac:spMkLst>
            <pc:docMk/>
            <pc:sldMk cId="368427637" sldId="286"/>
            <ac:spMk id="3" creationId="{7612A47B-7486-43AE-B5D7-14CD2944B7E0}"/>
          </ac:spMkLst>
        </pc:spChg>
      </pc:sldChg>
      <pc:sldChg chg="del">
        <pc:chgData name="Kavitha Subramaniyan" userId="637159d3bea1ea55" providerId="LiveId" clId="{8383568D-2D48-41CC-B5CE-A4682E48C75C}" dt="2020-12-02T01:40:37.356" v="213" actId="2696"/>
        <pc:sldMkLst>
          <pc:docMk/>
          <pc:sldMk cId="3518334206" sldId="292"/>
        </pc:sldMkLst>
      </pc:sldChg>
      <pc:sldChg chg="addSp delSp modSp new mod setBg setClrOvrMap">
        <pc:chgData name="Kavitha Subramaniyan" userId="637159d3bea1ea55" providerId="LiveId" clId="{8383568D-2D48-41CC-B5CE-A4682E48C75C}" dt="2020-12-01T23:44:18.343" v="55" actId="26606"/>
        <pc:sldMkLst>
          <pc:docMk/>
          <pc:sldMk cId="3493032418" sldId="293"/>
        </pc:sldMkLst>
        <pc:spChg chg="mod">
          <ac:chgData name="Kavitha Subramaniyan" userId="637159d3bea1ea55" providerId="LiveId" clId="{8383568D-2D48-41CC-B5CE-A4682E48C75C}" dt="2020-12-01T23:44:18.343" v="55" actId="26606"/>
          <ac:spMkLst>
            <pc:docMk/>
            <pc:sldMk cId="3493032418" sldId="293"/>
            <ac:spMk id="2" creationId="{B0B12CB9-2AA4-4A96-A197-DC0F7DE580CE}"/>
          </ac:spMkLst>
        </pc:spChg>
        <pc:spChg chg="add del mod">
          <ac:chgData name="Kavitha Subramaniyan" userId="637159d3bea1ea55" providerId="LiveId" clId="{8383568D-2D48-41CC-B5CE-A4682E48C75C}" dt="2020-12-01T23:44:18.343" v="55" actId="26606"/>
          <ac:spMkLst>
            <pc:docMk/>
            <pc:sldMk cId="3493032418" sldId="293"/>
            <ac:spMk id="3" creationId="{D7EA2B5A-CD97-44CC-A220-99439A2B4C50}"/>
          </ac:spMkLst>
        </pc:spChg>
        <pc:spChg chg="add del">
          <ac:chgData name="Kavitha Subramaniyan" userId="637159d3bea1ea55" providerId="LiveId" clId="{8383568D-2D48-41CC-B5CE-A4682E48C75C}" dt="2020-12-01T23:44:15.628" v="52" actId="26606"/>
          <ac:spMkLst>
            <pc:docMk/>
            <pc:sldMk cId="3493032418" sldId="293"/>
            <ac:spMk id="9" creationId="{0F6F1E82-F603-49E4-9641-09EEA984A343}"/>
          </ac:spMkLst>
        </pc:spChg>
        <pc:spChg chg="add del">
          <ac:chgData name="Kavitha Subramaniyan" userId="637159d3bea1ea55" providerId="LiveId" clId="{8383568D-2D48-41CC-B5CE-A4682E48C75C}" dt="2020-12-01T23:44:15.628" v="52" actId="26606"/>
          <ac:spMkLst>
            <pc:docMk/>
            <pc:sldMk cId="3493032418" sldId="293"/>
            <ac:spMk id="13" creationId="{9D1595AB-90F6-488F-B5E3-F8CFCC8FAA19}"/>
          </ac:spMkLst>
        </pc:spChg>
        <pc:spChg chg="add del">
          <ac:chgData name="Kavitha Subramaniyan" userId="637159d3bea1ea55" providerId="LiveId" clId="{8383568D-2D48-41CC-B5CE-A4682E48C75C}" dt="2020-12-01T23:44:18.320" v="54" actId="26606"/>
          <ac:spMkLst>
            <pc:docMk/>
            <pc:sldMk cId="3493032418" sldId="293"/>
            <ac:spMk id="15" creationId="{67B74F2B-9534-4540-96B0-5C8E958B940F}"/>
          </ac:spMkLst>
        </pc:spChg>
        <pc:spChg chg="add del">
          <ac:chgData name="Kavitha Subramaniyan" userId="637159d3bea1ea55" providerId="LiveId" clId="{8383568D-2D48-41CC-B5CE-A4682E48C75C}" dt="2020-12-01T23:44:18.320" v="54" actId="26606"/>
          <ac:spMkLst>
            <pc:docMk/>
            <pc:sldMk cId="3493032418" sldId="293"/>
            <ac:spMk id="18" creationId="{D7EA2B5A-CD97-44CC-A220-99439A2B4C50}"/>
          </ac:spMkLst>
        </pc:spChg>
        <pc:spChg chg="add">
          <ac:chgData name="Kavitha Subramaniyan" userId="637159d3bea1ea55" providerId="LiveId" clId="{8383568D-2D48-41CC-B5CE-A4682E48C75C}" dt="2020-12-01T23:44:18.343" v="55" actId="26606"/>
          <ac:spMkLst>
            <pc:docMk/>
            <pc:sldMk cId="3493032418" sldId="293"/>
            <ac:spMk id="20" creationId="{68BDBE5C-BBE9-4E89-BEE5-DEB6EAB8702D}"/>
          </ac:spMkLst>
        </pc:spChg>
        <pc:spChg chg="add">
          <ac:chgData name="Kavitha Subramaniyan" userId="637159d3bea1ea55" providerId="LiveId" clId="{8383568D-2D48-41CC-B5CE-A4682E48C75C}" dt="2020-12-01T23:44:18.343" v="55" actId="26606"/>
          <ac:spMkLst>
            <pc:docMk/>
            <pc:sldMk cId="3493032418" sldId="293"/>
            <ac:spMk id="22" creationId="{DFC4168B-AA75-4715-9B96-CF84B170A68B}"/>
          </ac:spMkLst>
        </pc:spChg>
        <pc:graphicFrameChg chg="add del">
          <ac:chgData name="Kavitha Subramaniyan" userId="637159d3bea1ea55" providerId="LiveId" clId="{8383568D-2D48-41CC-B5CE-A4682E48C75C}" dt="2020-12-01T23:44:15.628" v="52" actId="26606"/>
          <ac:graphicFrameMkLst>
            <pc:docMk/>
            <pc:sldMk cId="3493032418" sldId="293"/>
            <ac:graphicFrameMk id="5" creationId="{AEAD05C6-66F7-4CD3-902B-08390A28E238}"/>
          </ac:graphicFrameMkLst>
        </pc:graphicFrameChg>
        <pc:graphicFrameChg chg="add">
          <ac:chgData name="Kavitha Subramaniyan" userId="637159d3bea1ea55" providerId="LiveId" clId="{8383568D-2D48-41CC-B5CE-A4682E48C75C}" dt="2020-12-01T23:44:18.343" v="55" actId="26606"/>
          <ac:graphicFrameMkLst>
            <pc:docMk/>
            <pc:sldMk cId="3493032418" sldId="293"/>
            <ac:graphicFrameMk id="23" creationId="{F93EE026-283A-4665-886A-8B157D8523CA}"/>
          </ac:graphicFrameMkLst>
        </pc:graphicFrameChg>
        <pc:picChg chg="add del">
          <ac:chgData name="Kavitha Subramaniyan" userId="637159d3bea1ea55" providerId="LiveId" clId="{8383568D-2D48-41CC-B5CE-A4682E48C75C}" dt="2020-12-01T23:44:18.320" v="54" actId="26606"/>
          <ac:picMkLst>
            <pc:docMk/>
            <pc:sldMk cId="3493032418" sldId="293"/>
            <ac:picMk id="16" creationId="{4EF4BD15-D9FC-4543-BCD5-95EC5EAFB204}"/>
          </ac:picMkLst>
        </pc:picChg>
        <pc:cxnChg chg="add del">
          <ac:chgData name="Kavitha Subramaniyan" userId="637159d3bea1ea55" providerId="LiveId" clId="{8383568D-2D48-41CC-B5CE-A4682E48C75C}" dt="2020-12-01T23:44:15.628" v="52" actId="26606"/>
          <ac:cxnSpMkLst>
            <pc:docMk/>
            <pc:sldMk cId="3493032418" sldId="293"/>
            <ac:cxnSpMk id="11" creationId="{C81CFD00-FC30-4AFB-A61F-3127B2C90F71}"/>
          </ac:cxnSpMkLst>
        </pc:cxnChg>
        <pc:cxnChg chg="add del">
          <ac:chgData name="Kavitha Subramaniyan" userId="637159d3bea1ea55" providerId="LiveId" clId="{8383568D-2D48-41CC-B5CE-A4682E48C75C}" dt="2020-12-01T23:44:18.320" v="54" actId="26606"/>
          <ac:cxnSpMkLst>
            <pc:docMk/>
            <pc:sldMk cId="3493032418" sldId="293"/>
            <ac:cxnSpMk id="17" creationId="{33BECB2B-2CFA-412C-880F-C4B60974936F}"/>
          </ac:cxnSpMkLst>
        </pc:cxnChg>
        <pc:cxnChg chg="add">
          <ac:chgData name="Kavitha Subramaniyan" userId="637159d3bea1ea55" providerId="LiveId" clId="{8383568D-2D48-41CC-B5CE-A4682E48C75C}" dt="2020-12-01T23:44:18.343" v="55" actId="26606"/>
          <ac:cxnSpMkLst>
            <pc:docMk/>
            <pc:sldMk cId="3493032418" sldId="293"/>
            <ac:cxnSpMk id="21" creationId="{2752F38C-F560-47AA-90AD-209F39C04150}"/>
          </ac:cxnSpMkLst>
        </pc:cxnChg>
      </pc:sldChg>
      <pc:sldChg chg="addSp delSp modSp new mod setBg setClrOvrMap">
        <pc:chgData name="Kavitha Subramaniyan" userId="637159d3bea1ea55" providerId="LiveId" clId="{8383568D-2D48-41CC-B5CE-A4682E48C75C}" dt="2020-12-02T00:28:08.234" v="212" actId="26606"/>
        <pc:sldMkLst>
          <pc:docMk/>
          <pc:sldMk cId="3086639593" sldId="294"/>
        </pc:sldMkLst>
        <pc:spChg chg="mod">
          <ac:chgData name="Kavitha Subramaniyan" userId="637159d3bea1ea55" providerId="LiveId" clId="{8383568D-2D48-41CC-B5CE-A4682E48C75C}" dt="2020-12-02T00:28:08.234" v="212" actId="26606"/>
          <ac:spMkLst>
            <pc:docMk/>
            <pc:sldMk cId="3086639593" sldId="294"/>
            <ac:spMk id="2" creationId="{DDB9BDC4-1F9E-4B4E-AFD8-4BCD700E918B}"/>
          </ac:spMkLst>
        </pc:spChg>
        <pc:spChg chg="del mod">
          <ac:chgData name="Kavitha Subramaniyan" userId="637159d3bea1ea55" providerId="LiveId" clId="{8383568D-2D48-41CC-B5CE-A4682E48C75C}" dt="2020-12-02T00:28:08.234" v="212" actId="26606"/>
          <ac:spMkLst>
            <pc:docMk/>
            <pc:sldMk cId="3086639593" sldId="294"/>
            <ac:spMk id="3" creationId="{FD931892-92F3-47AE-A065-C8A70A18FC01}"/>
          </ac:spMkLst>
        </pc:spChg>
        <pc:spChg chg="add">
          <ac:chgData name="Kavitha Subramaniyan" userId="637159d3bea1ea55" providerId="LiveId" clId="{8383568D-2D48-41CC-B5CE-A4682E48C75C}" dt="2020-12-02T00:28:08.234" v="212" actId="26606"/>
          <ac:spMkLst>
            <pc:docMk/>
            <pc:sldMk cId="3086639593" sldId="294"/>
            <ac:spMk id="9" creationId="{0F6F1E82-F603-49E4-9641-09EEA984A343}"/>
          </ac:spMkLst>
        </pc:spChg>
        <pc:spChg chg="add">
          <ac:chgData name="Kavitha Subramaniyan" userId="637159d3bea1ea55" providerId="LiveId" clId="{8383568D-2D48-41CC-B5CE-A4682E48C75C}" dt="2020-12-02T00:28:08.234" v="212" actId="26606"/>
          <ac:spMkLst>
            <pc:docMk/>
            <pc:sldMk cId="3086639593" sldId="294"/>
            <ac:spMk id="13" creationId="{9D1595AB-90F6-488F-B5E3-F8CFCC8FAA19}"/>
          </ac:spMkLst>
        </pc:spChg>
        <pc:graphicFrameChg chg="add">
          <ac:chgData name="Kavitha Subramaniyan" userId="637159d3bea1ea55" providerId="LiveId" clId="{8383568D-2D48-41CC-B5CE-A4682E48C75C}" dt="2020-12-02T00:28:08.234" v="212" actId="26606"/>
          <ac:graphicFrameMkLst>
            <pc:docMk/>
            <pc:sldMk cId="3086639593" sldId="294"/>
            <ac:graphicFrameMk id="5" creationId="{27C2DB29-4779-4F15-9C0E-6C528CF5C664}"/>
          </ac:graphicFrameMkLst>
        </pc:graphicFrameChg>
        <pc:cxnChg chg="add">
          <ac:chgData name="Kavitha Subramaniyan" userId="637159d3bea1ea55" providerId="LiveId" clId="{8383568D-2D48-41CC-B5CE-A4682E48C75C}" dt="2020-12-02T00:28:08.234" v="212" actId="26606"/>
          <ac:cxnSpMkLst>
            <pc:docMk/>
            <pc:sldMk cId="3086639593" sldId="294"/>
            <ac:cxnSpMk id="11" creationId="{C81CFD00-FC30-4AFB-A61F-3127B2C90F71}"/>
          </ac:cxnSpMkLst>
        </pc:cxnChg>
      </pc:sldChg>
    </pc:docChg>
  </pc:docChgLst>
</pc:chgInfo>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67C300-6402-4D57-8D55-C1C7D163D18F}"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736D8C77-8235-4F1D-8CD6-AE4A06C403E8}">
      <dgm:prSet/>
      <dgm:spPr/>
      <dgm:t>
        <a:bodyPr/>
        <a:lstStyle/>
        <a:p>
          <a:pPr>
            <a:defRPr cap="all"/>
          </a:pPr>
          <a:r>
            <a:rPr lang="en-US"/>
            <a:t>1.IoT Introduction</a:t>
          </a:r>
        </a:p>
      </dgm:t>
    </dgm:pt>
    <dgm:pt modelId="{68C3AAA7-0A2E-4843-B898-A496FF25F519}" type="parTrans" cxnId="{804C5FE9-D394-48EF-8E49-12D2675778EB}">
      <dgm:prSet/>
      <dgm:spPr/>
      <dgm:t>
        <a:bodyPr/>
        <a:lstStyle/>
        <a:p>
          <a:endParaRPr lang="en-US"/>
        </a:p>
      </dgm:t>
    </dgm:pt>
    <dgm:pt modelId="{0D374543-39B2-4293-9BC7-02DFDDEA64B4}" type="sibTrans" cxnId="{804C5FE9-D394-48EF-8E49-12D2675778EB}">
      <dgm:prSet/>
      <dgm:spPr/>
      <dgm:t>
        <a:bodyPr/>
        <a:lstStyle/>
        <a:p>
          <a:endParaRPr lang="en-US"/>
        </a:p>
      </dgm:t>
    </dgm:pt>
    <dgm:pt modelId="{E4D79743-B537-425D-841E-64B423F1ED0B}">
      <dgm:prSet/>
      <dgm:spPr/>
      <dgm:t>
        <a:bodyPr/>
        <a:lstStyle/>
        <a:p>
          <a:pPr>
            <a:defRPr cap="all"/>
          </a:pPr>
          <a:r>
            <a:rPr lang="en-US"/>
            <a:t>2.IoT Architecture</a:t>
          </a:r>
        </a:p>
      </dgm:t>
    </dgm:pt>
    <dgm:pt modelId="{4E4ECC4A-A39C-491A-89DF-6AC95EEAA3F6}" type="parTrans" cxnId="{8E659EC2-C0DA-45F8-A8D1-4DA003E8899E}">
      <dgm:prSet/>
      <dgm:spPr/>
      <dgm:t>
        <a:bodyPr/>
        <a:lstStyle/>
        <a:p>
          <a:endParaRPr lang="en-US"/>
        </a:p>
      </dgm:t>
    </dgm:pt>
    <dgm:pt modelId="{D8136014-84FE-4645-BF09-BC3EF39D6076}" type="sibTrans" cxnId="{8E659EC2-C0DA-45F8-A8D1-4DA003E8899E}">
      <dgm:prSet/>
      <dgm:spPr/>
      <dgm:t>
        <a:bodyPr/>
        <a:lstStyle/>
        <a:p>
          <a:endParaRPr lang="en-US"/>
        </a:p>
      </dgm:t>
    </dgm:pt>
    <dgm:pt modelId="{DA377A9F-C857-48B9-BFAC-226EE7388FE1}">
      <dgm:prSet/>
      <dgm:spPr/>
      <dgm:t>
        <a:bodyPr/>
        <a:lstStyle/>
        <a:p>
          <a:pPr>
            <a:defRPr cap="all"/>
          </a:pPr>
          <a:r>
            <a:rPr lang="en-US"/>
            <a:t>3.SOA Introduction</a:t>
          </a:r>
        </a:p>
      </dgm:t>
    </dgm:pt>
    <dgm:pt modelId="{09C66A0F-BEFE-43D4-8133-7903F4DB8F94}" type="parTrans" cxnId="{6FD34104-3F3E-44F8-ACC0-2E696A592E7F}">
      <dgm:prSet/>
      <dgm:spPr/>
      <dgm:t>
        <a:bodyPr/>
        <a:lstStyle/>
        <a:p>
          <a:endParaRPr lang="en-US"/>
        </a:p>
      </dgm:t>
    </dgm:pt>
    <dgm:pt modelId="{B3761E75-3486-4D08-BDBE-228A66EA6B26}" type="sibTrans" cxnId="{6FD34104-3F3E-44F8-ACC0-2E696A592E7F}">
      <dgm:prSet/>
      <dgm:spPr/>
      <dgm:t>
        <a:bodyPr/>
        <a:lstStyle/>
        <a:p>
          <a:endParaRPr lang="en-US"/>
        </a:p>
      </dgm:t>
    </dgm:pt>
    <dgm:pt modelId="{0BD4B4BA-19BA-46CE-9088-877A6D5709DD}">
      <dgm:prSet/>
      <dgm:spPr/>
      <dgm:t>
        <a:bodyPr/>
        <a:lstStyle/>
        <a:p>
          <a:pPr>
            <a:defRPr cap="all"/>
          </a:pPr>
          <a:r>
            <a:rPr lang="en-US" dirty="0"/>
            <a:t>4.Issues and Challenges</a:t>
          </a:r>
        </a:p>
      </dgm:t>
    </dgm:pt>
    <dgm:pt modelId="{823370F9-CF29-4F42-9B4C-7C94C3D0FE98}" type="parTrans" cxnId="{88EFE7F4-3E16-497B-85A8-8697D06A2B66}">
      <dgm:prSet/>
      <dgm:spPr/>
      <dgm:t>
        <a:bodyPr/>
        <a:lstStyle/>
        <a:p>
          <a:endParaRPr lang="en-US"/>
        </a:p>
      </dgm:t>
    </dgm:pt>
    <dgm:pt modelId="{6D17DBC4-1C06-4BB8-9E72-49C11DBEAAEB}" type="sibTrans" cxnId="{88EFE7F4-3E16-497B-85A8-8697D06A2B66}">
      <dgm:prSet/>
      <dgm:spPr/>
      <dgm:t>
        <a:bodyPr/>
        <a:lstStyle/>
        <a:p>
          <a:endParaRPr lang="en-US"/>
        </a:p>
      </dgm:t>
    </dgm:pt>
    <dgm:pt modelId="{4C448AF6-92FA-498A-95B6-CEE0AF6BE873}">
      <dgm:prSet/>
      <dgm:spPr/>
      <dgm:t>
        <a:bodyPr/>
        <a:lstStyle/>
        <a:p>
          <a:pPr>
            <a:defRPr cap="all"/>
          </a:pPr>
          <a:r>
            <a:rPr lang="en-US" dirty="0"/>
            <a:t>5.SOA in IoT case study </a:t>
          </a:r>
        </a:p>
      </dgm:t>
    </dgm:pt>
    <dgm:pt modelId="{E6AD5529-6CB5-4F07-99E0-81E2609AB4A2}" type="parTrans" cxnId="{6151FF42-EFAF-4E24-8C3C-DBC01E0E8E0E}">
      <dgm:prSet/>
      <dgm:spPr/>
      <dgm:t>
        <a:bodyPr/>
        <a:lstStyle/>
        <a:p>
          <a:endParaRPr lang="en-US"/>
        </a:p>
      </dgm:t>
    </dgm:pt>
    <dgm:pt modelId="{088F391C-28CC-42CE-812A-4C614C6ACD74}" type="sibTrans" cxnId="{6151FF42-EFAF-4E24-8C3C-DBC01E0E8E0E}">
      <dgm:prSet/>
      <dgm:spPr/>
      <dgm:t>
        <a:bodyPr/>
        <a:lstStyle/>
        <a:p>
          <a:endParaRPr lang="en-US"/>
        </a:p>
      </dgm:t>
    </dgm:pt>
    <dgm:pt modelId="{5654AD5F-BF92-482E-A675-95631915FA01}">
      <dgm:prSet/>
      <dgm:spPr/>
      <dgm:t>
        <a:bodyPr/>
        <a:lstStyle/>
        <a:p>
          <a:pPr>
            <a:defRPr cap="all"/>
          </a:pPr>
          <a:endParaRPr lang="en-US" dirty="0"/>
        </a:p>
      </dgm:t>
    </dgm:pt>
    <dgm:pt modelId="{58F0FB7C-634A-456B-BF7D-D6BD5BF49F7B}" type="parTrans" cxnId="{6DE6ED50-8E51-4600-86A1-353AF97A1793}">
      <dgm:prSet/>
      <dgm:spPr/>
      <dgm:t>
        <a:bodyPr/>
        <a:lstStyle/>
        <a:p>
          <a:endParaRPr lang="en-US"/>
        </a:p>
      </dgm:t>
    </dgm:pt>
    <dgm:pt modelId="{DE18C6A5-1ABF-4E12-9D08-4A8D32021769}" type="sibTrans" cxnId="{6DE6ED50-8E51-4600-86A1-353AF97A1793}">
      <dgm:prSet/>
      <dgm:spPr/>
      <dgm:t>
        <a:bodyPr/>
        <a:lstStyle/>
        <a:p>
          <a:endParaRPr lang="en-US"/>
        </a:p>
      </dgm:t>
    </dgm:pt>
    <dgm:pt modelId="{6DAAFE4B-4615-4B80-A078-886E3C6101ED}" type="pres">
      <dgm:prSet presAssocID="{E567C300-6402-4D57-8D55-C1C7D163D18F}" presName="outerComposite" presStyleCnt="0">
        <dgm:presLayoutVars>
          <dgm:chMax val="5"/>
          <dgm:dir/>
          <dgm:resizeHandles val="exact"/>
        </dgm:presLayoutVars>
      </dgm:prSet>
      <dgm:spPr/>
    </dgm:pt>
    <dgm:pt modelId="{4B3B63F2-0B68-4877-8E4A-BBA20D0F5978}" type="pres">
      <dgm:prSet presAssocID="{E567C300-6402-4D57-8D55-C1C7D163D18F}" presName="dummyMaxCanvas" presStyleCnt="0">
        <dgm:presLayoutVars/>
      </dgm:prSet>
      <dgm:spPr/>
    </dgm:pt>
    <dgm:pt modelId="{89DC01B9-DC20-43CE-BAD3-BDC74FB53569}" type="pres">
      <dgm:prSet presAssocID="{E567C300-6402-4D57-8D55-C1C7D163D18F}" presName="FiveNodes_1" presStyleLbl="node1" presStyleIdx="0" presStyleCnt="5">
        <dgm:presLayoutVars>
          <dgm:bulletEnabled val="1"/>
        </dgm:presLayoutVars>
      </dgm:prSet>
      <dgm:spPr/>
    </dgm:pt>
    <dgm:pt modelId="{94C5D4BF-6279-463A-9B67-E3205D2FA13F}" type="pres">
      <dgm:prSet presAssocID="{E567C300-6402-4D57-8D55-C1C7D163D18F}" presName="FiveNodes_2" presStyleLbl="node1" presStyleIdx="1" presStyleCnt="5">
        <dgm:presLayoutVars>
          <dgm:bulletEnabled val="1"/>
        </dgm:presLayoutVars>
      </dgm:prSet>
      <dgm:spPr/>
    </dgm:pt>
    <dgm:pt modelId="{E1C6697C-58C3-49DD-8767-D9B9E3F3E8D7}" type="pres">
      <dgm:prSet presAssocID="{E567C300-6402-4D57-8D55-C1C7D163D18F}" presName="FiveNodes_3" presStyleLbl="node1" presStyleIdx="2" presStyleCnt="5">
        <dgm:presLayoutVars>
          <dgm:bulletEnabled val="1"/>
        </dgm:presLayoutVars>
      </dgm:prSet>
      <dgm:spPr/>
    </dgm:pt>
    <dgm:pt modelId="{2EEBE49A-EF1A-4BC4-BECE-8D21B9B8E756}" type="pres">
      <dgm:prSet presAssocID="{E567C300-6402-4D57-8D55-C1C7D163D18F}" presName="FiveNodes_4" presStyleLbl="node1" presStyleIdx="3" presStyleCnt="5">
        <dgm:presLayoutVars>
          <dgm:bulletEnabled val="1"/>
        </dgm:presLayoutVars>
      </dgm:prSet>
      <dgm:spPr/>
    </dgm:pt>
    <dgm:pt modelId="{ED5E255E-1BB3-43AB-99DC-9D8260208E3B}" type="pres">
      <dgm:prSet presAssocID="{E567C300-6402-4D57-8D55-C1C7D163D18F}" presName="FiveNodes_5" presStyleLbl="node1" presStyleIdx="4" presStyleCnt="5">
        <dgm:presLayoutVars>
          <dgm:bulletEnabled val="1"/>
        </dgm:presLayoutVars>
      </dgm:prSet>
      <dgm:spPr/>
    </dgm:pt>
    <dgm:pt modelId="{8876F017-B3C9-4141-8B85-4A34CC74F513}" type="pres">
      <dgm:prSet presAssocID="{E567C300-6402-4D57-8D55-C1C7D163D18F}" presName="FiveConn_1-2" presStyleLbl="fgAccFollowNode1" presStyleIdx="0" presStyleCnt="4">
        <dgm:presLayoutVars>
          <dgm:bulletEnabled val="1"/>
        </dgm:presLayoutVars>
      </dgm:prSet>
      <dgm:spPr/>
    </dgm:pt>
    <dgm:pt modelId="{BCBC9BC4-D8CE-47F5-B092-718A27074E61}" type="pres">
      <dgm:prSet presAssocID="{E567C300-6402-4D57-8D55-C1C7D163D18F}" presName="FiveConn_2-3" presStyleLbl="fgAccFollowNode1" presStyleIdx="1" presStyleCnt="4">
        <dgm:presLayoutVars>
          <dgm:bulletEnabled val="1"/>
        </dgm:presLayoutVars>
      </dgm:prSet>
      <dgm:spPr/>
    </dgm:pt>
    <dgm:pt modelId="{DDBF07C3-249F-4E4E-912C-46456D368C5C}" type="pres">
      <dgm:prSet presAssocID="{E567C300-6402-4D57-8D55-C1C7D163D18F}" presName="FiveConn_3-4" presStyleLbl="fgAccFollowNode1" presStyleIdx="2" presStyleCnt="4">
        <dgm:presLayoutVars>
          <dgm:bulletEnabled val="1"/>
        </dgm:presLayoutVars>
      </dgm:prSet>
      <dgm:spPr/>
    </dgm:pt>
    <dgm:pt modelId="{9F734D51-180B-40BE-98F2-05D64495788E}" type="pres">
      <dgm:prSet presAssocID="{E567C300-6402-4D57-8D55-C1C7D163D18F}" presName="FiveConn_4-5" presStyleLbl="fgAccFollowNode1" presStyleIdx="3" presStyleCnt="4">
        <dgm:presLayoutVars>
          <dgm:bulletEnabled val="1"/>
        </dgm:presLayoutVars>
      </dgm:prSet>
      <dgm:spPr/>
    </dgm:pt>
    <dgm:pt modelId="{41AFDF64-A698-4EE0-9843-C16072B1FD51}" type="pres">
      <dgm:prSet presAssocID="{E567C300-6402-4D57-8D55-C1C7D163D18F}" presName="FiveNodes_1_text" presStyleLbl="node1" presStyleIdx="4" presStyleCnt="5">
        <dgm:presLayoutVars>
          <dgm:bulletEnabled val="1"/>
        </dgm:presLayoutVars>
      </dgm:prSet>
      <dgm:spPr/>
    </dgm:pt>
    <dgm:pt modelId="{B3536859-0765-4A2A-9B1A-9754F7AB42B3}" type="pres">
      <dgm:prSet presAssocID="{E567C300-6402-4D57-8D55-C1C7D163D18F}" presName="FiveNodes_2_text" presStyleLbl="node1" presStyleIdx="4" presStyleCnt="5">
        <dgm:presLayoutVars>
          <dgm:bulletEnabled val="1"/>
        </dgm:presLayoutVars>
      </dgm:prSet>
      <dgm:spPr/>
    </dgm:pt>
    <dgm:pt modelId="{73180D4A-B3FA-42E8-AA58-B84C9A955386}" type="pres">
      <dgm:prSet presAssocID="{E567C300-6402-4D57-8D55-C1C7D163D18F}" presName="FiveNodes_3_text" presStyleLbl="node1" presStyleIdx="4" presStyleCnt="5">
        <dgm:presLayoutVars>
          <dgm:bulletEnabled val="1"/>
        </dgm:presLayoutVars>
      </dgm:prSet>
      <dgm:spPr/>
    </dgm:pt>
    <dgm:pt modelId="{9880B0F2-7EF5-4D8D-A2BB-416D521D4BCC}" type="pres">
      <dgm:prSet presAssocID="{E567C300-6402-4D57-8D55-C1C7D163D18F}" presName="FiveNodes_4_text" presStyleLbl="node1" presStyleIdx="4" presStyleCnt="5">
        <dgm:presLayoutVars>
          <dgm:bulletEnabled val="1"/>
        </dgm:presLayoutVars>
      </dgm:prSet>
      <dgm:spPr/>
    </dgm:pt>
    <dgm:pt modelId="{89356485-317E-404D-A1EC-F5DB541C7386}" type="pres">
      <dgm:prSet presAssocID="{E567C300-6402-4D57-8D55-C1C7D163D18F}" presName="FiveNodes_5_text" presStyleLbl="node1" presStyleIdx="4" presStyleCnt="5">
        <dgm:presLayoutVars>
          <dgm:bulletEnabled val="1"/>
        </dgm:presLayoutVars>
      </dgm:prSet>
      <dgm:spPr/>
    </dgm:pt>
  </dgm:ptLst>
  <dgm:cxnLst>
    <dgm:cxn modelId="{6FD34104-3F3E-44F8-ACC0-2E696A592E7F}" srcId="{E567C300-6402-4D57-8D55-C1C7D163D18F}" destId="{DA377A9F-C857-48B9-BFAC-226EE7388FE1}" srcOrd="2" destOrd="0" parTransId="{09C66A0F-BEFE-43D4-8133-7903F4DB8F94}" sibTransId="{B3761E75-3486-4D08-BDBE-228A66EA6B26}"/>
    <dgm:cxn modelId="{215C8D12-B735-4D38-93CC-EB67605F54BE}" type="presOf" srcId="{B3761E75-3486-4D08-BDBE-228A66EA6B26}" destId="{DDBF07C3-249F-4E4E-912C-46456D368C5C}" srcOrd="0" destOrd="0" presId="urn:microsoft.com/office/officeart/2005/8/layout/vProcess5"/>
    <dgm:cxn modelId="{CA8F2D1B-922E-4D28-B6FB-FA8CBC9A16E7}" type="presOf" srcId="{736D8C77-8235-4F1D-8CD6-AE4A06C403E8}" destId="{41AFDF64-A698-4EE0-9843-C16072B1FD51}" srcOrd="1" destOrd="0" presId="urn:microsoft.com/office/officeart/2005/8/layout/vProcess5"/>
    <dgm:cxn modelId="{FF5EB235-D840-4AB4-8F39-B6FD5C5F3376}" type="presOf" srcId="{6D17DBC4-1C06-4BB8-9E72-49C11DBEAAEB}" destId="{9F734D51-180B-40BE-98F2-05D64495788E}" srcOrd="0" destOrd="0" presId="urn:microsoft.com/office/officeart/2005/8/layout/vProcess5"/>
    <dgm:cxn modelId="{EFF7E536-1E1F-422C-A80C-13188C13D988}" type="presOf" srcId="{E567C300-6402-4D57-8D55-C1C7D163D18F}" destId="{6DAAFE4B-4615-4B80-A078-886E3C6101ED}" srcOrd="0" destOrd="0" presId="urn:microsoft.com/office/officeart/2005/8/layout/vProcess5"/>
    <dgm:cxn modelId="{E290B93F-7E2A-4B41-904C-4C5F5FD022E7}" type="presOf" srcId="{E4D79743-B537-425D-841E-64B423F1ED0B}" destId="{B3536859-0765-4A2A-9B1A-9754F7AB42B3}" srcOrd="1" destOrd="0" presId="urn:microsoft.com/office/officeart/2005/8/layout/vProcess5"/>
    <dgm:cxn modelId="{6151FF42-EFAF-4E24-8C3C-DBC01E0E8E0E}" srcId="{E567C300-6402-4D57-8D55-C1C7D163D18F}" destId="{4C448AF6-92FA-498A-95B6-CEE0AF6BE873}" srcOrd="4" destOrd="0" parTransId="{E6AD5529-6CB5-4F07-99E0-81E2609AB4A2}" sibTransId="{088F391C-28CC-42CE-812A-4C614C6ACD74}"/>
    <dgm:cxn modelId="{A78D2545-9E28-46F6-9D54-49E682F8CF69}" type="presOf" srcId="{0BD4B4BA-19BA-46CE-9088-877A6D5709DD}" destId="{2EEBE49A-EF1A-4BC4-BECE-8D21B9B8E756}" srcOrd="0" destOrd="0" presId="urn:microsoft.com/office/officeart/2005/8/layout/vProcess5"/>
    <dgm:cxn modelId="{625D3468-8D49-40D2-A863-77BB60266F72}" type="presOf" srcId="{DA377A9F-C857-48B9-BFAC-226EE7388FE1}" destId="{73180D4A-B3FA-42E8-AA58-B84C9A955386}" srcOrd="1" destOrd="0" presId="urn:microsoft.com/office/officeart/2005/8/layout/vProcess5"/>
    <dgm:cxn modelId="{6DE6ED50-8E51-4600-86A1-353AF97A1793}" srcId="{E567C300-6402-4D57-8D55-C1C7D163D18F}" destId="{5654AD5F-BF92-482E-A675-95631915FA01}" srcOrd="5" destOrd="0" parTransId="{58F0FB7C-634A-456B-BF7D-D6BD5BF49F7B}" sibTransId="{DE18C6A5-1ABF-4E12-9D08-4A8D32021769}"/>
    <dgm:cxn modelId="{89639953-7826-4948-89BF-5AAD6814E4F6}" type="presOf" srcId="{DA377A9F-C857-48B9-BFAC-226EE7388FE1}" destId="{E1C6697C-58C3-49DD-8767-D9B9E3F3E8D7}" srcOrd="0" destOrd="0" presId="urn:microsoft.com/office/officeart/2005/8/layout/vProcess5"/>
    <dgm:cxn modelId="{3C8EB573-828D-4E0B-B000-365F041631ED}" type="presOf" srcId="{0D374543-39B2-4293-9BC7-02DFDDEA64B4}" destId="{8876F017-B3C9-4141-8B85-4A34CC74F513}" srcOrd="0" destOrd="0" presId="urn:microsoft.com/office/officeart/2005/8/layout/vProcess5"/>
    <dgm:cxn modelId="{59ECA888-BFC1-4FA3-98C8-C363B10CA4F6}" type="presOf" srcId="{E4D79743-B537-425D-841E-64B423F1ED0B}" destId="{94C5D4BF-6279-463A-9B67-E3205D2FA13F}" srcOrd="0" destOrd="0" presId="urn:microsoft.com/office/officeart/2005/8/layout/vProcess5"/>
    <dgm:cxn modelId="{A319879F-C8D0-498A-8698-B8886650C900}" type="presOf" srcId="{D8136014-84FE-4645-BF09-BC3EF39D6076}" destId="{BCBC9BC4-D8CE-47F5-B092-718A27074E61}" srcOrd="0" destOrd="0" presId="urn:microsoft.com/office/officeart/2005/8/layout/vProcess5"/>
    <dgm:cxn modelId="{1005CDBF-9CF7-4E78-B0A5-96E791443440}" type="presOf" srcId="{0BD4B4BA-19BA-46CE-9088-877A6D5709DD}" destId="{9880B0F2-7EF5-4D8D-A2BB-416D521D4BCC}" srcOrd="1" destOrd="0" presId="urn:microsoft.com/office/officeart/2005/8/layout/vProcess5"/>
    <dgm:cxn modelId="{8E659EC2-C0DA-45F8-A8D1-4DA003E8899E}" srcId="{E567C300-6402-4D57-8D55-C1C7D163D18F}" destId="{E4D79743-B537-425D-841E-64B423F1ED0B}" srcOrd="1" destOrd="0" parTransId="{4E4ECC4A-A39C-491A-89DF-6AC95EEAA3F6}" sibTransId="{D8136014-84FE-4645-BF09-BC3EF39D6076}"/>
    <dgm:cxn modelId="{F55402C5-3DFF-4101-8F83-81C98D8FAF37}" type="presOf" srcId="{736D8C77-8235-4F1D-8CD6-AE4A06C403E8}" destId="{89DC01B9-DC20-43CE-BAD3-BDC74FB53569}" srcOrd="0" destOrd="0" presId="urn:microsoft.com/office/officeart/2005/8/layout/vProcess5"/>
    <dgm:cxn modelId="{804C5FE9-D394-48EF-8E49-12D2675778EB}" srcId="{E567C300-6402-4D57-8D55-C1C7D163D18F}" destId="{736D8C77-8235-4F1D-8CD6-AE4A06C403E8}" srcOrd="0" destOrd="0" parTransId="{68C3AAA7-0A2E-4843-B898-A496FF25F519}" sibTransId="{0D374543-39B2-4293-9BC7-02DFDDEA64B4}"/>
    <dgm:cxn modelId="{099A8AF2-2766-4161-A303-7FA98583BBC1}" type="presOf" srcId="{4C448AF6-92FA-498A-95B6-CEE0AF6BE873}" destId="{ED5E255E-1BB3-43AB-99DC-9D8260208E3B}" srcOrd="0" destOrd="0" presId="urn:microsoft.com/office/officeart/2005/8/layout/vProcess5"/>
    <dgm:cxn modelId="{88EFE7F4-3E16-497B-85A8-8697D06A2B66}" srcId="{E567C300-6402-4D57-8D55-C1C7D163D18F}" destId="{0BD4B4BA-19BA-46CE-9088-877A6D5709DD}" srcOrd="3" destOrd="0" parTransId="{823370F9-CF29-4F42-9B4C-7C94C3D0FE98}" sibTransId="{6D17DBC4-1C06-4BB8-9E72-49C11DBEAAEB}"/>
    <dgm:cxn modelId="{434259FF-9C75-41D1-BC18-E25F7F38207B}" type="presOf" srcId="{4C448AF6-92FA-498A-95B6-CEE0AF6BE873}" destId="{89356485-317E-404D-A1EC-F5DB541C7386}" srcOrd="1" destOrd="0" presId="urn:microsoft.com/office/officeart/2005/8/layout/vProcess5"/>
    <dgm:cxn modelId="{2C1485E8-86AE-4D91-BEBD-2B20E250373A}" type="presParOf" srcId="{6DAAFE4B-4615-4B80-A078-886E3C6101ED}" destId="{4B3B63F2-0B68-4877-8E4A-BBA20D0F5978}" srcOrd="0" destOrd="0" presId="urn:microsoft.com/office/officeart/2005/8/layout/vProcess5"/>
    <dgm:cxn modelId="{E1EEEE09-4554-4D8F-89E6-60E726C5B8CB}" type="presParOf" srcId="{6DAAFE4B-4615-4B80-A078-886E3C6101ED}" destId="{89DC01B9-DC20-43CE-BAD3-BDC74FB53569}" srcOrd="1" destOrd="0" presId="urn:microsoft.com/office/officeart/2005/8/layout/vProcess5"/>
    <dgm:cxn modelId="{FFDE3EAD-DD3D-41C6-86F5-7587A2709AE7}" type="presParOf" srcId="{6DAAFE4B-4615-4B80-A078-886E3C6101ED}" destId="{94C5D4BF-6279-463A-9B67-E3205D2FA13F}" srcOrd="2" destOrd="0" presId="urn:microsoft.com/office/officeart/2005/8/layout/vProcess5"/>
    <dgm:cxn modelId="{6C0FFEA9-0700-47A9-BCFB-77E479227DE5}" type="presParOf" srcId="{6DAAFE4B-4615-4B80-A078-886E3C6101ED}" destId="{E1C6697C-58C3-49DD-8767-D9B9E3F3E8D7}" srcOrd="3" destOrd="0" presId="urn:microsoft.com/office/officeart/2005/8/layout/vProcess5"/>
    <dgm:cxn modelId="{F1238AF9-BC45-43AA-89C0-4E90E66E697B}" type="presParOf" srcId="{6DAAFE4B-4615-4B80-A078-886E3C6101ED}" destId="{2EEBE49A-EF1A-4BC4-BECE-8D21B9B8E756}" srcOrd="4" destOrd="0" presId="urn:microsoft.com/office/officeart/2005/8/layout/vProcess5"/>
    <dgm:cxn modelId="{7BFD9224-E7E6-4AE9-A23A-557801164BFB}" type="presParOf" srcId="{6DAAFE4B-4615-4B80-A078-886E3C6101ED}" destId="{ED5E255E-1BB3-43AB-99DC-9D8260208E3B}" srcOrd="5" destOrd="0" presId="urn:microsoft.com/office/officeart/2005/8/layout/vProcess5"/>
    <dgm:cxn modelId="{3B537DCD-BFF4-4C6F-808A-39E029406CCD}" type="presParOf" srcId="{6DAAFE4B-4615-4B80-A078-886E3C6101ED}" destId="{8876F017-B3C9-4141-8B85-4A34CC74F513}" srcOrd="6" destOrd="0" presId="urn:microsoft.com/office/officeart/2005/8/layout/vProcess5"/>
    <dgm:cxn modelId="{59912856-B997-4533-B378-1DEA0C2ED352}" type="presParOf" srcId="{6DAAFE4B-4615-4B80-A078-886E3C6101ED}" destId="{BCBC9BC4-D8CE-47F5-B092-718A27074E61}" srcOrd="7" destOrd="0" presId="urn:microsoft.com/office/officeart/2005/8/layout/vProcess5"/>
    <dgm:cxn modelId="{DC466D32-30B0-47D7-AFB0-891BAE08CBC7}" type="presParOf" srcId="{6DAAFE4B-4615-4B80-A078-886E3C6101ED}" destId="{DDBF07C3-249F-4E4E-912C-46456D368C5C}" srcOrd="8" destOrd="0" presId="urn:microsoft.com/office/officeart/2005/8/layout/vProcess5"/>
    <dgm:cxn modelId="{16EA83D0-8354-4354-8AC3-51CD3109DBF2}" type="presParOf" srcId="{6DAAFE4B-4615-4B80-A078-886E3C6101ED}" destId="{9F734D51-180B-40BE-98F2-05D64495788E}" srcOrd="9" destOrd="0" presId="urn:microsoft.com/office/officeart/2005/8/layout/vProcess5"/>
    <dgm:cxn modelId="{DF2D8E82-78EF-4A66-9E7E-BC0C676FAA12}" type="presParOf" srcId="{6DAAFE4B-4615-4B80-A078-886E3C6101ED}" destId="{41AFDF64-A698-4EE0-9843-C16072B1FD51}" srcOrd="10" destOrd="0" presId="urn:microsoft.com/office/officeart/2005/8/layout/vProcess5"/>
    <dgm:cxn modelId="{25CBB44B-F388-467D-BA84-603BF840C325}" type="presParOf" srcId="{6DAAFE4B-4615-4B80-A078-886E3C6101ED}" destId="{B3536859-0765-4A2A-9B1A-9754F7AB42B3}" srcOrd="11" destOrd="0" presId="urn:microsoft.com/office/officeart/2005/8/layout/vProcess5"/>
    <dgm:cxn modelId="{FB514A07-269A-448D-BC20-B9299AC0E0B8}" type="presParOf" srcId="{6DAAFE4B-4615-4B80-A078-886E3C6101ED}" destId="{73180D4A-B3FA-42E8-AA58-B84C9A955386}" srcOrd="12" destOrd="0" presId="urn:microsoft.com/office/officeart/2005/8/layout/vProcess5"/>
    <dgm:cxn modelId="{4ED622C5-88D0-496D-BCFF-5A548CECA182}" type="presParOf" srcId="{6DAAFE4B-4615-4B80-A078-886E3C6101ED}" destId="{9880B0F2-7EF5-4D8D-A2BB-416D521D4BCC}" srcOrd="13" destOrd="0" presId="urn:microsoft.com/office/officeart/2005/8/layout/vProcess5"/>
    <dgm:cxn modelId="{A5C22188-A0F4-4D4E-99E8-BC74A9F07FCA}" type="presParOf" srcId="{6DAAFE4B-4615-4B80-A078-886E3C6101ED}" destId="{89356485-317E-404D-A1EC-F5DB541C7386}"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8228F0-5728-4454-90FA-E9D26691285C}" type="doc">
      <dgm:prSet loTypeId="urn:microsoft.com/office/officeart/2008/layout/LinedList" loCatId="list" qsTypeId="urn:microsoft.com/office/officeart/2005/8/quickstyle/simple5" qsCatId="simple" csTypeId="urn:microsoft.com/office/officeart/2005/8/colors/colorful5" csCatId="colorful" phldr="1"/>
      <dgm:spPr/>
      <dgm:t>
        <a:bodyPr/>
        <a:lstStyle/>
        <a:p>
          <a:endParaRPr lang="en-US"/>
        </a:p>
      </dgm:t>
    </dgm:pt>
    <dgm:pt modelId="{0605361E-BF43-43CD-8642-FAAB3B902015}">
      <dgm:prSet/>
      <dgm:spPr/>
      <dgm:t>
        <a:bodyPr/>
        <a:lstStyle/>
        <a:p>
          <a:r>
            <a:rPr lang="en-US"/>
            <a:t>The Internet of Things is made up of devices – from simple sensors to smartphones and wearables – connected  together.</a:t>
          </a:r>
        </a:p>
      </dgm:t>
    </dgm:pt>
    <dgm:pt modelId="{8CE20A07-B098-40E5-B492-A159B7600CE2}" type="parTrans" cxnId="{A2E60231-5140-4955-8482-49C60D1B4FDB}">
      <dgm:prSet/>
      <dgm:spPr/>
      <dgm:t>
        <a:bodyPr/>
        <a:lstStyle/>
        <a:p>
          <a:endParaRPr lang="en-US"/>
        </a:p>
      </dgm:t>
    </dgm:pt>
    <dgm:pt modelId="{0F292761-F92C-437D-91E3-2D61977DC15E}" type="sibTrans" cxnId="{A2E60231-5140-4955-8482-49C60D1B4FDB}">
      <dgm:prSet/>
      <dgm:spPr/>
      <dgm:t>
        <a:bodyPr/>
        <a:lstStyle/>
        <a:p>
          <a:endParaRPr lang="en-US"/>
        </a:p>
      </dgm:t>
    </dgm:pt>
    <dgm:pt modelId="{6F546314-E9FF-42DB-AC26-A27AA0EDD8CD}">
      <dgm:prSet/>
      <dgm:spPr/>
      <dgm:t>
        <a:bodyPr/>
        <a:lstStyle/>
        <a:p>
          <a:r>
            <a:rPr lang="en-US"/>
            <a:t>By combining these connected devices with automated systems, it is possible to "gather information, analyze it and create an action" to help someone with a particular task , or learn from a process.</a:t>
          </a:r>
        </a:p>
      </dgm:t>
    </dgm:pt>
    <dgm:pt modelId="{31BC6D4F-9D78-4D71-85F7-C94161D45291}" type="parTrans" cxnId="{7748BBA9-8AE2-4D2A-9FC2-8810BBA932A7}">
      <dgm:prSet/>
      <dgm:spPr/>
      <dgm:t>
        <a:bodyPr/>
        <a:lstStyle/>
        <a:p>
          <a:endParaRPr lang="en-US"/>
        </a:p>
      </dgm:t>
    </dgm:pt>
    <dgm:pt modelId="{BAABBA08-1DC2-44DA-919A-2D1B9CF5ABA1}" type="sibTrans" cxnId="{7748BBA9-8AE2-4D2A-9FC2-8810BBA932A7}">
      <dgm:prSet/>
      <dgm:spPr/>
      <dgm:t>
        <a:bodyPr/>
        <a:lstStyle/>
        <a:p>
          <a:endParaRPr lang="en-US"/>
        </a:p>
      </dgm:t>
    </dgm:pt>
    <dgm:pt modelId="{EE85E85C-CA97-4E1E-A7E4-37BDB9003758}">
      <dgm:prSet/>
      <dgm:spPr/>
      <dgm:t>
        <a:bodyPr/>
        <a:lstStyle/>
        <a:p>
          <a:r>
            <a:rPr lang="en-US"/>
            <a:t>IoT allows devices on closed private internet connections to communicate with others and "the Internet of Things brings those networks together. It gives the opportunity for devices to communicate not only within close silos but across different networking types and creates a much more connected world."</a:t>
          </a:r>
        </a:p>
      </dgm:t>
    </dgm:pt>
    <dgm:pt modelId="{6BD21963-1121-466E-88C1-B4D264D08D66}" type="parTrans" cxnId="{3E98CD60-7BD9-48D1-9E17-D4130DA72938}">
      <dgm:prSet/>
      <dgm:spPr/>
      <dgm:t>
        <a:bodyPr/>
        <a:lstStyle/>
        <a:p>
          <a:endParaRPr lang="en-US"/>
        </a:p>
      </dgm:t>
    </dgm:pt>
    <dgm:pt modelId="{9EFD15B6-5A70-4434-A535-B3EFDA4E7633}" type="sibTrans" cxnId="{3E98CD60-7BD9-48D1-9E17-D4130DA72938}">
      <dgm:prSet/>
      <dgm:spPr/>
      <dgm:t>
        <a:bodyPr/>
        <a:lstStyle/>
        <a:p>
          <a:endParaRPr lang="en-US"/>
        </a:p>
      </dgm:t>
    </dgm:pt>
    <dgm:pt modelId="{DBA4F6EE-37DD-4AD2-A357-F3143651A96F}" type="pres">
      <dgm:prSet presAssocID="{758228F0-5728-4454-90FA-E9D26691285C}" presName="vert0" presStyleCnt="0">
        <dgm:presLayoutVars>
          <dgm:dir/>
          <dgm:animOne val="branch"/>
          <dgm:animLvl val="lvl"/>
        </dgm:presLayoutVars>
      </dgm:prSet>
      <dgm:spPr/>
    </dgm:pt>
    <dgm:pt modelId="{38D1075E-CB73-4886-8C67-0333BB38096A}" type="pres">
      <dgm:prSet presAssocID="{0605361E-BF43-43CD-8642-FAAB3B902015}" presName="thickLine" presStyleLbl="alignNode1" presStyleIdx="0" presStyleCnt="3"/>
      <dgm:spPr/>
    </dgm:pt>
    <dgm:pt modelId="{EF506754-497E-4F5B-9E03-28FDB097BB7B}" type="pres">
      <dgm:prSet presAssocID="{0605361E-BF43-43CD-8642-FAAB3B902015}" presName="horz1" presStyleCnt="0"/>
      <dgm:spPr/>
    </dgm:pt>
    <dgm:pt modelId="{328405EA-9DDA-4582-AE77-0286EA8B2F7E}" type="pres">
      <dgm:prSet presAssocID="{0605361E-BF43-43CD-8642-FAAB3B902015}" presName="tx1" presStyleLbl="revTx" presStyleIdx="0" presStyleCnt="3"/>
      <dgm:spPr/>
    </dgm:pt>
    <dgm:pt modelId="{28CC65FD-F814-491E-9AB6-311C0A057A21}" type="pres">
      <dgm:prSet presAssocID="{0605361E-BF43-43CD-8642-FAAB3B902015}" presName="vert1" presStyleCnt="0"/>
      <dgm:spPr/>
    </dgm:pt>
    <dgm:pt modelId="{1C49D840-CF8D-438E-A8FE-73FF3DD44275}" type="pres">
      <dgm:prSet presAssocID="{6F546314-E9FF-42DB-AC26-A27AA0EDD8CD}" presName="thickLine" presStyleLbl="alignNode1" presStyleIdx="1" presStyleCnt="3"/>
      <dgm:spPr/>
    </dgm:pt>
    <dgm:pt modelId="{EF48A167-D3FA-437E-8DAE-111D1E08EB6F}" type="pres">
      <dgm:prSet presAssocID="{6F546314-E9FF-42DB-AC26-A27AA0EDD8CD}" presName="horz1" presStyleCnt="0"/>
      <dgm:spPr/>
    </dgm:pt>
    <dgm:pt modelId="{36D581B2-2251-4318-AA40-23473C34A6FB}" type="pres">
      <dgm:prSet presAssocID="{6F546314-E9FF-42DB-AC26-A27AA0EDD8CD}" presName="tx1" presStyleLbl="revTx" presStyleIdx="1" presStyleCnt="3"/>
      <dgm:spPr/>
    </dgm:pt>
    <dgm:pt modelId="{A9ED5C4F-7AC1-468E-9EC8-5018D23A1C7B}" type="pres">
      <dgm:prSet presAssocID="{6F546314-E9FF-42DB-AC26-A27AA0EDD8CD}" presName="vert1" presStyleCnt="0"/>
      <dgm:spPr/>
    </dgm:pt>
    <dgm:pt modelId="{D2775BA2-D9E4-43BF-86E2-EDA8ACB222CD}" type="pres">
      <dgm:prSet presAssocID="{EE85E85C-CA97-4E1E-A7E4-37BDB9003758}" presName="thickLine" presStyleLbl="alignNode1" presStyleIdx="2" presStyleCnt="3"/>
      <dgm:spPr/>
    </dgm:pt>
    <dgm:pt modelId="{38926329-CD4C-4648-86A7-730A3AF4361B}" type="pres">
      <dgm:prSet presAssocID="{EE85E85C-CA97-4E1E-A7E4-37BDB9003758}" presName="horz1" presStyleCnt="0"/>
      <dgm:spPr/>
    </dgm:pt>
    <dgm:pt modelId="{0824EAC6-51F5-4C6B-A455-2B6EEEFC9C4F}" type="pres">
      <dgm:prSet presAssocID="{EE85E85C-CA97-4E1E-A7E4-37BDB9003758}" presName="tx1" presStyleLbl="revTx" presStyleIdx="2" presStyleCnt="3"/>
      <dgm:spPr/>
    </dgm:pt>
    <dgm:pt modelId="{BA73B0C0-F6DB-4C54-80B9-9D96888AAE7D}" type="pres">
      <dgm:prSet presAssocID="{EE85E85C-CA97-4E1E-A7E4-37BDB9003758}" presName="vert1" presStyleCnt="0"/>
      <dgm:spPr/>
    </dgm:pt>
  </dgm:ptLst>
  <dgm:cxnLst>
    <dgm:cxn modelId="{A2E60231-5140-4955-8482-49C60D1B4FDB}" srcId="{758228F0-5728-4454-90FA-E9D26691285C}" destId="{0605361E-BF43-43CD-8642-FAAB3B902015}" srcOrd="0" destOrd="0" parTransId="{8CE20A07-B098-40E5-B492-A159B7600CE2}" sibTransId="{0F292761-F92C-437D-91E3-2D61977DC15E}"/>
    <dgm:cxn modelId="{478B193D-6FCE-4765-8D0C-EDD8D638368E}" type="presOf" srcId="{0605361E-BF43-43CD-8642-FAAB3B902015}" destId="{328405EA-9DDA-4582-AE77-0286EA8B2F7E}" srcOrd="0" destOrd="0" presId="urn:microsoft.com/office/officeart/2008/layout/LinedList"/>
    <dgm:cxn modelId="{3E98CD60-7BD9-48D1-9E17-D4130DA72938}" srcId="{758228F0-5728-4454-90FA-E9D26691285C}" destId="{EE85E85C-CA97-4E1E-A7E4-37BDB9003758}" srcOrd="2" destOrd="0" parTransId="{6BD21963-1121-466E-88C1-B4D264D08D66}" sibTransId="{9EFD15B6-5A70-4434-A535-B3EFDA4E7633}"/>
    <dgm:cxn modelId="{33A75E7A-1021-4A98-8E2D-73EE1C203CEF}" type="presOf" srcId="{6F546314-E9FF-42DB-AC26-A27AA0EDD8CD}" destId="{36D581B2-2251-4318-AA40-23473C34A6FB}" srcOrd="0" destOrd="0" presId="urn:microsoft.com/office/officeart/2008/layout/LinedList"/>
    <dgm:cxn modelId="{8F1E119E-4F0C-408D-9750-CB2CC9108BD3}" type="presOf" srcId="{758228F0-5728-4454-90FA-E9D26691285C}" destId="{DBA4F6EE-37DD-4AD2-A357-F3143651A96F}" srcOrd="0" destOrd="0" presId="urn:microsoft.com/office/officeart/2008/layout/LinedList"/>
    <dgm:cxn modelId="{35550DA5-C3F3-482E-9045-4FE307DA44F0}" type="presOf" srcId="{EE85E85C-CA97-4E1E-A7E4-37BDB9003758}" destId="{0824EAC6-51F5-4C6B-A455-2B6EEEFC9C4F}" srcOrd="0" destOrd="0" presId="urn:microsoft.com/office/officeart/2008/layout/LinedList"/>
    <dgm:cxn modelId="{7748BBA9-8AE2-4D2A-9FC2-8810BBA932A7}" srcId="{758228F0-5728-4454-90FA-E9D26691285C}" destId="{6F546314-E9FF-42DB-AC26-A27AA0EDD8CD}" srcOrd="1" destOrd="0" parTransId="{31BC6D4F-9D78-4D71-85F7-C94161D45291}" sibTransId="{BAABBA08-1DC2-44DA-919A-2D1B9CF5ABA1}"/>
    <dgm:cxn modelId="{1BEACF6D-75D1-44D3-BC4C-EA8E300F4F62}" type="presParOf" srcId="{DBA4F6EE-37DD-4AD2-A357-F3143651A96F}" destId="{38D1075E-CB73-4886-8C67-0333BB38096A}" srcOrd="0" destOrd="0" presId="urn:microsoft.com/office/officeart/2008/layout/LinedList"/>
    <dgm:cxn modelId="{873EB616-812C-44E5-BB2C-8D3E56FD0F71}" type="presParOf" srcId="{DBA4F6EE-37DD-4AD2-A357-F3143651A96F}" destId="{EF506754-497E-4F5B-9E03-28FDB097BB7B}" srcOrd="1" destOrd="0" presId="urn:microsoft.com/office/officeart/2008/layout/LinedList"/>
    <dgm:cxn modelId="{41B66A82-0864-4FBD-A832-59ADC9A96B38}" type="presParOf" srcId="{EF506754-497E-4F5B-9E03-28FDB097BB7B}" destId="{328405EA-9DDA-4582-AE77-0286EA8B2F7E}" srcOrd="0" destOrd="0" presId="urn:microsoft.com/office/officeart/2008/layout/LinedList"/>
    <dgm:cxn modelId="{E984A037-4EB6-485B-9259-416D53AC0D4F}" type="presParOf" srcId="{EF506754-497E-4F5B-9E03-28FDB097BB7B}" destId="{28CC65FD-F814-491E-9AB6-311C0A057A21}" srcOrd="1" destOrd="0" presId="urn:microsoft.com/office/officeart/2008/layout/LinedList"/>
    <dgm:cxn modelId="{ECD48565-9E45-4CA8-9D63-02083EA31083}" type="presParOf" srcId="{DBA4F6EE-37DD-4AD2-A357-F3143651A96F}" destId="{1C49D840-CF8D-438E-A8FE-73FF3DD44275}" srcOrd="2" destOrd="0" presId="urn:microsoft.com/office/officeart/2008/layout/LinedList"/>
    <dgm:cxn modelId="{6C2189E1-0B6E-4FCD-BBD2-7C6D351D4517}" type="presParOf" srcId="{DBA4F6EE-37DD-4AD2-A357-F3143651A96F}" destId="{EF48A167-D3FA-437E-8DAE-111D1E08EB6F}" srcOrd="3" destOrd="0" presId="urn:microsoft.com/office/officeart/2008/layout/LinedList"/>
    <dgm:cxn modelId="{72E9B6BB-805C-46CF-8229-4118170E239E}" type="presParOf" srcId="{EF48A167-D3FA-437E-8DAE-111D1E08EB6F}" destId="{36D581B2-2251-4318-AA40-23473C34A6FB}" srcOrd="0" destOrd="0" presId="urn:microsoft.com/office/officeart/2008/layout/LinedList"/>
    <dgm:cxn modelId="{9ED7624D-D186-4F36-AA81-0BA0FF7BD8FF}" type="presParOf" srcId="{EF48A167-D3FA-437E-8DAE-111D1E08EB6F}" destId="{A9ED5C4F-7AC1-468E-9EC8-5018D23A1C7B}" srcOrd="1" destOrd="0" presId="urn:microsoft.com/office/officeart/2008/layout/LinedList"/>
    <dgm:cxn modelId="{214D6463-70B7-4C43-B4F8-BBA56F424893}" type="presParOf" srcId="{DBA4F6EE-37DD-4AD2-A357-F3143651A96F}" destId="{D2775BA2-D9E4-43BF-86E2-EDA8ACB222CD}" srcOrd="4" destOrd="0" presId="urn:microsoft.com/office/officeart/2008/layout/LinedList"/>
    <dgm:cxn modelId="{E8A4DB81-D73E-4359-94C0-811592C9E98F}" type="presParOf" srcId="{DBA4F6EE-37DD-4AD2-A357-F3143651A96F}" destId="{38926329-CD4C-4648-86A7-730A3AF4361B}" srcOrd="5" destOrd="0" presId="urn:microsoft.com/office/officeart/2008/layout/LinedList"/>
    <dgm:cxn modelId="{038E8E3E-548E-4F2D-ACA7-5B42914A8EF1}" type="presParOf" srcId="{38926329-CD4C-4648-86A7-730A3AF4361B}" destId="{0824EAC6-51F5-4C6B-A455-2B6EEEFC9C4F}" srcOrd="0" destOrd="0" presId="urn:microsoft.com/office/officeart/2008/layout/LinedList"/>
    <dgm:cxn modelId="{EF7F9F8A-88AD-47BF-A94D-7D33E1BADF88}" type="presParOf" srcId="{38926329-CD4C-4648-86A7-730A3AF4361B}" destId="{BA73B0C0-F6DB-4C54-80B9-9D96888AAE7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45F6ED-5DF5-4741-B622-AEC2FEFCCA35}"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BBA8E5CF-A865-4FF0-9A83-F5E33FC896E4}">
      <dgm:prSet/>
      <dgm:spPr/>
      <dgm:t>
        <a:bodyPr/>
        <a:lstStyle/>
        <a:p>
          <a:r>
            <a:rPr lang="en-US"/>
            <a:t>The information is provided to end-user.</a:t>
          </a:r>
        </a:p>
      </dgm:t>
    </dgm:pt>
    <dgm:pt modelId="{15DA5BD6-5200-421A-8F63-97C8F4C62CA6}" type="parTrans" cxnId="{911A18D1-93DC-4096-A28D-71DFC7FF1174}">
      <dgm:prSet/>
      <dgm:spPr/>
      <dgm:t>
        <a:bodyPr/>
        <a:lstStyle/>
        <a:p>
          <a:endParaRPr lang="en-US"/>
        </a:p>
      </dgm:t>
    </dgm:pt>
    <dgm:pt modelId="{04839E0D-74F8-4AC6-BF55-DE22B259B639}" type="sibTrans" cxnId="{911A18D1-93DC-4096-A28D-71DFC7FF1174}">
      <dgm:prSet/>
      <dgm:spPr/>
      <dgm:t>
        <a:bodyPr/>
        <a:lstStyle/>
        <a:p>
          <a:endParaRPr lang="en-US"/>
        </a:p>
      </dgm:t>
    </dgm:pt>
    <dgm:pt modelId="{27CB9687-E32D-4C05-8142-DC1BEB2E5516}">
      <dgm:prSet/>
      <dgm:spPr/>
      <dgm:t>
        <a:bodyPr/>
        <a:lstStyle/>
        <a:p>
          <a:r>
            <a:rPr lang="en-US"/>
            <a:t>Allows the user to proactively check on the system.</a:t>
          </a:r>
        </a:p>
      </dgm:t>
    </dgm:pt>
    <dgm:pt modelId="{E63C4DBA-FD79-4B2D-9A22-DE8C20CEA6DC}" type="parTrans" cxnId="{B52007C5-EF70-4F8E-A0EC-4457113B8AFF}">
      <dgm:prSet/>
      <dgm:spPr/>
      <dgm:t>
        <a:bodyPr/>
        <a:lstStyle/>
        <a:p>
          <a:endParaRPr lang="en-US"/>
        </a:p>
      </dgm:t>
    </dgm:pt>
    <dgm:pt modelId="{5A857B8A-2FF9-47A0-8284-D1207790EB66}" type="sibTrans" cxnId="{B52007C5-EF70-4F8E-A0EC-4457113B8AFF}">
      <dgm:prSet/>
      <dgm:spPr/>
      <dgm:t>
        <a:bodyPr/>
        <a:lstStyle/>
        <a:p>
          <a:endParaRPr lang="en-US"/>
        </a:p>
      </dgm:t>
    </dgm:pt>
    <dgm:pt modelId="{8D8C0C23-B7C4-4B12-9CDE-FFD0D2527077}">
      <dgm:prSet/>
      <dgm:spPr/>
      <dgm:t>
        <a:bodyPr/>
        <a:lstStyle/>
        <a:p>
          <a:r>
            <a:rPr lang="en-US"/>
            <a:t>Some actions are performed automatically.</a:t>
          </a:r>
        </a:p>
      </dgm:t>
    </dgm:pt>
    <dgm:pt modelId="{10E84812-5BD9-4B9E-BA72-60931E43C258}" type="parTrans" cxnId="{68E86750-8CEE-44ED-94B5-06E5ACDBDB1F}">
      <dgm:prSet/>
      <dgm:spPr/>
      <dgm:t>
        <a:bodyPr/>
        <a:lstStyle/>
        <a:p>
          <a:endParaRPr lang="en-US"/>
        </a:p>
      </dgm:t>
    </dgm:pt>
    <dgm:pt modelId="{B8BE0545-A4CE-4D31-AF02-AD45AA365DF9}" type="sibTrans" cxnId="{68E86750-8CEE-44ED-94B5-06E5ACDBDB1F}">
      <dgm:prSet/>
      <dgm:spPr/>
      <dgm:t>
        <a:bodyPr/>
        <a:lstStyle/>
        <a:p>
          <a:endParaRPr lang="en-US"/>
        </a:p>
      </dgm:t>
    </dgm:pt>
    <dgm:pt modelId="{3B7D02C2-FA36-4F04-9C31-08459C029DC7}" type="pres">
      <dgm:prSet presAssocID="{AF45F6ED-5DF5-4741-B622-AEC2FEFCCA35}" presName="hierChild1" presStyleCnt="0">
        <dgm:presLayoutVars>
          <dgm:chPref val="1"/>
          <dgm:dir/>
          <dgm:animOne val="branch"/>
          <dgm:animLvl val="lvl"/>
          <dgm:resizeHandles/>
        </dgm:presLayoutVars>
      </dgm:prSet>
      <dgm:spPr/>
    </dgm:pt>
    <dgm:pt modelId="{6DF47A29-ABF8-4A93-AFEC-61B92BE21419}" type="pres">
      <dgm:prSet presAssocID="{BBA8E5CF-A865-4FF0-9A83-F5E33FC896E4}" presName="hierRoot1" presStyleCnt="0"/>
      <dgm:spPr/>
    </dgm:pt>
    <dgm:pt modelId="{5235F0C7-C3C9-4A69-84AD-9072E93A2AB7}" type="pres">
      <dgm:prSet presAssocID="{BBA8E5CF-A865-4FF0-9A83-F5E33FC896E4}" presName="composite" presStyleCnt="0"/>
      <dgm:spPr/>
    </dgm:pt>
    <dgm:pt modelId="{EFD510C4-BE98-4A02-8BA1-AF09A3646BE6}" type="pres">
      <dgm:prSet presAssocID="{BBA8E5CF-A865-4FF0-9A83-F5E33FC896E4}" presName="background" presStyleLbl="node0" presStyleIdx="0" presStyleCnt="3"/>
      <dgm:spPr/>
    </dgm:pt>
    <dgm:pt modelId="{D8A336E5-34FA-47F8-A4A4-83DEC5DB3A81}" type="pres">
      <dgm:prSet presAssocID="{BBA8E5CF-A865-4FF0-9A83-F5E33FC896E4}" presName="text" presStyleLbl="fgAcc0" presStyleIdx="0" presStyleCnt="3">
        <dgm:presLayoutVars>
          <dgm:chPref val="3"/>
        </dgm:presLayoutVars>
      </dgm:prSet>
      <dgm:spPr/>
    </dgm:pt>
    <dgm:pt modelId="{A2FC7FF3-F11B-4C0B-930B-BB7DDCD4EDC0}" type="pres">
      <dgm:prSet presAssocID="{BBA8E5CF-A865-4FF0-9A83-F5E33FC896E4}" presName="hierChild2" presStyleCnt="0"/>
      <dgm:spPr/>
    </dgm:pt>
    <dgm:pt modelId="{C3C93AAF-2A9F-473B-B1E1-6E00480FF473}" type="pres">
      <dgm:prSet presAssocID="{27CB9687-E32D-4C05-8142-DC1BEB2E5516}" presName="hierRoot1" presStyleCnt="0"/>
      <dgm:spPr/>
    </dgm:pt>
    <dgm:pt modelId="{A10BCF28-4D74-476A-B0A4-4B31D4EEF451}" type="pres">
      <dgm:prSet presAssocID="{27CB9687-E32D-4C05-8142-DC1BEB2E5516}" presName="composite" presStyleCnt="0"/>
      <dgm:spPr/>
    </dgm:pt>
    <dgm:pt modelId="{37DDF1AA-E035-4F02-8C23-CD719A47DD91}" type="pres">
      <dgm:prSet presAssocID="{27CB9687-E32D-4C05-8142-DC1BEB2E5516}" presName="background" presStyleLbl="node0" presStyleIdx="1" presStyleCnt="3"/>
      <dgm:spPr/>
    </dgm:pt>
    <dgm:pt modelId="{55AAA2EC-480A-497C-8B8C-F3CFD2C7A8C6}" type="pres">
      <dgm:prSet presAssocID="{27CB9687-E32D-4C05-8142-DC1BEB2E5516}" presName="text" presStyleLbl="fgAcc0" presStyleIdx="1" presStyleCnt="3">
        <dgm:presLayoutVars>
          <dgm:chPref val="3"/>
        </dgm:presLayoutVars>
      </dgm:prSet>
      <dgm:spPr/>
    </dgm:pt>
    <dgm:pt modelId="{03483D80-8832-499D-A58C-36BC18EDC163}" type="pres">
      <dgm:prSet presAssocID="{27CB9687-E32D-4C05-8142-DC1BEB2E5516}" presName="hierChild2" presStyleCnt="0"/>
      <dgm:spPr/>
    </dgm:pt>
    <dgm:pt modelId="{2F694E4C-5899-4E85-8410-4713D9641AFD}" type="pres">
      <dgm:prSet presAssocID="{8D8C0C23-B7C4-4B12-9CDE-FFD0D2527077}" presName="hierRoot1" presStyleCnt="0"/>
      <dgm:spPr/>
    </dgm:pt>
    <dgm:pt modelId="{0DB93A31-F79E-42EB-8448-4DB47CE9A97E}" type="pres">
      <dgm:prSet presAssocID="{8D8C0C23-B7C4-4B12-9CDE-FFD0D2527077}" presName="composite" presStyleCnt="0"/>
      <dgm:spPr/>
    </dgm:pt>
    <dgm:pt modelId="{904A1AF1-AB33-4A53-84C7-B2906DE07E91}" type="pres">
      <dgm:prSet presAssocID="{8D8C0C23-B7C4-4B12-9CDE-FFD0D2527077}" presName="background" presStyleLbl="node0" presStyleIdx="2" presStyleCnt="3"/>
      <dgm:spPr/>
    </dgm:pt>
    <dgm:pt modelId="{69D2DB56-36B4-4D85-96F7-428927BE4463}" type="pres">
      <dgm:prSet presAssocID="{8D8C0C23-B7C4-4B12-9CDE-FFD0D2527077}" presName="text" presStyleLbl="fgAcc0" presStyleIdx="2" presStyleCnt="3">
        <dgm:presLayoutVars>
          <dgm:chPref val="3"/>
        </dgm:presLayoutVars>
      </dgm:prSet>
      <dgm:spPr/>
    </dgm:pt>
    <dgm:pt modelId="{2FAD265E-9189-46C0-82D0-8E23872BF0D7}" type="pres">
      <dgm:prSet presAssocID="{8D8C0C23-B7C4-4B12-9CDE-FFD0D2527077}" presName="hierChild2" presStyleCnt="0"/>
      <dgm:spPr/>
    </dgm:pt>
  </dgm:ptLst>
  <dgm:cxnLst>
    <dgm:cxn modelId="{2F5A0E35-6DFD-42B5-BD3C-0EC82E204227}" type="presOf" srcId="{BBA8E5CF-A865-4FF0-9A83-F5E33FC896E4}" destId="{D8A336E5-34FA-47F8-A4A4-83DEC5DB3A81}" srcOrd="0" destOrd="0" presId="urn:microsoft.com/office/officeart/2005/8/layout/hierarchy1"/>
    <dgm:cxn modelId="{85076467-05F4-488A-A0FB-40E32B0472B1}" type="presOf" srcId="{8D8C0C23-B7C4-4B12-9CDE-FFD0D2527077}" destId="{69D2DB56-36B4-4D85-96F7-428927BE4463}" srcOrd="0" destOrd="0" presId="urn:microsoft.com/office/officeart/2005/8/layout/hierarchy1"/>
    <dgm:cxn modelId="{0BCA244B-391C-4FD1-9307-9FBA5C73C611}" type="presOf" srcId="{AF45F6ED-5DF5-4741-B622-AEC2FEFCCA35}" destId="{3B7D02C2-FA36-4F04-9C31-08459C029DC7}" srcOrd="0" destOrd="0" presId="urn:microsoft.com/office/officeart/2005/8/layout/hierarchy1"/>
    <dgm:cxn modelId="{68E86750-8CEE-44ED-94B5-06E5ACDBDB1F}" srcId="{AF45F6ED-5DF5-4741-B622-AEC2FEFCCA35}" destId="{8D8C0C23-B7C4-4B12-9CDE-FFD0D2527077}" srcOrd="2" destOrd="0" parTransId="{10E84812-5BD9-4B9E-BA72-60931E43C258}" sibTransId="{B8BE0545-A4CE-4D31-AF02-AD45AA365DF9}"/>
    <dgm:cxn modelId="{B52007C5-EF70-4F8E-A0EC-4457113B8AFF}" srcId="{AF45F6ED-5DF5-4741-B622-AEC2FEFCCA35}" destId="{27CB9687-E32D-4C05-8142-DC1BEB2E5516}" srcOrd="1" destOrd="0" parTransId="{E63C4DBA-FD79-4B2D-9A22-DE8C20CEA6DC}" sibTransId="{5A857B8A-2FF9-47A0-8284-D1207790EB66}"/>
    <dgm:cxn modelId="{911A18D1-93DC-4096-A28D-71DFC7FF1174}" srcId="{AF45F6ED-5DF5-4741-B622-AEC2FEFCCA35}" destId="{BBA8E5CF-A865-4FF0-9A83-F5E33FC896E4}" srcOrd="0" destOrd="0" parTransId="{15DA5BD6-5200-421A-8F63-97C8F4C62CA6}" sibTransId="{04839E0D-74F8-4AC6-BF55-DE22B259B639}"/>
    <dgm:cxn modelId="{AACBADF3-6073-48CD-B328-B185F79BBB03}" type="presOf" srcId="{27CB9687-E32D-4C05-8142-DC1BEB2E5516}" destId="{55AAA2EC-480A-497C-8B8C-F3CFD2C7A8C6}" srcOrd="0" destOrd="0" presId="urn:microsoft.com/office/officeart/2005/8/layout/hierarchy1"/>
    <dgm:cxn modelId="{C60784B3-5D2A-4BA9-A295-310E1BE04433}" type="presParOf" srcId="{3B7D02C2-FA36-4F04-9C31-08459C029DC7}" destId="{6DF47A29-ABF8-4A93-AFEC-61B92BE21419}" srcOrd="0" destOrd="0" presId="urn:microsoft.com/office/officeart/2005/8/layout/hierarchy1"/>
    <dgm:cxn modelId="{C29E1AF9-F1FB-48D5-9C21-0C71FCFC7755}" type="presParOf" srcId="{6DF47A29-ABF8-4A93-AFEC-61B92BE21419}" destId="{5235F0C7-C3C9-4A69-84AD-9072E93A2AB7}" srcOrd="0" destOrd="0" presId="urn:microsoft.com/office/officeart/2005/8/layout/hierarchy1"/>
    <dgm:cxn modelId="{D30A9FAF-3F14-4311-B9ED-CCA3D8EB237B}" type="presParOf" srcId="{5235F0C7-C3C9-4A69-84AD-9072E93A2AB7}" destId="{EFD510C4-BE98-4A02-8BA1-AF09A3646BE6}" srcOrd="0" destOrd="0" presId="urn:microsoft.com/office/officeart/2005/8/layout/hierarchy1"/>
    <dgm:cxn modelId="{A3C44714-B601-4C45-A72A-C8712FF3424B}" type="presParOf" srcId="{5235F0C7-C3C9-4A69-84AD-9072E93A2AB7}" destId="{D8A336E5-34FA-47F8-A4A4-83DEC5DB3A81}" srcOrd="1" destOrd="0" presId="urn:microsoft.com/office/officeart/2005/8/layout/hierarchy1"/>
    <dgm:cxn modelId="{CF4C1193-46D2-41CE-856A-279C0A792674}" type="presParOf" srcId="{6DF47A29-ABF8-4A93-AFEC-61B92BE21419}" destId="{A2FC7FF3-F11B-4C0B-930B-BB7DDCD4EDC0}" srcOrd="1" destOrd="0" presId="urn:microsoft.com/office/officeart/2005/8/layout/hierarchy1"/>
    <dgm:cxn modelId="{6AFA217D-33F6-43AB-A43E-7BE1608F834A}" type="presParOf" srcId="{3B7D02C2-FA36-4F04-9C31-08459C029DC7}" destId="{C3C93AAF-2A9F-473B-B1E1-6E00480FF473}" srcOrd="1" destOrd="0" presId="urn:microsoft.com/office/officeart/2005/8/layout/hierarchy1"/>
    <dgm:cxn modelId="{281CA0CD-8EBA-4C02-94D6-976B7D3C7698}" type="presParOf" srcId="{C3C93AAF-2A9F-473B-B1E1-6E00480FF473}" destId="{A10BCF28-4D74-476A-B0A4-4B31D4EEF451}" srcOrd="0" destOrd="0" presId="urn:microsoft.com/office/officeart/2005/8/layout/hierarchy1"/>
    <dgm:cxn modelId="{828608EB-0663-4D90-99BD-C77B7D8FE252}" type="presParOf" srcId="{A10BCF28-4D74-476A-B0A4-4B31D4EEF451}" destId="{37DDF1AA-E035-4F02-8C23-CD719A47DD91}" srcOrd="0" destOrd="0" presId="urn:microsoft.com/office/officeart/2005/8/layout/hierarchy1"/>
    <dgm:cxn modelId="{E436F952-5F72-437A-BCA2-9FC109666D9B}" type="presParOf" srcId="{A10BCF28-4D74-476A-B0A4-4B31D4EEF451}" destId="{55AAA2EC-480A-497C-8B8C-F3CFD2C7A8C6}" srcOrd="1" destOrd="0" presId="urn:microsoft.com/office/officeart/2005/8/layout/hierarchy1"/>
    <dgm:cxn modelId="{F77DC26D-0431-4757-8826-CF5D7A706EDF}" type="presParOf" srcId="{C3C93AAF-2A9F-473B-B1E1-6E00480FF473}" destId="{03483D80-8832-499D-A58C-36BC18EDC163}" srcOrd="1" destOrd="0" presId="urn:microsoft.com/office/officeart/2005/8/layout/hierarchy1"/>
    <dgm:cxn modelId="{315BEFC4-E003-4222-B790-204665B679D3}" type="presParOf" srcId="{3B7D02C2-FA36-4F04-9C31-08459C029DC7}" destId="{2F694E4C-5899-4E85-8410-4713D9641AFD}" srcOrd="2" destOrd="0" presId="urn:microsoft.com/office/officeart/2005/8/layout/hierarchy1"/>
    <dgm:cxn modelId="{3FA5FC70-B007-4B3F-904A-73AF22464C9A}" type="presParOf" srcId="{2F694E4C-5899-4E85-8410-4713D9641AFD}" destId="{0DB93A31-F79E-42EB-8448-4DB47CE9A97E}" srcOrd="0" destOrd="0" presId="urn:microsoft.com/office/officeart/2005/8/layout/hierarchy1"/>
    <dgm:cxn modelId="{774183B3-6EF3-48DE-AD17-A988F167F1EA}" type="presParOf" srcId="{0DB93A31-F79E-42EB-8448-4DB47CE9A97E}" destId="{904A1AF1-AB33-4A53-84C7-B2906DE07E91}" srcOrd="0" destOrd="0" presId="urn:microsoft.com/office/officeart/2005/8/layout/hierarchy1"/>
    <dgm:cxn modelId="{6FC2C740-BBBC-47F3-8E6E-CA7290C556CB}" type="presParOf" srcId="{0DB93A31-F79E-42EB-8448-4DB47CE9A97E}" destId="{69D2DB56-36B4-4D85-96F7-428927BE4463}" srcOrd="1" destOrd="0" presId="urn:microsoft.com/office/officeart/2005/8/layout/hierarchy1"/>
    <dgm:cxn modelId="{BCC2F908-1D49-4955-BC96-6FD333701AF9}" type="presParOf" srcId="{2F694E4C-5899-4E85-8410-4713D9641AFD}" destId="{2FAD265E-9189-46C0-82D0-8E23872BF0D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57A12C-19FC-4CDA-B03D-53F67BECC9D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E9C0292-DED3-4414-915D-98AF98194AD9}">
      <dgm:prSet/>
      <dgm:spPr/>
      <dgm:t>
        <a:bodyPr/>
        <a:lstStyle/>
        <a:p>
          <a:r>
            <a:rPr lang="en-US"/>
            <a:t>Appliances are restricted to a specific kind of services or technologies which leads to interoperability problem.</a:t>
          </a:r>
        </a:p>
      </dgm:t>
    </dgm:pt>
    <dgm:pt modelId="{48F20060-C1B1-49BA-B1F7-6433A0F0ED28}" type="parTrans" cxnId="{ADBBEA2A-9AA7-420D-94A4-43C790CDA8CA}">
      <dgm:prSet/>
      <dgm:spPr/>
      <dgm:t>
        <a:bodyPr/>
        <a:lstStyle/>
        <a:p>
          <a:endParaRPr lang="en-US"/>
        </a:p>
      </dgm:t>
    </dgm:pt>
    <dgm:pt modelId="{29475E6E-8FCA-4393-9AF6-62578FD48AFA}" type="sibTrans" cxnId="{ADBBEA2A-9AA7-420D-94A4-43C790CDA8CA}">
      <dgm:prSet/>
      <dgm:spPr/>
      <dgm:t>
        <a:bodyPr/>
        <a:lstStyle/>
        <a:p>
          <a:endParaRPr lang="en-US"/>
        </a:p>
      </dgm:t>
    </dgm:pt>
    <dgm:pt modelId="{09B6EB80-5379-4709-99C9-49DD3C8091F2}">
      <dgm:prSet/>
      <dgm:spPr/>
      <dgm:t>
        <a:bodyPr/>
        <a:lstStyle/>
        <a:p>
          <a:r>
            <a:rPr lang="en-US"/>
            <a:t>Using a service gateway, we can control and interconnect different appliance systems but it brings difficulty of usage and maintenance.</a:t>
          </a:r>
        </a:p>
      </dgm:t>
    </dgm:pt>
    <dgm:pt modelId="{3A94D59D-C5D8-44D7-B030-174362C96BFC}" type="parTrans" cxnId="{E4563CBA-8F39-4640-843D-1E9DC9F83087}">
      <dgm:prSet/>
      <dgm:spPr/>
      <dgm:t>
        <a:bodyPr/>
        <a:lstStyle/>
        <a:p>
          <a:endParaRPr lang="en-US"/>
        </a:p>
      </dgm:t>
    </dgm:pt>
    <dgm:pt modelId="{4162A40E-E256-4EB0-82A2-EDF6560B2543}" type="sibTrans" cxnId="{E4563CBA-8F39-4640-843D-1E9DC9F83087}">
      <dgm:prSet/>
      <dgm:spPr/>
      <dgm:t>
        <a:bodyPr/>
        <a:lstStyle/>
        <a:p>
          <a:endParaRPr lang="en-US"/>
        </a:p>
      </dgm:t>
    </dgm:pt>
    <dgm:pt modelId="{E151D335-B790-466C-9D7E-41E3C8D0906E}">
      <dgm:prSet/>
      <dgm:spPr/>
      <dgm:t>
        <a:bodyPr/>
        <a:lstStyle/>
        <a:p>
          <a:r>
            <a:rPr lang="en-US"/>
            <a:t>Another problem is scalability. Because we use a service gateway to interconnect different systems from different technologies, there might be a problem with a new device whose communication technologies are unknown for the gateway. In this situation, users have to update their server, that is always complicated, or they can not use the new device.</a:t>
          </a:r>
        </a:p>
      </dgm:t>
    </dgm:pt>
    <dgm:pt modelId="{FEA2C9E5-BA1D-4BAD-806F-1FC56F3240BA}" type="parTrans" cxnId="{8448E370-AD1D-49E7-BFA3-6759D619F56F}">
      <dgm:prSet/>
      <dgm:spPr/>
      <dgm:t>
        <a:bodyPr/>
        <a:lstStyle/>
        <a:p>
          <a:endParaRPr lang="en-US"/>
        </a:p>
      </dgm:t>
    </dgm:pt>
    <dgm:pt modelId="{7FF8C721-9387-428A-A982-218D8700E6E0}" type="sibTrans" cxnId="{8448E370-AD1D-49E7-BFA3-6759D619F56F}">
      <dgm:prSet/>
      <dgm:spPr/>
      <dgm:t>
        <a:bodyPr/>
        <a:lstStyle/>
        <a:p>
          <a:endParaRPr lang="en-US"/>
        </a:p>
      </dgm:t>
    </dgm:pt>
    <dgm:pt modelId="{D3C9C8BF-4D87-486B-8E91-054A80CF4984}" type="pres">
      <dgm:prSet presAssocID="{5557A12C-19FC-4CDA-B03D-53F67BECC9D8}" presName="root" presStyleCnt="0">
        <dgm:presLayoutVars>
          <dgm:dir/>
          <dgm:resizeHandles val="exact"/>
        </dgm:presLayoutVars>
      </dgm:prSet>
      <dgm:spPr/>
    </dgm:pt>
    <dgm:pt modelId="{C74FE32D-DF32-46E9-8055-95077F647313}" type="pres">
      <dgm:prSet presAssocID="{8E9C0292-DED3-4414-915D-98AF98194AD9}" presName="compNode" presStyleCnt="0"/>
      <dgm:spPr/>
    </dgm:pt>
    <dgm:pt modelId="{6617BB77-2392-423A-84ED-14594E766EE8}" type="pres">
      <dgm:prSet presAssocID="{8E9C0292-DED3-4414-915D-98AF98194AD9}" presName="bgRect" presStyleLbl="bgShp" presStyleIdx="0" presStyleCnt="3"/>
      <dgm:spPr/>
    </dgm:pt>
    <dgm:pt modelId="{5D6AB85F-7738-411F-9CDA-E2CDAB1E8CC1}" type="pres">
      <dgm:prSet presAssocID="{8E9C0292-DED3-4414-915D-98AF98194AD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424089C7-B374-49C7-A02E-C668E5BF3FE9}" type="pres">
      <dgm:prSet presAssocID="{8E9C0292-DED3-4414-915D-98AF98194AD9}" presName="spaceRect" presStyleCnt="0"/>
      <dgm:spPr/>
    </dgm:pt>
    <dgm:pt modelId="{B57A0AFB-BEF8-4EED-9221-D4ED9854A7EA}" type="pres">
      <dgm:prSet presAssocID="{8E9C0292-DED3-4414-915D-98AF98194AD9}" presName="parTx" presStyleLbl="revTx" presStyleIdx="0" presStyleCnt="3">
        <dgm:presLayoutVars>
          <dgm:chMax val="0"/>
          <dgm:chPref val="0"/>
        </dgm:presLayoutVars>
      </dgm:prSet>
      <dgm:spPr/>
    </dgm:pt>
    <dgm:pt modelId="{46941E72-02FF-4D19-A125-2573B681CB21}" type="pres">
      <dgm:prSet presAssocID="{29475E6E-8FCA-4393-9AF6-62578FD48AFA}" presName="sibTrans" presStyleCnt="0"/>
      <dgm:spPr/>
    </dgm:pt>
    <dgm:pt modelId="{06678C87-BBBF-4C7E-AF3D-49EBCB320780}" type="pres">
      <dgm:prSet presAssocID="{09B6EB80-5379-4709-99C9-49DD3C8091F2}" presName="compNode" presStyleCnt="0"/>
      <dgm:spPr/>
    </dgm:pt>
    <dgm:pt modelId="{B01DDD1A-BE52-4B9C-B90F-6062E163B261}" type="pres">
      <dgm:prSet presAssocID="{09B6EB80-5379-4709-99C9-49DD3C8091F2}" presName="bgRect" presStyleLbl="bgShp" presStyleIdx="1" presStyleCnt="3"/>
      <dgm:spPr/>
    </dgm:pt>
    <dgm:pt modelId="{9D126420-4F91-44FF-AFDA-B3EDB7A2C674}" type="pres">
      <dgm:prSet presAssocID="{09B6EB80-5379-4709-99C9-49DD3C8091F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CD39FE63-AF53-458D-9CD2-7FBE4439C6F8}" type="pres">
      <dgm:prSet presAssocID="{09B6EB80-5379-4709-99C9-49DD3C8091F2}" presName="spaceRect" presStyleCnt="0"/>
      <dgm:spPr/>
    </dgm:pt>
    <dgm:pt modelId="{F47EBF2A-A2E3-4F21-84CF-80E57E678473}" type="pres">
      <dgm:prSet presAssocID="{09B6EB80-5379-4709-99C9-49DD3C8091F2}" presName="parTx" presStyleLbl="revTx" presStyleIdx="1" presStyleCnt="3">
        <dgm:presLayoutVars>
          <dgm:chMax val="0"/>
          <dgm:chPref val="0"/>
        </dgm:presLayoutVars>
      </dgm:prSet>
      <dgm:spPr/>
    </dgm:pt>
    <dgm:pt modelId="{343961F3-21A0-4B8B-AA58-50EF4ADADB6E}" type="pres">
      <dgm:prSet presAssocID="{4162A40E-E256-4EB0-82A2-EDF6560B2543}" presName="sibTrans" presStyleCnt="0"/>
      <dgm:spPr/>
    </dgm:pt>
    <dgm:pt modelId="{BFAE8172-2FC1-4966-962B-09456157A258}" type="pres">
      <dgm:prSet presAssocID="{E151D335-B790-466C-9D7E-41E3C8D0906E}" presName="compNode" presStyleCnt="0"/>
      <dgm:spPr/>
    </dgm:pt>
    <dgm:pt modelId="{35DD1686-E083-4199-AF0E-E03FFEED70DD}" type="pres">
      <dgm:prSet presAssocID="{E151D335-B790-466C-9D7E-41E3C8D0906E}" presName="bgRect" presStyleLbl="bgShp" presStyleIdx="2" presStyleCnt="3"/>
      <dgm:spPr/>
    </dgm:pt>
    <dgm:pt modelId="{3D52C35D-3B8F-4141-9FC6-ECC9098074D4}" type="pres">
      <dgm:prSet presAssocID="{E151D335-B790-466C-9D7E-41E3C8D0906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reless router"/>
        </a:ext>
      </dgm:extLst>
    </dgm:pt>
    <dgm:pt modelId="{0191314A-A537-4C34-88BD-B45CFB3F3F82}" type="pres">
      <dgm:prSet presAssocID="{E151D335-B790-466C-9D7E-41E3C8D0906E}" presName="spaceRect" presStyleCnt="0"/>
      <dgm:spPr/>
    </dgm:pt>
    <dgm:pt modelId="{8B6473D7-4EF1-4AA0-BF7E-0B03167CA215}" type="pres">
      <dgm:prSet presAssocID="{E151D335-B790-466C-9D7E-41E3C8D0906E}" presName="parTx" presStyleLbl="revTx" presStyleIdx="2" presStyleCnt="3">
        <dgm:presLayoutVars>
          <dgm:chMax val="0"/>
          <dgm:chPref val="0"/>
        </dgm:presLayoutVars>
      </dgm:prSet>
      <dgm:spPr/>
    </dgm:pt>
  </dgm:ptLst>
  <dgm:cxnLst>
    <dgm:cxn modelId="{C94A3E17-8675-43E3-BA57-45F94CDAA8CE}" type="presOf" srcId="{09B6EB80-5379-4709-99C9-49DD3C8091F2}" destId="{F47EBF2A-A2E3-4F21-84CF-80E57E678473}" srcOrd="0" destOrd="0" presId="urn:microsoft.com/office/officeart/2018/2/layout/IconVerticalSolidList"/>
    <dgm:cxn modelId="{302F972A-C346-4E3B-A72D-E965DD9EB35E}" type="presOf" srcId="{8E9C0292-DED3-4414-915D-98AF98194AD9}" destId="{B57A0AFB-BEF8-4EED-9221-D4ED9854A7EA}" srcOrd="0" destOrd="0" presId="urn:microsoft.com/office/officeart/2018/2/layout/IconVerticalSolidList"/>
    <dgm:cxn modelId="{ADBBEA2A-9AA7-420D-94A4-43C790CDA8CA}" srcId="{5557A12C-19FC-4CDA-B03D-53F67BECC9D8}" destId="{8E9C0292-DED3-4414-915D-98AF98194AD9}" srcOrd="0" destOrd="0" parTransId="{48F20060-C1B1-49BA-B1F7-6433A0F0ED28}" sibTransId="{29475E6E-8FCA-4393-9AF6-62578FD48AFA}"/>
    <dgm:cxn modelId="{8448E370-AD1D-49E7-BFA3-6759D619F56F}" srcId="{5557A12C-19FC-4CDA-B03D-53F67BECC9D8}" destId="{E151D335-B790-466C-9D7E-41E3C8D0906E}" srcOrd="2" destOrd="0" parTransId="{FEA2C9E5-BA1D-4BAD-806F-1FC56F3240BA}" sibTransId="{7FF8C721-9387-428A-A982-218D8700E6E0}"/>
    <dgm:cxn modelId="{D0863875-B6BC-44AB-9E6D-DAFE797833F1}" type="presOf" srcId="{E151D335-B790-466C-9D7E-41E3C8D0906E}" destId="{8B6473D7-4EF1-4AA0-BF7E-0B03167CA215}" srcOrd="0" destOrd="0" presId="urn:microsoft.com/office/officeart/2018/2/layout/IconVerticalSolidList"/>
    <dgm:cxn modelId="{AF121AAE-0C21-4B47-87C9-88ECA8EDFFB0}" type="presOf" srcId="{5557A12C-19FC-4CDA-B03D-53F67BECC9D8}" destId="{D3C9C8BF-4D87-486B-8E91-054A80CF4984}" srcOrd="0" destOrd="0" presId="urn:microsoft.com/office/officeart/2018/2/layout/IconVerticalSolidList"/>
    <dgm:cxn modelId="{E4563CBA-8F39-4640-843D-1E9DC9F83087}" srcId="{5557A12C-19FC-4CDA-B03D-53F67BECC9D8}" destId="{09B6EB80-5379-4709-99C9-49DD3C8091F2}" srcOrd="1" destOrd="0" parTransId="{3A94D59D-C5D8-44D7-B030-174362C96BFC}" sibTransId="{4162A40E-E256-4EB0-82A2-EDF6560B2543}"/>
    <dgm:cxn modelId="{990BB978-F1C0-4B61-A465-ADB7A66BC825}" type="presParOf" srcId="{D3C9C8BF-4D87-486B-8E91-054A80CF4984}" destId="{C74FE32D-DF32-46E9-8055-95077F647313}" srcOrd="0" destOrd="0" presId="urn:microsoft.com/office/officeart/2018/2/layout/IconVerticalSolidList"/>
    <dgm:cxn modelId="{7A0ADF3E-4854-4805-9C53-C42C33D0B77D}" type="presParOf" srcId="{C74FE32D-DF32-46E9-8055-95077F647313}" destId="{6617BB77-2392-423A-84ED-14594E766EE8}" srcOrd="0" destOrd="0" presId="urn:microsoft.com/office/officeart/2018/2/layout/IconVerticalSolidList"/>
    <dgm:cxn modelId="{C68C7D01-A2EE-4C50-B9B9-A18B0AF3E8D3}" type="presParOf" srcId="{C74FE32D-DF32-46E9-8055-95077F647313}" destId="{5D6AB85F-7738-411F-9CDA-E2CDAB1E8CC1}" srcOrd="1" destOrd="0" presId="urn:microsoft.com/office/officeart/2018/2/layout/IconVerticalSolidList"/>
    <dgm:cxn modelId="{9471DA23-31EC-4CCA-953F-CA987C917A68}" type="presParOf" srcId="{C74FE32D-DF32-46E9-8055-95077F647313}" destId="{424089C7-B374-49C7-A02E-C668E5BF3FE9}" srcOrd="2" destOrd="0" presId="urn:microsoft.com/office/officeart/2018/2/layout/IconVerticalSolidList"/>
    <dgm:cxn modelId="{9CD7ED81-DBE1-4D82-9777-CDA23D25C474}" type="presParOf" srcId="{C74FE32D-DF32-46E9-8055-95077F647313}" destId="{B57A0AFB-BEF8-4EED-9221-D4ED9854A7EA}" srcOrd="3" destOrd="0" presId="urn:microsoft.com/office/officeart/2018/2/layout/IconVerticalSolidList"/>
    <dgm:cxn modelId="{DBE3CB16-C410-4D14-AF59-795B415FA3DC}" type="presParOf" srcId="{D3C9C8BF-4D87-486B-8E91-054A80CF4984}" destId="{46941E72-02FF-4D19-A125-2573B681CB21}" srcOrd="1" destOrd="0" presId="urn:microsoft.com/office/officeart/2018/2/layout/IconVerticalSolidList"/>
    <dgm:cxn modelId="{19FA6893-CF47-4FF6-ACED-6E3A22F2D2F1}" type="presParOf" srcId="{D3C9C8BF-4D87-486B-8E91-054A80CF4984}" destId="{06678C87-BBBF-4C7E-AF3D-49EBCB320780}" srcOrd="2" destOrd="0" presId="urn:microsoft.com/office/officeart/2018/2/layout/IconVerticalSolidList"/>
    <dgm:cxn modelId="{CA58C1E8-6F4C-4E72-8494-866A314FC5FE}" type="presParOf" srcId="{06678C87-BBBF-4C7E-AF3D-49EBCB320780}" destId="{B01DDD1A-BE52-4B9C-B90F-6062E163B261}" srcOrd="0" destOrd="0" presId="urn:microsoft.com/office/officeart/2018/2/layout/IconVerticalSolidList"/>
    <dgm:cxn modelId="{07D3C383-4493-409A-8798-9D0F536677AC}" type="presParOf" srcId="{06678C87-BBBF-4C7E-AF3D-49EBCB320780}" destId="{9D126420-4F91-44FF-AFDA-B3EDB7A2C674}" srcOrd="1" destOrd="0" presId="urn:microsoft.com/office/officeart/2018/2/layout/IconVerticalSolidList"/>
    <dgm:cxn modelId="{F4B1AC25-0D97-4D80-8C00-89414DE89321}" type="presParOf" srcId="{06678C87-BBBF-4C7E-AF3D-49EBCB320780}" destId="{CD39FE63-AF53-458D-9CD2-7FBE4439C6F8}" srcOrd="2" destOrd="0" presId="urn:microsoft.com/office/officeart/2018/2/layout/IconVerticalSolidList"/>
    <dgm:cxn modelId="{DF9C1AB1-F9D1-45CE-944A-4A7520E37F02}" type="presParOf" srcId="{06678C87-BBBF-4C7E-AF3D-49EBCB320780}" destId="{F47EBF2A-A2E3-4F21-84CF-80E57E678473}" srcOrd="3" destOrd="0" presId="urn:microsoft.com/office/officeart/2018/2/layout/IconVerticalSolidList"/>
    <dgm:cxn modelId="{26E4BAF6-53DA-4447-9640-D8B765BD1395}" type="presParOf" srcId="{D3C9C8BF-4D87-486B-8E91-054A80CF4984}" destId="{343961F3-21A0-4B8B-AA58-50EF4ADADB6E}" srcOrd="3" destOrd="0" presId="urn:microsoft.com/office/officeart/2018/2/layout/IconVerticalSolidList"/>
    <dgm:cxn modelId="{B1BD7580-227F-46E8-94F8-4FD5CB679A2D}" type="presParOf" srcId="{D3C9C8BF-4D87-486B-8E91-054A80CF4984}" destId="{BFAE8172-2FC1-4966-962B-09456157A258}" srcOrd="4" destOrd="0" presId="urn:microsoft.com/office/officeart/2018/2/layout/IconVerticalSolidList"/>
    <dgm:cxn modelId="{2AF37100-7C37-466F-A2BB-C5F63D3777BD}" type="presParOf" srcId="{BFAE8172-2FC1-4966-962B-09456157A258}" destId="{35DD1686-E083-4199-AF0E-E03FFEED70DD}" srcOrd="0" destOrd="0" presId="urn:microsoft.com/office/officeart/2018/2/layout/IconVerticalSolidList"/>
    <dgm:cxn modelId="{C04B6D27-4736-45B8-8A3C-BC6B36410743}" type="presParOf" srcId="{BFAE8172-2FC1-4966-962B-09456157A258}" destId="{3D52C35D-3B8F-4141-9FC6-ECC9098074D4}" srcOrd="1" destOrd="0" presId="urn:microsoft.com/office/officeart/2018/2/layout/IconVerticalSolidList"/>
    <dgm:cxn modelId="{D5D906CC-A163-4541-AFE9-2EB842198E77}" type="presParOf" srcId="{BFAE8172-2FC1-4966-962B-09456157A258}" destId="{0191314A-A537-4C34-88BD-B45CFB3F3F82}" srcOrd="2" destOrd="0" presId="urn:microsoft.com/office/officeart/2018/2/layout/IconVerticalSolidList"/>
    <dgm:cxn modelId="{616AF60D-4E0C-46D3-8095-CDD0C4943AC6}" type="presParOf" srcId="{BFAE8172-2FC1-4966-962B-09456157A258}" destId="{8B6473D7-4EF1-4AA0-BF7E-0B03167CA21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D04138A-DCF0-4BFA-A6EE-49FBC5288698}"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E82F6F4A-5412-40E5-9CA6-361A21187FA2}">
      <dgm:prSet/>
      <dgm:spPr/>
      <dgm:t>
        <a:bodyPr/>
        <a:lstStyle/>
        <a:p>
          <a:r>
            <a:rPr lang="en-US"/>
            <a:t>Security is critical for almost every IoT system, and in the last few years we have witnessed many stark examples of security breaches in smart devices.</a:t>
          </a:r>
        </a:p>
      </dgm:t>
    </dgm:pt>
    <dgm:pt modelId="{F0CA0B59-55EA-4CEF-B962-B4547CF41F92}" type="parTrans" cxnId="{9A9DFAB1-117A-4B62-8DCE-52D91FCF9C91}">
      <dgm:prSet/>
      <dgm:spPr/>
      <dgm:t>
        <a:bodyPr/>
        <a:lstStyle/>
        <a:p>
          <a:endParaRPr lang="en-US"/>
        </a:p>
      </dgm:t>
    </dgm:pt>
    <dgm:pt modelId="{F1ABD5E0-F564-42CD-8861-B3CA29122AEF}" type="sibTrans" cxnId="{9A9DFAB1-117A-4B62-8DCE-52D91FCF9C91}">
      <dgm:prSet/>
      <dgm:spPr/>
      <dgm:t>
        <a:bodyPr/>
        <a:lstStyle/>
        <a:p>
          <a:endParaRPr lang="en-US"/>
        </a:p>
      </dgm:t>
    </dgm:pt>
    <dgm:pt modelId="{372D3A2A-C4F6-49F9-B919-39CFC51FCAF7}">
      <dgm:prSet/>
      <dgm:spPr/>
      <dgm:t>
        <a:bodyPr/>
        <a:lstStyle/>
        <a:p>
          <a:r>
            <a:rPr lang="en-US"/>
            <a:t>Policy based security model ensures that an application is only able to access device features and services for which it has permission and thus cannot interfere with other applications.</a:t>
          </a:r>
        </a:p>
      </dgm:t>
    </dgm:pt>
    <dgm:pt modelId="{6CEC1B8C-6ED7-4C5C-BB2D-1B5819337E18}" type="parTrans" cxnId="{82726ADF-DF9A-475A-ABF7-90C5D75C0C54}">
      <dgm:prSet/>
      <dgm:spPr/>
      <dgm:t>
        <a:bodyPr/>
        <a:lstStyle/>
        <a:p>
          <a:endParaRPr lang="en-US"/>
        </a:p>
      </dgm:t>
    </dgm:pt>
    <dgm:pt modelId="{9F369E5D-F9AC-4698-B475-491713B77DA5}" type="sibTrans" cxnId="{82726ADF-DF9A-475A-ABF7-90C5D75C0C54}">
      <dgm:prSet/>
      <dgm:spPr/>
      <dgm:t>
        <a:bodyPr/>
        <a:lstStyle/>
        <a:p>
          <a:endParaRPr lang="en-US"/>
        </a:p>
      </dgm:t>
    </dgm:pt>
    <dgm:pt modelId="{9C54A086-AC27-48A9-9993-CE70455727C4}" type="pres">
      <dgm:prSet presAssocID="{7D04138A-DCF0-4BFA-A6EE-49FBC5288698}" presName="Name0" presStyleCnt="0">
        <dgm:presLayoutVars>
          <dgm:dir/>
          <dgm:animLvl val="lvl"/>
          <dgm:resizeHandles val="exact"/>
        </dgm:presLayoutVars>
      </dgm:prSet>
      <dgm:spPr/>
    </dgm:pt>
    <dgm:pt modelId="{A599D139-D4CF-4785-A565-83586F4EC97F}" type="pres">
      <dgm:prSet presAssocID="{372D3A2A-C4F6-49F9-B919-39CFC51FCAF7}" presName="boxAndChildren" presStyleCnt="0"/>
      <dgm:spPr/>
    </dgm:pt>
    <dgm:pt modelId="{743A43C6-F9AD-4B42-9DD1-A14F08BD3C42}" type="pres">
      <dgm:prSet presAssocID="{372D3A2A-C4F6-49F9-B919-39CFC51FCAF7}" presName="parentTextBox" presStyleLbl="node1" presStyleIdx="0" presStyleCnt="2"/>
      <dgm:spPr/>
    </dgm:pt>
    <dgm:pt modelId="{5F652152-1205-4208-8BF8-E7392FD31FF8}" type="pres">
      <dgm:prSet presAssocID="{F1ABD5E0-F564-42CD-8861-B3CA29122AEF}" presName="sp" presStyleCnt="0"/>
      <dgm:spPr/>
    </dgm:pt>
    <dgm:pt modelId="{08AF51EA-5CF0-44A7-B578-ED5C657DCBB1}" type="pres">
      <dgm:prSet presAssocID="{E82F6F4A-5412-40E5-9CA6-361A21187FA2}" presName="arrowAndChildren" presStyleCnt="0"/>
      <dgm:spPr/>
    </dgm:pt>
    <dgm:pt modelId="{F4CDEB30-AB4F-4509-828C-B97E36D1F81D}" type="pres">
      <dgm:prSet presAssocID="{E82F6F4A-5412-40E5-9CA6-361A21187FA2}" presName="parentTextArrow" presStyleLbl="node1" presStyleIdx="1" presStyleCnt="2"/>
      <dgm:spPr/>
    </dgm:pt>
  </dgm:ptLst>
  <dgm:cxnLst>
    <dgm:cxn modelId="{E3A0E879-A70C-4D5F-8AB7-443CBEA67791}" type="presOf" srcId="{E82F6F4A-5412-40E5-9CA6-361A21187FA2}" destId="{F4CDEB30-AB4F-4509-828C-B97E36D1F81D}" srcOrd="0" destOrd="0" presId="urn:microsoft.com/office/officeart/2005/8/layout/process4"/>
    <dgm:cxn modelId="{9A9DFAB1-117A-4B62-8DCE-52D91FCF9C91}" srcId="{7D04138A-DCF0-4BFA-A6EE-49FBC5288698}" destId="{E82F6F4A-5412-40E5-9CA6-361A21187FA2}" srcOrd="0" destOrd="0" parTransId="{F0CA0B59-55EA-4CEF-B962-B4547CF41F92}" sibTransId="{F1ABD5E0-F564-42CD-8861-B3CA29122AEF}"/>
    <dgm:cxn modelId="{82726ADF-DF9A-475A-ABF7-90C5D75C0C54}" srcId="{7D04138A-DCF0-4BFA-A6EE-49FBC5288698}" destId="{372D3A2A-C4F6-49F9-B919-39CFC51FCAF7}" srcOrd="1" destOrd="0" parTransId="{6CEC1B8C-6ED7-4C5C-BB2D-1B5819337E18}" sibTransId="{9F369E5D-F9AC-4698-B475-491713B77DA5}"/>
    <dgm:cxn modelId="{4117BBFA-43B5-4C8D-AFA9-F61CC26EDF23}" type="presOf" srcId="{372D3A2A-C4F6-49F9-B919-39CFC51FCAF7}" destId="{743A43C6-F9AD-4B42-9DD1-A14F08BD3C42}" srcOrd="0" destOrd="0" presId="urn:microsoft.com/office/officeart/2005/8/layout/process4"/>
    <dgm:cxn modelId="{1206F4FC-6E9B-415D-AE6E-40C1183E3306}" type="presOf" srcId="{7D04138A-DCF0-4BFA-A6EE-49FBC5288698}" destId="{9C54A086-AC27-48A9-9993-CE70455727C4}" srcOrd="0" destOrd="0" presId="urn:microsoft.com/office/officeart/2005/8/layout/process4"/>
    <dgm:cxn modelId="{33C6B83B-F438-4734-91D3-7828FAACE995}" type="presParOf" srcId="{9C54A086-AC27-48A9-9993-CE70455727C4}" destId="{A599D139-D4CF-4785-A565-83586F4EC97F}" srcOrd="0" destOrd="0" presId="urn:microsoft.com/office/officeart/2005/8/layout/process4"/>
    <dgm:cxn modelId="{D881E997-AAE8-4507-BCDF-9B1E30A7B0A3}" type="presParOf" srcId="{A599D139-D4CF-4785-A565-83586F4EC97F}" destId="{743A43C6-F9AD-4B42-9DD1-A14F08BD3C42}" srcOrd="0" destOrd="0" presId="urn:microsoft.com/office/officeart/2005/8/layout/process4"/>
    <dgm:cxn modelId="{9A6FD39A-4AB8-4C6C-81E2-40492B300223}" type="presParOf" srcId="{9C54A086-AC27-48A9-9993-CE70455727C4}" destId="{5F652152-1205-4208-8BF8-E7392FD31FF8}" srcOrd="1" destOrd="0" presId="urn:microsoft.com/office/officeart/2005/8/layout/process4"/>
    <dgm:cxn modelId="{6B6F259A-1F3F-4E5E-A610-A2D3F79FC73B}" type="presParOf" srcId="{9C54A086-AC27-48A9-9993-CE70455727C4}" destId="{08AF51EA-5CF0-44A7-B578-ED5C657DCBB1}" srcOrd="2" destOrd="0" presId="urn:microsoft.com/office/officeart/2005/8/layout/process4"/>
    <dgm:cxn modelId="{DD858173-AED6-4295-A1A1-85EAD165B0FF}" type="presParOf" srcId="{08AF51EA-5CF0-44A7-B578-ED5C657DCBB1}" destId="{F4CDEB30-AB4F-4509-828C-B97E36D1F81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DC01B9-DC20-43CE-BAD3-BDC74FB53569}">
      <dsp:nvSpPr>
        <dsp:cNvPr id="0" name=""/>
        <dsp:cNvSpPr/>
      </dsp:nvSpPr>
      <dsp:spPr>
        <a:xfrm>
          <a:off x="0" y="0"/>
          <a:ext cx="5068567" cy="921923"/>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defRPr cap="all"/>
          </a:pPr>
          <a:r>
            <a:rPr lang="en-US" sz="2400" kern="1200"/>
            <a:t>1.IoT Introduction</a:t>
          </a:r>
        </a:p>
      </dsp:txBody>
      <dsp:txXfrm>
        <a:off x="27002" y="27002"/>
        <a:ext cx="3965875" cy="867919"/>
      </dsp:txXfrm>
    </dsp:sp>
    <dsp:sp modelId="{94C5D4BF-6279-463A-9B67-E3205D2FA13F}">
      <dsp:nvSpPr>
        <dsp:cNvPr id="0" name=""/>
        <dsp:cNvSpPr/>
      </dsp:nvSpPr>
      <dsp:spPr>
        <a:xfrm>
          <a:off x="378496" y="1049968"/>
          <a:ext cx="5068567" cy="921923"/>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defRPr cap="all"/>
          </a:pPr>
          <a:r>
            <a:rPr lang="en-US" sz="2400" kern="1200"/>
            <a:t>2.IoT Architecture</a:t>
          </a:r>
        </a:p>
      </dsp:txBody>
      <dsp:txXfrm>
        <a:off x="405498" y="1076970"/>
        <a:ext cx="4036816" cy="867919"/>
      </dsp:txXfrm>
    </dsp:sp>
    <dsp:sp modelId="{E1C6697C-58C3-49DD-8767-D9B9E3F3E8D7}">
      <dsp:nvSpPr>
        <dsp:cNvPr id="0" name=""/>
        <dsp:cNvSpPr/>
      </dsp:nvSpPr>
      <dsp:spPr>
        <a:xfrm>
          <a:off x="756993" y="2099937"/>
          <a:ext cx="5068567" cy="921923"/>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defRPr cap="all"/>
          </a:pPr>
          <a:r>
            <a:rPr lang="en-US" sz="2400" kern="1200"/>
            <a:t>3.SOA Introduction</a:t>
          </a:r>
        </a:p>
      </dsp:txBody>
      <dsp:txXfrm>
        <a:off x="783995" y="2126939"/>
        <a:ext cx="4036816" cy="867919"/>
      </dsp:txXfrm>
    </dsp:sp>
    <dsp:sp modelId="{2EEBE49A-EF1A-4BC4-BECE-8D21B9B8E756}">
      <dsp:nvSpPr>
        <dsp:cNvPr id="0" name=""/>
        <dsp:cNvSpPr/>
      </dsp:nvSpPr>
      <dsp:spPr>
        <a:xfrm>
          <a:off x="1135490" y="3149905"/>
          <a:ext cx="5068567" cy="921923"/>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defRPr cap="all"/>
          </a:pPr>
          <a:r>
            <a:rPr lang="en-US" sz="2400" kern="1200" dirty="0"/>
            <a:t>4.Issues and Challenges</a:t>
          </a:r>
        </a:p>
      </dsp:txBody>
      <dsp:txXfrm>
        <a:off x="1162492" y="3176907"/>
        <a:ext cx="4036816" cy="867919"/>
      </dsp:txXfrm>
    </dsp:sp>
    <dsp:sp modelId="{ED5E255E-1BB3-43AB-99DC-9D8260208E3B}">
      <dsp:nvSpPr>
        <dsp:cNvPr id="0" name=""/>
        <dsp:cNvSpPr/>
      </dsp:nvSpPr>
      <dsp:spPr>
        <a:xfrm>
          <a:off x="1513987" y="4199874"/>
          <a:ext cx="5068567" cy="921923"/>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defRPr cap="all"/>
          </a:pPr>
          <a:r>
            <a:rPr lang="en-US" sz="2400" kern="1200" dirty="0"/>
            <a:t>5.SOA in IoT case study </a:t>
          </a:r>
        </a:p>
      </dsp:txBody>
      <dsp:txXfrm>
        <a:off x="1540989" y="4226876"/>
        <a:ext cx="4036816" cy="867919"/>
      </dsp:txXfrm>
    </dsp:sp>
    <dsp:sp modelId="{8876F017-B3C9-4141-8B85-4A34CC74F513}">
      <dsp:nvSpPr>
        <dsp:cNvPr id="0" name=""/>
        <dsp:cNvSpPr/>
      </dsp:nvSpPr>
      <dsp:spPr>
        <a:xfrm>
          <a:off x="4469316" y="673516"/>
          <a:ext cx="599250" cy="599250"/>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4604147" y="673516"/>
        <a:ext cx="329588" cy="450936"/>
      </dsp:txXfrm>
    </dsp:sp>
    <dsp:sp modelId="{BCBC9BC4-D8CE-47F5-B092-718A27074E61}">
      <dsp:nvSpPr>
        <dsp:cNvPr id="0" name=""/>
        <dsp:cNvSpPr/>
      </dsp:nvSpPr>
      <dsp:spPr>
        <a:xfrm>
          <a:off x="4847813" y="1723485"/>
          <a:ext cx="599250" cy="599250"/>
        </a:xfrm>
        <a:prstGeom prst="downArrow">
          <a:avLst>
            <a:gd name="adj1" fmla="val 55000"/>
            <a:gd name="adj2" fmla="val 45000"/>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4982644" y="1723485"/>
        <a:ext cx="329588" cy="450936"/>
      </dsp:txXfrm>
    </dsp:sp>
    <dsp:sp modelId="{DDBF07C3-249F-4E4E-912C-46456D368C5C}">
      <dsp:nvSpPr>
        <dsp:cNvPr id="0" name=""/>
        <dsp:cNvSpPr/>
      </dsp:nvSpPr>
      <dsp:spPr>
        <a:xfrm>
          <a:off x="5226310" y="2758088"/>
          <a:ext cx="599250" cy="599250"/>
        </a:xfrm>
        <a:prstGeom prst="downArrow">
          <a:avLst>
            <a:gd name="adj1" fmla="val 55000"/>
            <a:gd name="adj2" fmla="val 45000"/>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5361141" y="2758088"/>
        <a:ext cx="329588" cy="450936"/>
      </dsp:txXfrm>
    </dsp:sp>
    <dsp:sp modelId="{9F734D51-180B-40BE-98F2-05D64495788E}">
      <dsp:nvSpPr>
        <dsp:cNvPr id="0" name=""/>
        <dsp:cNvSpPr/>
      </dsp:nvSpPr>
      <dsp:spPr>
        <a:xfrm>
          <a:off x="5604807" y="3818300"/>
          <a:ext cx="599250" cy="599250"/>
        </a:xfrm>
        <a:prstGeom prst="downArrow">
          <a:avLst>
            <a:gd name="adj1" fmla="val 55000"/>
            <a:gd name="adj2" fmla="val 45000"/>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5739638" y="3818300"/>
        <a:ext cx="329588" cy="4509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D1075E-CB73-4886-8C67-0333BB38096A}">
      <dsp:nvSpPr>
        <dsp:cNvPr id="0" name=""/>
        <dsp:cNvSpPr/>
      </dsp:nvSpPr>
      <dsp:spPr>
        <a:xfrm>
          <a:off x="0" y="1632"/>
          <a:ext cx="3448259" cy="0"/>
        </a:xfrm>
        <a:prstGeom prst="line">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w="12700" cap="flat" cmpd="sng" algn="ctr">
          <a:solidFill>
            <a:schemeClr val="accent5">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328405EA-9DDA-4582-AE77-0286EA8B2F7E}">
      <dsp:nvSpPr>
        <dsp:cNvPr id="0" name=""/>
        <dsp:cNvSpPr/>
      </dsp:nvSpPr>
      <dsp:spPr>
        <a:xfrm>
          <a:off x="0" y="1632"/>
          <a:ext cx="3448259" cy="1113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The Internet of Things is made up of devices – from simple sensors to smartphones and wearables – connected  together.</a:t>
          </a:r>
        </a:p>
      </dsp:txBody>
      <dsp:txXfrm>
        <a:off x="0" y="1632"/>
        <a:ext cx="3448259" cy="1113160"/>
      </dsp:txXfrm>
    </dsp:sp>
    <dsp:sp modelId="{1C49D840-CF8D-438E-A8FE-73FF3DD44275}">
      <dsp:nvSpPr>
        <dsp:cNvPr id="0" name=""/>
        <dsp:cNvSpPr/>
      </dsp:nvSpPr>
      <dsp:spPr>
        <a:xfrm>
          <a:off x="0" y="1114793"/>
          <a:ext cx="3448259" cy="0"/>
        </a:xfrm>
        <a:prstGeom prst="line">
          <a:avLst/>
        </a:prstGeom>
        <a:gradFill rotWithShape="0">
          <a:gsLst>
            <a:gs pos="0">
              <a:schemeClr val="accent5">
                <a:hueOff val="1178392"/>
                <a:satOff val="-5635"/>
                <a:lumOff val="6177"/>
                <a:alphaOff val="0"/>
                <a:shade val="85000"/>
                <a:satMod val="130000"/>
              </a:schemeClr>
            </a:gs>
            <a:gs pos="34000">
              <a:schemeClr val="accent5">
                <a:hueOff val="1178392"/>
                <a:satOff val="-5635"/>
                <a:lumOff val="6177"/>
                <a:alphaOff val="0"/>
                <a:shade val="87000"/>
                <a:satMod val="125000"/>
              </a:schemeClr>
            </a:gs>
            <a:gs pos="70000">
              <a:schemeClr val="accent5">
                <a:hueOff val="1178392"/>
                <a:satOff val="-5635"/>
                <a:lumOff val="6177"/>
                <a:alphaOff val="0"/>
                <a:tint val="100000"/>
                <a:shade val="90000"/>
                <a:satMod val="130000"/>
              </a:schemeClr>
            </a:gs>
            <a:gs pos="100000">
              <a:schemeClr val="accent5">
                <a:hueOff val="1178392"/>
                <a:satOff val="-5635"/>
                <a:lumOff val="6177"/>
                <a:alphaOff val="0"/>
                <a:tint val="100000"/>
                <a:shade val="100000"/>
                <a:satMod val="110000"/>
              </a:schemeClr>
            </a:gs>
          </a:gsLst>
          <a:path path="circle">
            <a:fillToRect l="100000" t="100000" r="100000" b="100000"/>
          </a:path>
        </a:gradFill>
        <a:ln w="12700" cap="flat" cmpd="sng" algn="ctr">
          <a:solidFill>
            <a:schemeClr val="accent5">
              <a:hueOff val="1178392"/>
              <a:satOff val="-5635"/>
              <a:lumOff val="6177"/>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36D581B2-2251-4318-AA40-23473C34A6FB}">
      <dsp:nvSpPr>
        <dsp:cNvPr id="0" name=""/>
        <dsp:cNvSpPr/>
      </dsp:nvSpPr>
      <dsp:spPr>
        <a:xfrm>
          <a:off x="0" y="1114793"/>
          <a:ext cx="3448259" cy="1113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By combining these connected devices with automated systems, it is possible to "gather information, analyze it and create an action" to help someone with a particular task , or learn from a process.</a:t>
          </a:r>
        </a:p>
      </dsp:txBody>
      <dsp:txXfrm>
        <a:off x="0" y="1114793"/>
        <a:ext cx="3448259" cy="1113160"/>
      </dsp:txXfrm>
    </dsp:sp>
    <dsp:sp modelId="{D2775BA2-D9E4-43BF-86E2-EDA8ACB222CD}">
      <dsp:nvSpPr>
        <dsp:cNvPr id="0" name=""/>
        <dsp:cNvSpPr/>
      </dsp:nvSpPr>
      <dsp:spPr>
        <a:xfrm>
          <a:off x="0" y="2227953"/>
          <a:ext cx="3448259" cy="0"/>
        </a:xfrm>
        <a:prstGeom prst="line">
          <a:avLst/>
        </a:prstGeom>
        <a:gradFill rotWithShape="0">
          <a:gsLst>
            <a:gs pos="0">
              <a:schemeClr val="accent5">
                <a:hueOff val="2356783"/>
                <a:satOff val="-11270"/>
                <a:lumOff val="12353"/>
                <a:alphaOff val="0"/>
                <a:shade val="85000"/>
                <a:satMod val="130000"/>
              </a:schemeClr>
            </a:gs>
            <a:gs pos="34000">
              <a:schemeClr val="accent5">
                <a:hueOff val="2356783"/>
                <a:satOff val="-11270"/>
                <a:lumOff val="12353"/>
                <a:alphaOff val="0"/>
                <a:shade val="87000"/>
                <a:satMod val="125000"/>
              </a:schemeClr>
            </a:gs>
            <a:gs pos="70000">
              <a:schemeClr val="accent5">
                <a:hueOff val="2356783"/>
                <a:satOff val="-11270"/>
                <a:lumOff val="12353"/>
                <a:alphaOff val="0"/>
                <a:tint val="100000"/>
                <a:shade val="90000"/>
                <a:satMod val="130000"/>
              </a:schemeClr>
            </a:gs>
            <a:gs pos="100000">
              <a:schemeClr val="accent5">
                <a:hueOff val="2356783"/>
                <a:satOff val="-11270"/>
                <a:lumOff val="12353"/>
                <a:alphaOff val="0"/>
                <a:tint val="100000"/>
                <a:shade val="100000"/>
                <a:satMod val="110000"/>
              </a:schemeClr>
            </a:gs>
          </a:gsLst>
          <a:path path="circle">
            <a:fillToRect l="100000" t="100000" r="100000" b="100000"/>
          </a:path>
        </a:gradFill>
        <a:ln w="12700" cap="flat" cmpd="sng" algn="ctr">
          <a:solidFill>
            <a:schemeClr val="accent5">
              <a:hueOff val="2356783"/>
              <a:satOff val="-11270"/>
              <a:lumOff val="12353"/>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0824EAC6-51F5-4C6B-A455-2B6EEEFC9C4F}">
      <dsp:nvSpPr>
        <dsp:cNvPr id="0" name=""/>
        <dsp:cNvSpPr/>
      </dsp:nvSpPr>
      <dsp:spPr>
        <a:xfrm>
          <a:off x="0" y="2227953"/>
          <a:ext cx="3448259" cy="1113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IoT allows devices on closed private internet connections to communicate with others and "the Internet of Things brings those networks together. It gives the opportunity for devices to communicate not only within close silos but across different networking types and creates a much more connected world."</a:t>
          </a:r>
        </a:p>
      </dsp:txBody>
      <dsp:txXfrm>
        <a:off x="0" y="2227953"/>
        <a:ext cx="3448259" cy="11131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D510C4-BE98-4A02-8BA1-AF09A3646BE6}">
      <dsp:nvSpPr>
        <dsp:cNvPr id="0" name=""/>
        <dsp:cNvSpPr/>
      </dsp:nvSpPr>
      <dsp:spPr>
        <a:xfrm>
          <a:off x="0" y="845551"/>
          <a:ext cx="2828924" cy="1796367"/>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A336E5-34FA-47F8-A4A4-83DEC5DB3A81}">
      <dsp:nvSpPr>
        <dsp:cNvPr id="0" name=""/>
        <dsp:cNvSpPr/>
      </dsp:nvSpPr>
      <dsp:spPr>
        <a:xfrm>
          <a:off x="314325" y="1144160"/>
          <a:ext cx="2828924" cy="1796367"/>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The information is provided to end-user.</a:t>
          </a:r>
        </a:p>
      </dsp:txBody>
      <dsp:txXfrm>
        <a:off x="366939" y="1196774"/>
        <a:ext cx="2723696" cy="1691139"/>
      </dsp:txXfrm>
    </dsp:sp>
    <dsp:sp modelId="{37DDF1AA-E035-4F02-8C23-CD719A47DD91}">
      <dsp:nvSpPr>
        <dsp:cNvPr id="0" name=""/>
        <dsp:cNvSpPr/>
      </dsp:nvSpPr>
      <dsp:spPr>
        <a:xfrm>
          <a:off x="3457574" y="845551"/>
          <a:ext cx="2828924" cy="1796367"/>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AAA2EC-480A-497C-8B8C-F3CFD2C7A8C6}">
      <dsp:nvSpPr>
        <dsp:cNvPr id="0" name=""/>
        <dsp:cNvSpPr/>
      </dsp:nvSpPr>
      <dsp:spPr>
        <a:xfrm>
          <a:off x="3771899" y="1144160"/>
          <a:ext cx="2828924" cy="1796367"/>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Allows the user to proactively check on the system.</a:t>
          </a:r>
        </a:p>
      </dsp:txBody>
      <dsp:txXfrm>
        <a:off x="3824513" y="1196774"/>
        <a:ext cx="2723696" cy="1691139"/>
      </dsp:txXfrm>
    </dsp:sp>
    <dsp:sp modelId="{904A1AF1-AB33-4A53-84C7-B2906DE07E91}">
      <dsp:nvSpPr>
        <dsp:cNvPr id="0" name=""/>
        <dsp:cNvSpPr/>
      </dsp:nvSpPr>
      <dsp:spPr>
        <a:xfrm>
          <a:off x="6915149" y="845551"/>
          <a:ext cx="2828924" cy="1796367"/>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D2DB56-36B4-4D85-96F7-428927BE4463}">
      <dsp:nvSpPr>
        <dsp:cNvPr id="0" name=""/>
        <dsp:cNvSpPr/>
      </dsp:nvSpPr>
      <dsp:spPr>
        <a:xfrm>
          <a:off x="7229475" y="1144160"/>
          <a:ext cx="2828924" cy="1796367"/>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Some actions are performed automatically.</a:t>
          </a:r>
        </a:p>
      </dsp:txBody>
      <dsp:txXfrm>
        <a:off x="7282089" y="1196774"/>
        <a:ext cx="2723696" cy="16911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17BB77-2392-423A-84ED-14594E766EE8}">
      <dsp:nvSpPr>
        <dsp:cNvPr id="0" name=""/>
        <dsp:cNvSpPr/>
      </dsp:nvSpPr>
      <dsp:spPr>
        <a:xfrm>
          <a:off x="0" y="4930"/>
          <a:ext cx="6910387" cy="146225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6AB85F-7738-411F-9CDA-E2CDAB1E8CC1}">
      <dsp:nvSpPr>
        <dsp:cNvPr id="0" name=""/>
        <dsp:cNvSpPr/>
      </dsp:nvSpPr>
      <dsp:spPr>
        <a:xfrm>
          <a:off x="442330" y="333936"/>
          <a:ext cx="805023" cy="8042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7A0AFB-BEF8-4EED-9221-D4ED9854A7EA}">
      <dsp:nvSpPr>
        <dsp:cNvPr id="0" name=""/>
        <dsp:cNvSpPr/>
      </dsp:nvSpPr>
      <dsp:spPr>
        <a:xfrm>
          <a:off x="1689685" y="4930"/>
          <a:ext cx="5086324" cy="1463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906" tIns="154906" rIns="154906" bIns="154906" numCol="1" spcCol="1270" anchor="ctr" anchorCtr="0">
          <a:noAutofit/>
        </a:bodyPr>
        <a:lstStyle/>
        <a:p>
          <a:pPr marL="0" lvl="0" indent="0" algn="l" defTabSz="622300">
            <a:lnSpc>
              <a:spcPct val="90000"/>
            </a:lnSpc>
            <a:spcBef>
              <a:spcPct val="0"/>
            </a:spcBef>
            <a:spcAft>
              <a:spcPct val="35000"/>
            </a:spcAft>
            <a:buNone/>
          </a:pPr>
          <a:r>
            <a:rPr lang="en-US" sz="1400" kern="1200"/>
            <a:t>Appliances are restricted to a specific kind of services or technologies which leads to interoperability problem.</a:t>
          </a:r>
        </a:p>
      </dsp:txBody>
      <dsp:txXfrm>
        <a:off x="1689685" y="4930"/>
        <a:ext cx="5086324" cy="1463679"/>
      </dsp:txXfrm>
    </dsp:sp>
    <dsp:sp modelId="{B01DDD1A-BE52-4B9C-B90F-6062E163B261}">
      <dsp:nvSpPr>
        <dsp:cNvPr id="0" name=""/>
        <dsp:cNvSpPr/>
      </dsp:nvSpPr>
      <dsp:spPr>
        <a:xfrm>
          <a:off x="0" y="1793872"/>
          <a:ext cx="6910387" cy="146225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126420-4F91-44FF-AFDA-B3EDB7A2C674}">
      <dsp:nvSpPr>
        <dsp:cNvPr id="0" name=""/>
        <dsp:cNvSpPr/>
      </dsp:nvSpPr>
      <dsp:spPr>
        <a:xfrm>
          <a:off x="442330" y="2122878"/>
          <a:ext cx="805023" cy="8042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47EBF2A-A2E3-4F21-84CF-80E57E678473}">
      <dsp:nvSpPr>
        <dsp:cNvPr id="0" name=""/>
        <dsp:cNvSpPr/>
      </dsp:nvSpPr>
      <dsp:spPr>
        <a:xfrm>
          <a:off x="1689685" y="1793872"/>
          <a:ext cx="5086324" cy="1463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906" tIns="154906" rIns="154906" bIns="154906" numCol="1" spcCol="1270" anchor="ctr" anchorCtr="0">
          <a:noAutofit/>
        </a:bodyPr>
        <a:lstStyle/>
        <a:p>
          <a:pPr marL="0" lvl="0" indent="0" algn="l" defTabSz="622300">
            <a:lnSpc>
              <a:spcPct val="90000"/>
            </a:lnSpc>
            <a:spcBef>
              <a:spcPct val="0"/>
            </a:spcBef>
            <a:spcAft>
              <a:spcPct val="35000"/>
            </a:spcAft>
            <a:buNone/>
          </a:pPr>
          <a:r>
            <a:rPr lang="en-US" sz="1400" kern="1200"/>
            <a:t>Using a service gateway, we can control and interconnect different appliance systems but it brings difficulty of usage and maintenance.</a:t>
          </a:r>
        </a:p>
      </dsp:txBody>
      <dsp:txXfrm>
        <a:off x="1689685" y="1793872"/>
        <a:ext cx="5086324" cy="1463679"/>
      </dsp:txXfrm>
    </dsp:sp>
    <dsp:sp modelId="{35DD1686-E083-4199-AF0E-E03FFEED70DD}">
      <dsp:nvSpPr>
        <dsp:cNvPr id="0" name=""/>
        <dsp:cNvSpPr/>
      </dsp:nvSpPr>
      <dsp:spPr>
        <a:xfrm>
          <a:off x="0" y="3582814"/>
          <a:ext cx="6910387" cy="146225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52C35D-3B8F-4141-9FC6-ECC9098074D4}">
      <dsp:nvSpPr>
        <dsp:cNvPr id="0" name=""/>
        <dsp:cNvSpPr/>
      </dsp:nvSpPr>
      <dsp:spPr>
        <a:xfrm>
          <a:off x="442763" y="3911820"/>
          <a:ext cx="805023" cy="8042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6473D7-4EF1-4AA0-BF7E-0B03167CA215}">
      <dsp:nvSpPr>
        <dsp:cNvPr id="0" name=""/>
        <dsp:cNvSpPr/>
      </dsp:nvSpPr>
      <dsp:spPr>
        <a:xfrm>
          <a:off x="1690550" y="3582814"/>
          <a:ext cx="5086324" cy="1463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906" tIns="154906" rIns="154906" bIns="154906" numCol="1" spcCol="1270" anchor="ctr" anchorCtr="0">
          <a:noAutofit/>
        </a:bodyPr>
        <a:lstStyle/>
        <a:p>
          <a:pPr marL="0" lvl="0" indent="0" algn="l" defTabSz="622300">
            <a:lnSpc>
              <a:spcPct val="90000"/>
            </a:lnSpc>
            <a:spcBef>
              <a:spcPct val="0"/>
            </a:spcBef>
            <a:spcAft>
              <a:spcPct val="35000"/>
            </a:spcAft>
            <a:buNone/>
          </a:pPr>
          <a:r>
            <a:rPr lang="en-US" sz="1400" kern="1200"/>
            <a:t>Another problem is scalability. Because we use a service gateway to interconnect different systems from different technologies, there might be a problem with a new device whose communication technologies are unknown for the gateway. In this situation, users have to update their server, that is always complicated, or they can not use the new device.</a:t>
          </a:r>
        </a:p>
      </dsp:txBody>
      <dsp:txXfrm>
        <a:off x="1690550" y="3582814"/>
        <a:ext cx="5086324" cy="14636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3A43C6-F9AD-4B42-9DD1-A14F08BD3C42}">
      <dsp:nvSpPr>
        <dsp:cNvPr id="0" name=""/>
        <dsp:cNvSpPr/>
      </dsp:nvSpPr>
      <dsp:spPr>
        <a:xfrm>
          <a:off x="0" y="3091276"/>
          <a:ext cx="6582555" cy="2028212"/>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t>Policy based security model ensures that an application is only able to access device features and services for which it has permission and thus cannot interfere with other applications.</a:t>
          </a:r>
        </a:p>
      </dsp:txBody>
      <dsp:txXfrm>
        <a:off x="0" y="3091276"/>
        <a:ext cx="6582555" cy="2028212"/>
      </dsp:txXfrm>
    </dsp:sp>
    <dsp:sp modelId="{F4CDEB30-AB4F-4509-828C-B97E36D1F81D}">
      <dsp:nvSpPr>
        <dsp:cNvPr id="0" name=""/>
        <dsp:cNvSpPr/>
      </dsp:nvSpPr>
      <dsp:spPr>
        <a:xfrm rot="10800000">
          <a:off x="0" y="2309"/>
          <a:ext cx="6582555" cy="3119390"/>
        </a:xfrm>
        <a:prstGeom prst="upArrowCallou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t>Security is critical for almost every IoT system, and in the last few years we have witnessed many stark examples of security breaches in smart devices.</a:t>
          </a:r>
        </a:p>
      </dsp:txBody>
      <dsp:txXfrm rot="10800000">
        <a:off x="0" y="2309"/>
        <a:ext cx="6582555" cy="202688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11/30/2020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6489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11/30/2020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659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11/30/2020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473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11/30/2020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48234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11/30/2020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0683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11/30/2020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6286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11/30/2020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88699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11/30/2020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1984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11/30/2020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7370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11/30/2020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61342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11/30/2020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04810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11/30/2020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169831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4.xml"/><Relationship Id="rId1" Type="http://schemas.openxmlformats.org/officeDocument/2006/relationships/themeOverride" Target="../theme/themeOverride1.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857598C-C16A-47F7-B824-B72D3AEEA2A9}"/>
              </a:ext>
            </a:extLst>
          </p:cNvPr>
          <p:cNvPicPr>
            <a:picLocks noChangeAspect="1"/>
          </p:cNvPicPr>
          <p:nvPr/>
        </p:nvPicPr>
        <p:blipFill rotWithShape="1">
          <a:blip r:embed="rId2">
            <a:alphaModFix amt="35000"/>
          </a:blip>
          <a:srcRect t="10000"/>
          <a:stretch/>
        </p:blipFill>
        <p:spPr>
          <a:xfrm>
            <a:off x="20" y="-152390"/>
            <a:ext cx="12191980" cy="6857990"/>
          </a:xfrm>
          <a:prstGeom prst="rect">
            <a:avLst/>
          </a:prstGeom>
        </p:spPr>
      </p:pic>
      <p:sp>
        <p:nvSpPr>
          <p:cNvPr id="2" name="Title 1">
            <a:extLst>
              <a:ext uri="{FF2B5EF4-FFF2-40B4-BE49-F238E27FC236}">
                <a16:creationId xmlns:a16="http://schemas.microsoft.com/office/drawing/2014/main" id="{57931159-5630-4117-BC8B-DE51B3136905}"/>
              </a:ext>
            </a:extLst>
          </p:cNvPr>
          <p:cNvSpPr>
            <a:spLocks noGrp="1"/>
          </p:cNvSpPr>
          <p:nvPr>
            <p:ph type="ctrTitle"/>
          </p:nvPr>
        </p:nvSpPr>
        <p:spPr>
          <a:xfrm>
            <a:off x="1097280" y="758952"/>
            <a:ext cx="10058400" cy="3566160"/>
          </a:xfrm>
        </p:spPr>
        <p:txBody>
          <a:bodyPr vert="horz" lIns="91440" tIns="45720" rIns="91440" bIns="45720" rtlCol="0" anchor="b">
            <a:normAutofit/>
          </a:bodyPr>
          <a:lstStyle/>
          <a:p>
            <a:r>
              <a:rPr lang="en-US" dirty="0">
                <a:solidFill>
                  <a:srgbClr val="FFFFFF"/>
                </a:solidFill>
              </a:rPr>
              <a:t>    </a:t>
            </a:r>
            <a:r>
              <a:rPr lang="en-US" sz="6000" dirty="0">
                <a:solidFill>
                  <a:srgbClr val="FFFFFF"/>
                </a:solidFill>
              </a:rPr>
              <a:t>SOA in Internet of Things</a:t>
            </a:r>
          </a:p>
        </p:txBody>
      </p:sp>
      <p:sp>
        <p:nvSpPr>
          <p:cNvPr id="3" name="Subtitle 2">
            <a:extLst>
              <a:ext uri="{FF2B5EF4-FFF2-40B4-BE49-F238E27FC236}">
                <a16:creationId xmlns:a16="http://schemas.microsoft.com/office/drawing/2014/main" id="{A8CFD42E-11E2-47F1-9E89-9FEC78C6480B}"/>
              </a:ext>
            </a:extLst>
          </p:cNvPr>
          <p:cNvSpPr>
            <a:spLocks noGrp="1"/>
          </p:cNvSpPr>
          <p:nvPr>
            <p:ph type="subTitle" idx="1"/>
          </p:nvPr>
        </p:nvSpPr>
        <p:spPr>
          <a:xfrm>
            <a:off x="1100051" y="4645152"/>
            <a:ext cx="10058400" cy="1143000"/>
          </a:xfrm>
        </p:spPr>
        <p:txBody>
          <a:bodyPr vert="horz" lIns="91440" tIns="45720" rIns="91440" bIns="45720" rtlCol="0">
            <a:normAutofit/>
          </a:bodyPr>
          <a:lstStyle/>
          <a:p>
            <a:pPr>
              <a:lnSpc>
                <a:spcPct val="90000"/>
              </a:lnSpc>
            </a:pPr>
            <a:endParaRPr lang="en-US" sz="800" dirty="0">
              <a:solidFill>
                <a:srgbClr val="FFFFFF"/>
              </a:solidFill>
            </a:endParaRPr>
          </a:p>
          <a:p>
            <a:pPr>
              <a:lnSpc>
                <a:spcPct val="90000"/>
              </a:lnSpc>
            </a:pPr>
            <a:endParaRPr lang="en-US" sz="800" dirty="0">
              <a:solidFill>
                <a:srgbClr val="FFFFFF"/>
              </a:solidFill>
            </a:endParaRPr>
          </a:p>
          <a:p>
            <a:pPr>
              <a:lnSpc>
                <a:spcPct val="90000"/>
              </a:lnSpc>
            </a:pPr>
            <a:endParaRPr lang="en-US" sz="800" dirty="0">
              <a:solidFill>
                <a:srgbClr val="FFFFFF"/>
              </a:solidFill>
            </a:endParaRPr>
          </a:p>
          <a:p>
            <a:pPr>
              <a:lnSpc>
                <a:spcPct val="90000"/>
              </a:lnSpc>
            </a:pPr>
            <a:endParaRPr lang="en-US" sz="800" dirty="0">
              <a:solidFill>
                <a:srgbClr val="FFFFFF"/>
              </a:solidFill>
            </a:endParaRPr>
          </a:p>
        </p:txBody>
      </p:sp>
      <p:cxnSp>
        <p:nvCxnSpPr>
          <p:cNvPr id="38" name="Straight Connector 37">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6A332045-331C-4353-9727-78F6C49D0F3A}"/>
              </a:ext>
            </a:extLst>
          </p:cNvPr>
          <p:cNvSpPr txBox="1"/>
          <p:nvPr/>
        </p:nvSpPr>
        <p:spPr>
          <a:xfrm>
            <a:off x="5684520" y="5788152"/>
            <a:ext cx="5257800" cy="369332"/>
          </a:xfrm>
          <a:prstGeom prst="rect">
            <a:avLst/>
          </a:prstGeom>
          <a:noFill/>
        </p:spPr>
        <p:txBody>
          <a:bodyPr wrap="square" rtlCol="0">
            <a:spAutoFit/>
          </a:bodyPr>
          <a:lstStyle/>
          <a:p>
            <a:pPr algn="r">
              <a:spcAft>
                <a:spcPts val="600"/>
              </a:spcAft>
            </a:pPr>
            <a:r>
              <a:rPr lang="en-US" b="1" dirty="0"/>
              <a:t>           BY  KAVITHA R S</a:t>
            </a:r>
          </a:p>
        </p:txBody>
      </p:sp>
    </p:spTree>
    <p:extLst>
      <p:ext uri="{BB962C8B-B14F-4D97-AF65-F5344CB8AC3E}">
        <p14:creationId xmlns:p14="http://schemas.microsoft.com/office/powerpoint/2010/main" val="391806476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B9BDC4-1F9E-4B4E-AFD8-4BCD700E918B}"/>
              </a:ext>
            </a:extLst>
          </p:cNvPr>
          <p:cNvSpPr>
            <a:spLocks noGrp="1"/>
          </p:cNvSpPr>
          <p:nvPr>
            <p:ph type="title"/>
          </p:nvPr>
        </p:nvSpPr>
        <p:spPr>
          <a:xfrm>
            <a:off x="1097280" y="286603"/>
            <a:ext cx="10058400" cy="1450757"/>
          </a:xfrm>
        </p:spPr>
        <p:txBody>
          <a:bodyPr>
            <a:normAutofit/>
          </a:bodyPr>
          <a:lstStyle/>
          <a:p>
            <a:r>
              <a:rPr lang="en-US" dirty="0"/>
              <a:t>User Interface</a:t>
            </a:r>
          </a:p>
        </p:txBody>
      </p:sp>
      <p:cxnSp>
        <p:nvCxnSpPr>
          <p:cNvPr id="11" name="Straight Connector 10">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7C2DB29-4779-4F15-9C0E-6C528CF5C664}"/>
              </a:ext>
            </a:extLst>
          </p:cNvPr>
          <p:cNvGraphicFramePr>
            <a:graphicFrameLocks noGrp="1"/>
          </p:cNvGraphicFramePr>
          <p:nvPr>
            <p:ph idx="1"/>
            <p:extLst>
              <p:ext uri="{D42A27DB-BD31-4B8C-83A1-F6EECF244321}">
                <p14:modId xmlns:p14="http://schemas.microsoft.com/office/powerpoint/2010/main" val="299566115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663959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11" name="Rectangle 100">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79377C-1FB9-4340-972B-554F368C72B7}"/>
              </a:ext>
            </a:extLst>
          </p:cNvPr>
          <p:cNvSpPr>
            <a:spLocks noGrp="1"/>
          </p:cNvSpPr>
          <p:nvPr>
            <p:ph type="title"/>
          </p:nvPr>
        </p:nvSpPr>
        <p:spPr>
          <a:xfrm>
            <a:off x="6411685" y="634946"/>
            <a:ext cx="5127171" cy="1450757"/>
          </a:xfrm>
        </p:spPr>
        <p:txBody>
          <a:bodyPr>
            <a:normAutofit/>
          </a:bodyPr>
          <a:lstStyle/>
          <a:p>
            <a:r>
              <a:rPr lang="en-US" sz="3200" dirty="0">
                <a:solidFill>
                  <a:srgbClr val="FFFFFF"/>
                </a:solidFill>
                <a:latin typeface="+mn-lt"/>
                <a:ea typeface="+mn-ea"/>
                <a:cs typeface="+mn-cs"/>
              </a:rPr>
              <a:t>IoT Architecture</a:t>
            </a:r>
          </a:p>
        </p:txBody>
      </p:sp>
      <p:pic>
        <p:nvPicPr>
          <p:cNvPr id="5" name="Picture 4" descr="Graphical user interface&#10;&#10;Description automatically generated">
            <a:extLst>
              <a:ext uri="{FF2B5EF4-FFF2-40B4-BE49-F238E27FC236}">
                <a16:creationId xmlns:a16="http://schemas.microsoft.com/office/drawing/2014/main" id="{BF777910-1F0B-4621-9A58-68A3E7C01E5D}"/>
              </a:ext>
            </a:extLst>
          </p:cNvPr>
          <p:cNvPicPr>
            <a:picLocks noChangeAspect="1"/>
          </p:cNvPicPr>
          <p:nvPr/>
        </p:nvPicPr>
        <p:blipFill rotWithShape="1">
          <a:blip r:embed="rId2"/>
          <a:srcRect l="2380" r="2381" b="1"/>
          <a:stretch/>
        </p:blipFill>
        <p:spPr>
          <a:xfrm>
            <a:off x="643192" y="1301847"/>
            <a:ext cx="5115347" cy="3934265"/>
          </a:xfrm>
          <a:prstGeom prst="rect">
            <a:avLst/>
          </a:prstGeom>
        </p:spPr>
      </p:pic>
      <p:cxnSp>
        <p:nvCxnSpPr>
          <p:cNvPr id="112" name="Straight Connector 102">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4D0535E-EA30-430B-A018-E20B38C8F87C}"/>
              </a:ext>
            </a:extLst>
          </p:cNvPr>
          <p:cNvSpPr>
            <a:spLocks noGrp="1"/>
          </p:cNvSpPr>
          <p:nvPr>
            <p:ph idx="1"/>
          </p:nvPr>
        </p:nvSpPr>
        <p:spPr>
          <a:xfrm>
            <a:off x="6411684" y="2407436"/>
            <a:ext cx="5127172" cy="3461658"/>
          </a:xfrm>
        </p:spPr>
        <p:txBody>
          <a:bodyPr>
            <a:normAutofit/>
          </a:bodyPr>
          <a:lstStyle/>
          <a:p>
            <a:pPr>
              <a:lnSpc>
                <a:spcPct val="110000"/>
              </a:lnSpc>
            </a:pPr>
            <a:r>
              <a:rPr lang="en-US" sz="1400" dirty="0">
                <a:solidFill>
                  <a:srgbClr val="FFFFFF"/>
                </a:solidFill>
              </a:rPr>
              <a:t>1.Sensors and electronic gadgets</a:t>
            </a:r>
          </a:p>
          <a:p>
            <a:pPr>
              <a:lnSpc>
                <a:spcPct val="110000"/>
              </a:lnSpc>
            </a:pPr>
            <a:r>
              <a:rPr lang="en-US" sz="1400" dirty="0">
                <a:solidFill>
                  <a:srgbClr val="FFFFFF"/>
                </a:solidFill>
              </a:rPr>
              <a:t>2.Convert the data into understandable format</a:t>
            </a:r>
          </a:p>
          <a:p>
            <a:pPr>
              <a:lnSpc>
                <a:spcPct val="110000"/>
              </a:lnSpc>
            </a:pPr>
            <a:r>
              <a:rPr lang="en-US" sz="1400" dirty="0">
                <a:solidFill>
                  <a:srgbClr val="FFFFFF"/>
                </a:solidFill>
              </a:rPr>
              <a:t>3.Join the tool with wi-fi or net stressed connection.</a:t>
            </a:r>
          </a:p>
          <a:p>
            <a:pPr>
              <a:lnSpc>
                <a:spcPct val="110000"/>
              </a:lnSpc>
            </a:pPr>
            <a:r>
              <a:rPr lang="en-US" sz="1400" dirty="0">
                <a:solidFill>
                  <a:srgbClr val="FFFFFF"/>
                </a:solidFill>
              </a:rPr>
              <a:t>4.Store the data and apply security </a:t>
            </a:r>
          </a:p>
          <a:p>
            <a:pPr>
              <a:lnSpc>
                <a:spcPct val="110000"/>
              </a:lnSpc>
            </a:pPr>
            <a:r>
              <a:rPr lang="en-US" sz="1400" dirty="0">
                <a:solidFill>
                  <a:srgbClr val="FFFFFF"/>
                </a:solidFill>
              </a:rPr>
              <a:t>5.Access the information</a:t>
            </a:r>
          </a:p>
          <a:p>
            <a:pPr>
              <a:lnSpc>
                <a:spcPct val="110000"/>
              </a:lnSpc>
            </a:pPr>
            <a:r>
              <a:rPr lang="en-US" sz="1400" dirty="0">
                <a:solidFill>
                  <a:srgbClr val="FFFFFF"/>
                </a:solidFill>
              </a:rPr>
              <a:t>6.Use the information for reporting purpose.</a:t>
            </a:r>
          </a:p>
          <a:p>
            <a:pPr>
              <a:lnSpc>
                <a:spcPct val="110000"/>
              </a:lnSpc>
            </a:pPr>
            <a:r>
              <a:rPr lang="en-US" sz="1400" dirty="0">
                <a:solidFill>
                  <a:srgbClr val="FFFFFF"/>
                </a:solidFill>
              </a:rPr>
              <a:t>7.Use the information for effective decision –making in business.</a:t>
            </a:r>
          </a:p>
          <a:p>
            <a:pPr>
              <a:lnSpc>
                <a:spcPct val="110000"/>
              </a:lnSpc>
            </a:pPr>
            <a:endParaRPr lang="en-US" sz="1600" dirty="0"/>
          </a:p>
        </p:txBody>
      </p:sp>
      <p:sp>
        <p:nvSpPr>
          <p:cNvPr id="113" name="Rectangle 104">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19686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8" name="Straight Connector 37">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593A4CE-B94F-4736-8D4C-11DD24CE62FF}"/>
              </a:ext>
            </a:extLst>
          </p:cNvPr>
          <p:cNvSpPr>
            <a:spLocks noGrp="1"/>
          </p:cNvSpPr>
          <p:nvPr>
            <p:ph idx="1"/>
          </p:nvPr>
        </p:nvSpPr>
        <p:spPr>
          <a:xfrm>
            <a:off x="1097279" y="2546224"/>
            <a:ext cx="5977938" cy="3342747"/>
          </a:xfrm>
        </p:spPr>
        <p:txBody>
          <a:bodyPr>
            <a:normAutofit/>
          </a:bodyPr>
          <a:lstStyle/>
          <a:p>
            <a:pPr>
              <a:lnSpc>
                <a:spcPct val="110000"/>
              </a:lnSpc>
            </a:pPr>
            <a:r>
              <a:rPr lang="en-US" sz="1400" dirty="0">
                <a:solidFill>
                  <a:srgbClr val="FFFFFF"/>
                </a:solidFill>
              </a:rPr>
              <a:t>Designing of IoT service architecture must consider the sensor physical characteristics, the ability to move geographically, communication techniques and standards. </a:t>
            </a:r>
          </a:p>
          <a:p>
            <a:pPr>
              <a:lnSpc>
                <a:spcPct val="110000"/>
              </a:lnSpc>
            </a:pPr>
            <a:r>
              <a:rPr lang="en-US" sz="1400" dirty="0">
                <a:solidFill>
                  <a:srgbClr val="FFFFFF"/>
                </a:solidFill>
              </a:rPr>
              <a:t>By designing so, these architectures support the integration of third party services which enables the operation focus on business process instead of underlying technology.</a:t>
            </a:r>
          </a:p>
          <a:p>
            <a:pPr>
              <a:lnSpc>
                <a:spcPct val="110000"/>
              </a:lnSpc>
            </a:pPr>
            <a:r>
              <a:rPr lang="en-US" sz="1400" dirty="0">
                <a:solidFill>
                  <a:srgbClr val="FFFFFF"/>
                </a:solidFill>
              </a:rPr>
              <a:t> This leads to low cost system maintenance and extension of the system when required is facilitated. </a:t>
            </a:r>
          </a:p>
          <a:p>
            <a:pPr>
              <a:lnSpc>
                <a:spcPct val="110000"/>
              </a:lnSpc>
            </a:pPr>
            <a:r>
              <a:rPr lang="en-US" sz="1400" dirty="0">
                <a:solidFill>
                  <a:srgbClr val="FFFFFF"/>
                </a:solidFill>
              </a:rPr>
              <a:t>The technical advancement of the SOA paradigm will help the IoT services to enable sustainability, reliability and heterogeneous service management</a:t>
            </a:r>
          </a:p>
        </p:txBody>
      </p:sp>
      <p:pic>
        <p:nvPicPr>
          <p:cNvPr id="5" name="Picture 4">
            <a:extLst>
              <a:ext uri="{FF2B5EF4-FFF2-40B4-BE49-F238E27FC236}">
                <a16:creationId xmlns:a16="http://schemas.microsoft.com/office/drawing/2014/main" id="{3C59AA48-DBC9-4E1C-ADCB-7C8FC8F8A646}"/>
              </a:ext>
            </a:extLst>
          </p:cNvPr>
          <p:cNvPicPr>
            <a:picLocks noChangeAspect="1"/>
          </p:cNvPicPr>
          <p:nvPr/>
        </p:nvPicPr>
        <p:blipFill rotWithShape="1">
          <a:blip r:embed="rId2"/>
          <a:srcRect l="33686" r="28748"/>
          <a:stretch/>
        </p:blipFill>
        <p:spPr>
          <a:xfrm>
            <a:off x="7611902" y="10"/>
            <a:ext cx="4580097" cy="6857990"/>
          </a:xfrm>
          <a:prstGeom prst="rect">
            <a:avLst/>
          </a:prstGeom>
        </p:spPr>
      </p:pic>
    </p:spTree>
    <p:extLst>
      <p:ext uri="{BB962C8B-B14F-4D97-AF65-F5344CB8AC3E}">
        <p14:creationId xmlns:p14="http://schemas.microsoft.com/office/powerpoint/2010/main" val="333309105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9BA134F-37B6-498A-B46D-040B86E5D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BFE3F30-11E0-4842-8523-7222538C8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E6CE382-5827-4F60-8C01-FB6A28AAB305}"/>
              </a:ext>
            </a:extLst>
          </p:cNvPr>
          <p:cNvSpPr>
            <a:spLocks noGrp="1"/>
          </p:cNvSpPr>
          <p:nvPr>
            <p:ph type="title"/>
          </p:nvPr>
        </p:nvSpPr>
        <p:spPr>
          <a:xfrm>
            <a:off x="1097280" y="516835"/>
            <a:ext cx="5977937" cy="1666501"/>
          </a:xfrm>
        </p:spPr>
        <p:txBody>
          <a:bodyPr>
            <a:normAutofit/>
          </a:bodyPr>
          <a:lstStyle/>
          <a:p>
            <a:r>
              <a:rPr lang="en-US" sz="4000" dirty="0">
                <a:solidFill>
                  <a:srgbClr val="FFFFFF"/>
                </a:solidFill>
              </a:rPr>
              <a:t>SOA</a:t>
            </a:r>
          </a:p>
        </p:txBody>
      </p:sp>
      <p:cxnSp>
        <p:nvCxnSpPr>
          <p:cNvPr id="23" name="Straight Connector 22">
            <a:extLst>
              <a:ext uri="{FF2B5EF4-FFF2-40B4-BE49-F238E27FC236}">
                <a16:creationId xmlns:a16="http://schemas.microsoft.com/office/drawing/2014/main" id="{67E7D319-545A-41CD-95DF-4DE4FA8A46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8268" y="2344202"/>
            <a:ext cx="5486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A25E1F1-5895-4F49-A51F-BCD6F49DA5F1}"/>
              </a:ext>
            </a:extLst>
          </p:cNvPr>
          <p:cNvSpPr>
            <a:spLocks noGrp="1"/>
          </p:cNvSpPr>
          <p:nvPr>
            <p:ph idx="1"/>
          </p:nvPr>
        </p:nvSpPr>
        <p:spPr>
          <a:xfrm>
            <a:off x="1097279" y="2505069"/>
            <a:ext cx="5977938" cy="3383902"/>
          </a:xfrm>
        </p:spPr>
        <p:txBody>
          <a:bodyPr>
            <a:normAutofit/>
          </a:bodyPr>
          <a:lstStyle/>
          <a:p>
            <a:r>
              <a:rPr lang="en-US" sz="1800" dirty="0">
                <a:solidFill>
                  <a:srgbClr val="FFFFFF"/>
                </a:solidFill>
              </a:rPr>
              <a:t>Service-oriented architecture is a distributed software architecture that consists of multiple autonomous services. Services are distributed such that they can execute on different nodes with different service providers.</a:t>
            </a:r>
          </a:p>
          <a:p>
            <a:r>
              <a:rPr lang="en-US" sz="1800" dirty="0">
                <a:solidFill>
                  <a:srgbClr val="FFFFFF"/>
                </a:solidFill>
              </a:rPr>
              <a:t>A service is comprised of a set of functions and each function deﬁnes the operation that can be executed by the service.</a:t>
            </a:r>
          </a:p>
          <a:p>
            <a:endParaRPr lang="en-US" sz="1800" dirty="0">
              <a:solidFill>
                <a:srgbClr val="FFFFFF"/>
              </a:solidFill>
            </a:endParaRPr>
          </a:p>
        </p:txBody>
      </p:sp>
      <p:pic>
        <p:nvPicPr>
          <p:cNvPr id="5" name="Picture 4">
            <a:extLst>
              <a:ext uri="{FF2B5EF4-FFF2-40B4-BE49-F238E27FC236}">
                <a16:creationId xmlns:a16="http://schemas.microsoft.com/office/drawing/2014/main" id="{038721F8-EF4B-4FDD-8C7F-9210CBFEF3B0}"/>
              </a:ext>
            </a:extLst>
          </p:cNvPr>
          <p:cNvPicPr>
            <a:picLocks noChangeAspect="1"/>
          </p:cNvPicPr>
          <p:nvPr/>
        </p:nvPicPr>
        <p:blipFill>
          <a:blip r:embed="rId2"/>
          <a:stretch>
            <a:fillRect/>
          </a:stretch>
        </p:blipFill>
        <p:spPr>
          <a:xfrm>
            <a:off x="7628584" y="1544320"/>
            <a:ext cx="4482725" cy="4043680"/>
          </a:xfrm>
          <a:prstGeom prst="rect">
            <a:avLst/>
          </a:prstGeom>
        </p:spPr>
      </p:pic>
    </p:spTree>
    <p:extLst>
      <p:ext uri="{BB962C8B-B14F-4D97-AF65-F5344CB8AC3E}">
        <p14:creationId xmlns:p14="http://schemas.microsoft.com/office/powerpoint/2010/main" val="2062058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ACD400-97D6-4840-9CD2-231CF62B97B3}"/>
              </a:ext>
            </a:extLst>
          </p:cNvPr>
          <p:cNvSpPr>
            <a:spLocks noGrp="1"/>
          </p:cNvSpPr>
          <p:nvPr>
            <p:ph type="title"/>
          </p:nvPr>
        </p:nvSpPr>
        <p:spPr>
          <a:xfrm>
            <a:off x="949047" y="643466"/>
            <a:ext cx="2771273" cy="5470463"/>
          </a:xfrm>
        </p:spPr>
        <p:txBody>
          <a:bodyPr anchor="ctr">
            <a:normAutofit/>
          </a:bodyPr>
          <a:lstStyle/>
          <a:p>
            <a:r>
              <a:rPr lang="en-US" sz="3600" dirty="0"/>
              <a:t>SOA elements</a:t>
            </a:r>
          </a:p>
        </p:txBody>
      </p:sp>
      <p:cxnSp>
        <p:nvCxnSpPr>
          <p:cNvPr id="20" name="Straight Connector 1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35F0F04-C39E-44D0-9E33-D6D3DE3685DE}"/>
              </a:ext>
            </a:extLst>
          </p:cNvPr>
          <p:cNvSpPr>
            <a:spLocks noGrp="1"/>
          </p:cNvSpPr>
          <p:nvPr>
            <p:ph idx="1"/>
          </p:nvPr>
        </p:nvSpPr>
        <p:spPr>
          <a:xfrm>
            <a:off x="4428565" y="643466"/>
            <a:ext cx="6818427" cy="5470462"/>
          </a:xfrm>
        </p:spPr>
        <p:txBody>
          <a:bodyPr anchor="ctr">
            <a:normAutofit lnSpcReduction="10000"/>
          </a:bodyPr>
          <a:lstStyle/>
          <a:p>
            <a:endParaRPr lang="en-US" b="0" i="0" dirty="0">
              <a:effectLst/>
              <a:latin typeface="ff1"/>
            </a:endParaRPr>
          </a:p>
          <a:p>
            <a:r>
              <a:rPr lang="en-US" b="0" i="0" dirty="0">
                <a:effectLst/>
                <a:latin typeface="+mj-lt"/>
              </a:rPr>
              <a:t>Service-oriented architecture is divided into three elements: service provider , service directory, and service consumer. </a:t>
            </a:r>
          </a:p>
          <a:p>
            <a:r>
              <a:rPr lang="en-US" b="0" i="0" dirty="0">
                <a:effectLst/>
                <a:latin typeface="+mj-lt"/>
              </a:rPr>
              <a:t>The service provider is responsible to design and develop the service.</a:t>
            </a:r>
          </a:p>
          <a:p>
            <a:r>
              <a:rPr lang="en-US" b="0" i="0" dirty="0">
                <a:effectLst/>
                <a:latin typeface="+mj-lt"/>
              </a:rPr>
              <a:t>The developed service information will be published into the service directory. </a:t>
            </a:r>
          </a:p>
          <a:p>
            <a:r>
              <a:rPr lang="en-US" b="0" i="0" dirty="0">
                <a:effectLst/>
                <a:latin typeface="+mj-lt"/>
              </a:rPr>
              <a:t>The services inside the service directory will publish the service information into the network. </a:t>
            </a:r>
          </a:p>
          <a:p>
            <a:r>
              <a:rPr lang="en-US" b="0" i="0" dirty="0">
                <a:effectLst/>
                <a:latin typeface="+mj-lt"/>
              </a:rPr>
              <a:t>When the service consumer requires the service, service consumer requests the service information from the service directory and binds with the service provider to invoke the services.</a:t>
            </a:r>
          </a:p>
          <a:p>
            <a:endParaRPr lang="en-US" dirty="0"/>
          </a:p>
        </p:txBody>
      </p:sp>
    </p:spTree>
    <p:extLst>
      <p:ext uri="{BB962C8B-B14F-4D97-AF65-F5344CB8AC3E}">
        <p14:creationId xmlns:p14="http://schemas.microsoft.com/office/powerpoint/2010/main" val="104894689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2EAEBEB-4EC8-4DCB-B1FE-72CAC76B0C49}"/>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a:solidFill>
                  <a:srgbClr val="FFFFFF"/>
                </a:solidFill>
              </a:rPr>
              <a:t>SOA in IOT</a:t>
            </a:r>
          </a:p>
        </p:txBody>
      </p:sp>
      <p:cxnSp>
        <p:nvCxnSpPr>
          <p:cNvPr id="79" name="Straight Connector 78">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050" name="Picture 2" descr="Service-Oriented Architecture for IoT technologies.">
            <a:extLst>
              <a:ext uri="{FF2B5EF4-FFF2-40B4-BE49-F238E27FC236}">
                <a16:creationId xmlns:a16="http://schemas.microsoft.com/office/drawing/2014/main" id="{95DCB8A9-288D-4BE4-B45E-17D0E1E2C3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282335" y="940883"/>
            <a:ext cx="6275667" cy="4976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3742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7C91358-C3E3-49DA-BBEB-B93C104B9790}"/>
              </a:ext>
            </a:extLst>
          </p:cNvPr>
          <p:cNvSpPr>
            <a:spLocks noGrp="1"/>
          </p:cNvSpPr>
          <p:nvPr>
            <p:ph type="ctrTitle"/>
          </p:nvPr>
        </p:nvSpPr>
        <p:spPr>
          <a:xfrm>
            <a:off x="484814" y="640080"/>
            <a:ext cx="3659246" cy="2850319"/>
          </a:xfrm>
        </p:spPr>
        <p:txBody>
          <a:bodyPr>
            <a:normAutofit/>
          </a:bodyPr>
          <a:lstStyle/>
          <a:p>
            <a:r>
              <a:rPr lang="en-US" sz="3200" dirty="0">
                <a:solidFill>
                  <a:srgbClr val="FFFFFF"/>
                </a:solidFill>
              </a:rPr>
              <a:t>Case study : SOA for home networks</a:t>
            </a:r>
          </a:p>
        </p:txBody>
      </p:sp>
      <p:cxnSp>
        <p:nvCxnSpPr>
          <p:cNvPr id="23" name="Straight Connector 22">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5" name="Picture 4">
            <a:extLst>
              <a:ext uri="{FF2B5EF4-FFF2-40B4-BE49-F238E27FC236}">
                <a16:creationId xmlns:a16="http://schemas.microsoft.com/office/drawing/2014/main" id="{CA43148D-B23B-4326-8080-0514EE58095C}"/>
              </a:ext>
            </a:extLst>
          </p:cNvPr>
          <p:cNvPicPr>
            <a:picLocks noChangeAspect="1"/>
          </p:cNvPicPr>
          <p:nvPr/>
        </p:nvPicPr>
        <p:blipFill rotWithShape="1">
          <a:blip r:embed="rId2"/>
          <a:srcRect l="2053" r="24393" b="-1"/>
          <a:stretch/>
        </p:blipFill>
        <p:spPr>
          <a:xfrm>
            <a:off x="4635095" y="10"/>
            <a:ext cx="7556889" cy="6857990"/>
          </a:xfrm>
          <a:prstGeom prst="rect">
            <a:avLst/>
          </a:prstGeom>
        </p:spPr>
      </p:pic>
    </p:spTree>
    <p:extLst>
      <p:ext uri="{BB962C8B-B14F-4D97-AF65-F5344CB8AC3E}">
        <p14:creationId xmlns:p14="http://schemas.microsoft.com/office/powerpoint/2010/main" val="149944803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712313D-9540-443E-BD1E-9A2051F6D32A}"/>
              </a:ext>
            </a:extLst>
          </p:cNvPr>
          <p:cNvSpPr>
            <a:spLocks noGrp="1"/>
          </p:cNvSpPr>
          <p:nvPr>
            <p:ph type="title"/>
          </p:nvPr>
        </p:nvSpPr>
        <p:spPr>
          <a:xfrm>
            <a:off x="1097280" y="516835"/>
            <a:ext cx="5977937" cy="1666501"/>
          </a:xfrm>
        </p:spPr>
        <p:txBody>
          <a:bodyPr>
            <a:normAutofit/>
          </a:bodyPr>
          <a:lstStyle/>
          <a:p>
            <a:r>
              <a:rPr lang="en-US" sz="4000" dirty="0">
                <a:solidFill>
                  <a:srgbClr val="FFFFFF"/>
                </a:solidFill>
              </a:rPr>
              <a:t>Traditional Architecture</a:t>
            </a:r>
          </a:p>
        </p:txBody>
      </p:sp>
      <p:cxnSp>
        <p:nvCxnSpPr>
          <p:cNvPr id="23" name="Straight Connector 22">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48F8D8DC-802E-4B27-B4DA-696CC511F15E}"/>
              </a:ext>
            </a:extLst>
          </p:cNvPr>
          <p:cNvSpPr>
            <a:spLocks noGrp="1"/>
          </p:cNvSpPr>
          <p:nvPr>
            <p:ph idx="1"/>
          </p:nvPr>
        </p:nvSpPr>
        <p:spPr>
          <a:xfrm>
            <a:off x="1097279" y="2546224"/>
            <a:ext cx="5977938" cy="3342747"/>
          </a:xfrm>
        </p:spPr>
        <p:txBody>
          <a:bodyPr>
            <a:normAutofit/>
          </a:bodyPr>
          <a:lstStyle/>
          <a:p>
            <a:pPr>
              <a:lnSpc>
                <a:spcPct val="110000"/>
              </a:lnSpc>
            </a:pPr>
            <a:r>
              <a:rPr lang="en-US" sz="1300" dirty="0">
                <a:solidFill>
                  <a:srgbClr val="FFFFFF"/>
                </a:solidFill>
              </a:rPr>
              <a:t>All components in a </a:t>
            </a:r>
            <a:r>
              <a:rPr lang="en-US" sz="1300" dirty="0" err="1">
                <a:solidFill>
                  <a:srgbClr val="FFFFFF"/>
                </a:solidFill>
              </a:rPr>
              <a:t>homenetwork</a:t>
            </a:r>
            <a:r>
              <a:rPr lang="en-US" sz="1300" dirty="0">
                <a:solidFill>
                  <a:srgbClr val="FFFFFF"/>
                </a:solidFill>
              </a:rPr>
              <a:t> are controlled by a home gateway, which acts as service provider for users.</a:t>
            </a:r>
          </a:p>
          <a:p>
            <a:pPr>
              <a:lnSpc>
                <a:spcPct val="110000"/>
              </a:lnSpc>
            </a:pPr>
            <a:r>
              <a:rPr lang="en-US" sz="1300" dirty="0">
                <a:solidFill>
                  <a:srgbClr val="FFFFFF"/>
                </a:solidFill>
              </a:rPr>
              <a:t>Users control all other appliances through this server. Users must define scenarios about how home </a:t>
            </a:r>
            <a:r>
              <a:rPr lang="en-US" sz="1300" dirty="0" err="1">
                <a:solidFill>
                  <a:srgbClr val="FFFFFF"/>
                </a:solidFill>
              </a:rPr>
              <a:t>equipments</a:t>
            </a:r>
            <a:r>
              <a:rPr lang="en-US" sz="1300" dirty="0">
                <a:solidFill>
                  <a:srgbClr val="FFFFFF"/>
                </a:solidFill>
              </a:rPr>
              <a:t> work together from this server. From the defined scenarios, the server knows to it will control other </a:t>
            </a:r>
            <a:r>
              <a:rPr lang="en-US" sz="1300" dirty="0" err="1">
                <a:solidFill>
                  <a:srgbClr val="FFFFFF"/>
                </a:solidFill>
              </a:rPr>
              <a:t>equipments</a:t>
            </a:r>
            <a:r>
              <a:rPr lang="en-US" sz="1300" dirty="0">
                <a:solidFill>
                  <a:srgbClr val="FFFFFF"/>
                </a:solidFill>
              </a:rPr>
              <a:t>. And to be able to control and interconnect all other devices, the server must be able to work with appliances that have different technologies and protocols.</a:t>
            </a:r>
          </a:p>
          <a:p>
            <a:pPr>
              <a:lnSpc>
                <a:spcPct val="110000"/>
              </a:lnSpc>
            </a:pPr>
            <a:r>
              <a:rPr lang="en-US" sz="1300" dirty="0">
                <a:solidFill>
                  <a:srgbClr val="FFFFFF"/>
                </a:solidFill>
              </a:rPr>
              <a:t>In some cases, appliances can work in a peer-to-peer network, but this feature is applicable to appliances that use the same protocol. The reason is they can not understand the others that use different protocols. That is why the home gateway is needed to act as a service gateway, translating between different protocols for appliances</a:t>
            </a:r>
          </a:p>
        </p:txBody>
      </p:sp>
      <p:pic>
        <p:nvPicPr>
          <p:cNvPr id="5" name="Content Placeholder 4" descr="Diagram&#10;&#10;Description automatically generated">
            <a:extLst>
              <a:ext uri="{FF2B5EF4-FFF2-40B4-BE49-F238E27FC236}">
                <a16:creationId xmlns:a16="http://schemas.microsoft.com/office/drawing/2014/main" id="{433C1956-4C47-4062-8A3E-3F9F91934556}"/>
              </a:ext>
            </a:extLst>
          </p:cNvPr>
          <p:cNvPicPr>
            <a:picLocks noChangeAspect="1"/>
          </p:cNvPicPr>
          <p:nvPr/>
        </p:nvPicPr>
        <p:blipFill rotWithShape="1">
          <a:blip r:embed="rId2"/>
          <a:srcRect l="12663" r="3331"/>
          <a:stretch/>
        </p:blipFill>
        <p:spPr>
          <a:xfrm>
            <a:off x="7611902" y="10"/>
            <a:ext cx="4580097" cy="6857990"/>
          </a:xfrm>
          <a:prstGeom prst="rect">
            <a:avLst/>
          </a:prstGeom>
        </p:spPr>
      </p:pic>
    </p:spTree>
    <p:extLst>
      <p:ext uri="{BB962C8B-B14F-4D97-AF65-F5344CB8AC3E}">
        <p14:creationId xmlns:p14="http://schemas.microsoft.com/office/powerpoint/2010/main" val="253893291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2CA81C-5292-451F-B4E5-90B04B1C07A3}"/>
              </a:ext>
            </a:extLst>
          </p:cNvPr>
          <p:cNvSpPr>
            <a:spLocks noGrp="1"/>
          </p:cNvSpPr>
          <p:nvPr>
            <p:ph type="title"/>
          </p:nvPr>
        </p:nvSpPr>
        <p:spPr>
          <a:xfrm>
            <a:off x="642259" y="634946"/>
            <a:ext cx="3372529" cy="5055904"/>
          </a:xfrm>
        </p:spPr>
        <p:txBody>
          <a:bodyPr anchor="ctr">
            <a:normAutofit/>
          </a:bodyPr>
          <a:lstStyle/>
          <a:p>
            <a:r>
              <a:rPr lang="en-US" dirty="0"/>
              <a:t>Issues</a:t>
            </a:r>
          </a:p>
        </p:txBody>
      </p:sp>
      <p:cxnSp>
        <p:nvCxnSpPr>
          <p:cNvPr id="11" name="Straight Connector 10">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35022"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B6B14AE-589A-45CC-A30D-41995FC1F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8CA7C4EF-D2F5-47B4-84C6-FA0FCB3E3629}"/>
              </a:ext>
            </a:extLst>
          </p:cNvPr>
          <p:cNvGraphicFramePr>
            <a:graphicFrameLocks noGrp="1"/>
          </p:cNvGraphicFramePr>
          <p:nvPr>
            <p:ph idx="1"/>
            <p:extLst>
              <p:ext uri="{D42A27DB-BD31-4B8C-83A1-F6EECF244321}">
                <p14:modId xmlns:p14="http://schemas.microsoft.com/office/powerpoint/2010/main" val="3121947442"/>
              </p:ext>
            </p:extLst>
          </p:nvPr>
        </p:nvGraphicFramePr>
        <p:xfrm>
          <a:off x="4648201"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6260156"/>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D71F41B-2FF1-4D7A-967B-332EDE751A3C}"/>
              </a:ext>
            </a:extLst>
          </p:cNvPr>
          <p:cNvSpPr>
            <a:spLocks noGrp="1"/>
          </p:cNvSpPr>
          <p:nvPr>
            <p:ph type="title"/>
          </p:nvPr>
        </p:nvSpPr>
        <p:spPr>
          <a:xfrm>
            <a:off x="492370" y="516836"/>
            <a:ext cx="3084844" cy="1961086"/>
          </a:xfrm>
        </p:spPr>
        <p:txBody>
          <a:bodyPr>
            <a:normAutofit/>
          </a:bodyPr>
          <a:lstStyle/>
          <a:p>
            <a:r>
              <a:rPr lang="en-US" sz="3400">
                <a:solidFill>
                  <a:srgbClr val="FFFFFF"/>
                </a:solidFill>
              </a:rPr>
              <a:t>Home appliance networks in SOA</a:t>
            </a:r>
          </a:p>
        </p:txBody>
      </p:sp>
      <p:cxnSp>
        <p:nvCxnSpPr>
          <p:cNvPr id="14" name="Straight Connector 13">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612A47B-7486-43AE-B5D7-14CD2944B7E0}"/>
              </a:ext>
            </a:extLst>
          </p:cNvPr>
          <p:cNvSpPr>
            <a:spLocks noGrp="1"/>
          </p:cNvSpPr>
          <p:nvPr>
            <p:ph idx="1"/>
          </p:nvPr>
        </p:nvSpPr>
        <p:spPr>
          <a:xfrm>
            <a:off x="571752" y="2799654"/>
            <a:ext cx="3005462" cy="3189665"/>
          </a:xfrm>
        </p:spPr>
        <p:txBody>
          <a:bodyPr>
            <a:normAutofit/>
          </a:bodyPr>
          <a:lstStyle/>
          <a:p>
            <a:pPr>
              <a:lnSpc>
                <a:spcPct val="110000"/>
              </a:lnSpc>
            </a:pPr>
            <a:r>
              <a:rPr lang="en-US" sz="1100" dirty="0">
                <a:solidFill>
                  <a:srgbClr val="FFFFFF"/>
                </a:solidFill>
              </a:rPr>
              <a:t>How appliances communicate:</a:t>
            </a:r>
          </a:p>
          <a:p>
            <a:pPr>
              <a:lnSpc>
                <a:spcPct val="110000"/>
              </a:lnSpc>
            </a:pPr>
            <a:r>
              <a:rPr lang="en-US" sz="1100" dirty="0">
                <a:solidFill>
                  <a:srgbClr val="FFFFFF"/>
                </a:solidFill>
              </a:rPr>
              <a:t>SOA can be applied in networks of home appliance to link different appliance types, making them able to communicate with each other in a standardized manner. </a:t>
            </a:r>
          </a:p>
        </p:txBody>
      </p:sp>
      <p:pic>
        <p:nvPicPr>
          <p:cNvPr id="5" name="Picture 4">
            <a:extLst>
              <a:ext uri="{FF2B5EF4-FFF2-40B4-BE49-F238E27FC236}">
                <a16:creationId xmlns:a16="http://schemas.microsoft.com/office/drawing/2014/main" id="{739FDDE2-C8F0-4FBE-88C5-2D172A2BE4CE}"/>
              </a:ext>
            </a:extLst>
          </p:cNvPr>
          <p:cNvPicPr>
            <a:picLocks noChangeAspect="1"/>
          </p:cNvPicPr>
          <p:nvPr/>
        </p:nvPicPr>
        <p:blipFill>
          <a:blip r:embed="rId2"/>
          <a:stretch>
            <a:fillRect/>
          </a:stretch>
        </p:blipFill>
        <p:spPr>
          <a:xfrm>
            <a:off x="4742017" y="1007183"/>
            <a:ext cx="6798082" cy="4843633"/>
          </a:xfrm>
          <a:prstGeom prst="rect">
            <a:avLst/>
          </a:prstGeom>
        </p:spPr>
      </p:pic>
    </p:spTree>
    <p:extLst>
      <p:ext uri="{BB962C8B-B14F-4D97-AF65-F5344CB8AC3E}">
        <p14:creationId xmlns:p14="http://schemas.microsoft.com/office/powerpoint/2010/main" val="368427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8BDBE5C-BBE9-4E89-BEE5-DEB6EAB87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6F5901-9D5B-43CC-A097-B66189C994D3}"/>
              </a:ext>
            </a:extLst>
          </p:cNvPr>
          <p:cNvSpPr>
            <a:spLocks noGrp="1"/>
          </p:cNvSpPr>
          <p:nvPr>
            <p:ph type="title"/>
          </p:nvPr>
        </p:nvSpPr>
        <p:spPr>
          <a:xfrm>
            <a:off x="643467" y="634946"/>
            <a:ext cx="3689094" cy="5055904"/>
          </a:xfrm>
        </p:spPr>
        <p:txBody>
          <a:bodyPr anchor="ctr">
            <a:normAutofit/>
          </a:bodyPr>
          <a:lstStyle/>
          <a:p>
            <a:pPr algn="r"/>
            <a:r>
              <a:rPr lang="en-US"/>
              <a:t>Agenda</a:t>
            </a:r>
          </a:p>
        </p:txBody>
      </p:sp>
      <p:cxnSp>
        <p:nvCxnSpPr>
          <p:cNvPr id="27" name="Straight Connector 26">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DFC4168B-AA75-4715-9B96-CF84B170A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4E10D4F3-53D6-4EB2-9981-C09CE9F53A3E}"/>
              </a:ext>
            </a:extLst>
          </p:cNvPr>
          <p:cNvGraphicFramePr>
            <a:graphicFrameLocks noGrp="1"/>
          </p:cNvGraphicFramePr>
          <p:nvPr>
            <p:ph idx="1"/>
            <p:extLst>
              <p:ext uri="{D42A27DB-BD31-4B8C-83A1-F6EECF244321}">
                <p14:modId xmlns:p14="http://schemas.microsoft.com/office/powerpoint/2010/main" val="4271886337"/>
              </p:ext>
            </p:extLst>
          </p:nvPr>
        </p:nvGraphicFramePr>
        <p:xfrm>
          <a:off x="4976031" y="634947"/>
          <a:ext cx="6582555" cy="5121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14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6A13503-8EE7-42E5-A748-F3476D1375C9}"/>
              </a:ext>
            </a:extLst>
          </p:cNvPr>
          <p:cNvSpPr>
            <a:spLocks noGrp="1"/>
          </p:cNvSpPr>
          <p:nvPr>
            <p:ph idx="1"/>
          </p:nvPr>
        </p:nvSpPr>
        <p:spPr>
          <a:xfrm>
            <a:off x="4428565" y="643466"/>
            <a:ext cx="6818427" cy="5470462"/>
          </a:xfrm>
        </p:spPr>
        <p:txBody>
          <a:bodyPr anchor="ctr">
            <a:normAutofit/>
          </a:bodyPr>
          <a:lstStyle/>
          <a:p>
            <a:r>
              <a:rPr lang="en-US" dirty="0"/>
              <a:t>The way appliances work together must meet the following requirements:</a:t>
            </a:r>
          </a:p>
          <a:p>
            <a:endParaRPr lang="en-US" dirty="0"/>
          </a:p>
          <a:p>
            <a:r>
              <a:rPr lang="en-US" dirty="0"/>
              <a:t> • Standard communication and loose coupling: It guarantees that any appliance can interoperate with others and changes inside each appliance do not affect the network.</a:t>
            </a:r>
          </a:p>
          <a:p>
            <a:endParaRPr lang="en-US" dirty="0"/>
          </a:p>
          <a:p>
            <a:r>
              <a:rPr lang="en-US" dirty="0"/>
              <a:t> • Autonomous interoperation: This requirement allows appliances to function without any centralized component or foreknowledge about others</a:t>
            </a:r>
          </a:p>
          <a:p>
            <a:endParaRPr lang="en-US" dirty="0"/>
          </a:p>
        </p:txBody>
      </p:sp>
    </p:spTree>
    <p:extLst>
      <p:ext uri="{BB962C8B-B14F-4D97-AF65-F5344CB8AC3E}">
        <p14:creationId xmlns:p14="http://schemas.microsoft.com/office/powerpoint/2010/main" val="2202655782"/>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F534-FC49-4BF1-8E23-735F4E0CB48B}"/>
              </a:ext>
            </a:extLst>
          </p:cNvPr>
          <p:cNvSpPr>
            <a:spLocks noGrp="1"/>
          </p:cNvSpPr>
          <p:nvPr>
            <p:ph type="title"/>
          </p:nvPr>
        </p:nvSpPr>
        <p:spPr/>
        <p:txBody>
          <a:bodyPr>
            <a:normAutofit/>
          </a:bodyPr>
          <a:lstStyle/>
          <a:p>
            <a:r>
              <a:rPr lang="en-US" sz="3600"/>
              <a:t>Appliance architecture and service scenario</a:t>
            </a:r>
            <a:endParaRPr lang="en-US" sz="3600" dirty="0"/>
          </a:p>
        </p:txBody>
      </p:sp>
      <p:pic>
        <p:nvPicPr>
          <p:cNvPr id="6" name="Picture 5">
            <a:extLst>
              <a:ext uri="{FF2B5EF4-FFF2-40B4-BE49-F238E27FC236}">
                <a16:creationId xmlns:a16="http://schemas.microsoft.com/office/drawing/2014/main" id="{8D7C5F0E-EFC7-4EA0-8C85-FC8B1B1601E5}"/>
              </a:ext>
            </a:extLst>
          </p:cNvPr>
          <p:cNvPicPr>
            <a:picLocks noChangeAspect="1"/>
          </p:cNvPicPr>
          <p:nvPr/>
        </p:nvPicPr>
        <p:blipFill>
          <a:blip r:embed="rId3"/>
          <a:stretch>
            <a:fillRect/>
          </a:stretch>
        </p:blipFill>
        <p:spPr>
          <a:xfrm>
            <a:off x="1097280" y="2544544"/>
            <a:ext cx="4876800" cy="2476500"/>
          </a:xfrm>
          <a:prstGeom prst="rect">
            <a:avLst/>
          </a:prstGeom>
        </p:spPr>
      </p:pic>
      <p:pic>
        <p:nvPicPr>
          <p:cNvPr id="8" name="Picture 7">
            <a:extLst>
              <a:ext uri="{FF2B5EF4-FFF2-40B4-BE49-F238E27FC236}">
                <a16:creationId xmlns:a16="http://schemas.microsoft.com/office/drawing/2014/main" id="{CAE50B6F-327A-4F1C-80CA-3653D01A209B}"/>
              </a:ext>
            </a:extLst>
          </p:cNvPr>
          <p:cNvPicPr>
            <a:picLocks noChangeAspect="1"/>
          </p:cNvPicPr>
          <p:nvPr/>
        </p:nvPicPr>
        <p:blipFill>
          <a:blip r:embed="rId4"/>
          <a:stretch>
            <a:fillRect/>
          </a:stretch>
        </p:blipFill>
        <p:spPr>
          <a:xfrm>
            <a:off x="6278880" y="1985010"/>
            <a:ext cx="4610100" cy="4229100"/>
          </a:xfrm>
          <a:prstGeom prst="rect">
            <a:avLst/>
          </a:prstGeom>
        </p:spPr>
      </p:pic>
    </p:spTree>
    <p:extLst>
      <p:ext uri="{BB962C8B-B14F-4D97-AF65-F5344CB8AC3E}">
        <p14:creationId xmlns:p14="http://schemas.microsoft.com/office/powerpoint/2010/main" val="1938628894"/>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1E8709-AD3C-4859-9B52-06F58FF97502}"/>
              </a:ext>
            </a:extLst>
          </p:cNvPr>
          <p:cNvSpPr>
            <a:spLocks noGrp="1"/>
          </p:cNvSpPr>
          <p:nvPr>
            <p:ph type="title"/>
          </p:nvPr>
        </p:nvSpPr>
        <p:spPr>
          <a:xfrm>
            <a:off x="949047" y="643466"/>
            <a:ext cx="2771273" cy="5470463"/>
          </a:xfrm>
        </p:spPr>
        <p:txBody>
          <a:bodyPr anchor="ctr">
            <a:normAutofit/>
          </a:bodyPr>
          <a:lstStyle/>
          <a:p>
            <a:r>
              <a:rPr lang="en-US" sz="3600" dirty="0"/>
              <a:t>Why SOA?</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6E29988-EABF-4FDF-9CF0-6D2FEB8470D3}"/>
              </a:ext>
            </a:extLst>
          </p:cNvPr>
          <p:cNvSpPr>
            <a:spLocks noGrp="1"/>
          </p:cNvSpPr>
          <p:nvPr>
            <p:ph idx="1"/>
          </p:nvPr>
        </p:nvSpPr>
        <p:spPr>
          <a:xfrm>
            <a:off x="4428565" y="643466"/>
            <a:ext cx="6818427" cy="5470462"/>
          </a:xfrm>
        </p:spPr>
        <p:txBody>
          <a:bodyPr anchor="ctr">
            <a:normAutofit/>
          </a:bodyPr>
          <a:lstStyle/>
          <a:p>
            <a:r>
              <a:rPr lang="en-US" dirty="0"/>
              <a:t>In SOA, appliances advertise their services with the description in a standardized format. As a result, if two different devices use different technologies, they can still understand how to call each other’s services. And because the architecture produces loose coupling, no appliance depends on others’ work, so it provides </a:t>
            </a:r>
            <a:r>
              <a:rPr lang="en-US" dirty="0" err="1"/>
              <a:t>extendability</a:t>
            </a:r>
            <a:r>
              <a:rPr lang="en-US" dirty="0"/>
              <a:t> and scalability. In addition, each appliance can discover what services others offer and  also advertise its services, they can work autonomously with minimum user’s control.</a:t>
            </a:r>
          </a:p>
        </p:txBody>
      </p:sp>
    </p:spTree>
    <p:extLst>
      <p:ext uri="{BB962C8B-B14F-4D97-AF65-F5344CB8AC3E}">
        <p14:creationId xmlns:p14="http://schemas.microsoft.com/office/powerpoint/2010/main" val="595010149"/>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68BDBE5C-BBE9-4E89-BEE5-DEB6EAB87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B12CB9-2AA4-4A96-A197-DC0F7DE580CE}"/>
              </a:ext>
            </a:extLst>
          </p:cNvPr>
          <p:cNvSpPr>
            <a:spLocks noGrp="1"/>
          </p:cNvSpPr>
          <p:nvPr>
            <p:ph type="title"/>
          </p:nvPr>
        </p:nvSpPr>
        <p:spPr>
          <a:xfrm>
            <a:off x="643467" y="634946"/>
            <a:ext cx="3689094" cy="5055904"/>
          </a:xfrm>
        </p:spPr>
        <p:txBody>
          <a:bodyPr anchor="ctr">
            <a:normAutofit/>
          </a:bodyPr>
          <a:lstStyle/>
          <a:p>
            <a:pPr algn="r"/>
            <a:r>
              <a:rPr lang="en-US" dirty="0"/>
              <a:t>Security in IOT</a:t>
            </a:r>
            <a:endParaRPr lang="en-US"/>
          </a:p>
        </p:txBody>
      </p:sp>
      <p:cxnSp>
        <p:nvCxnSpPr>
          <p:cNvPr id="21" name="Straight Connector 10">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Rectangle 12">
            <a:extLst>
              <a:ext uri="{FF2B5EF4-FFF2-40B4-BE49-F238E27FC236}">
                <a16:creationId xmlns:a16="http://schemas.microsoft.com/office/drawing/2014/main" id="{DFC4168B-AA75-4715-9B96-CF84B170A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3" name="Content Placeholder 2">
            <a:extLst>
              <a:ext uri="{FF2B5EF4-FFF2-40B4-BE49-F238E27FC236}">
                <a16:creationId xmlns:a16="http://schemas.microsoft.com/office/drawing/2014/main" id="{F93EE026-283A-4665-886A-8B157D8523CA}"/>
              </a:ext>
            </a:extLst>
          </p:cNvPr>
          <p:cNvGraphicFramePr>
            <a:graphicFrameLocks noGrp="1"/>
          </p:cNvGraphicFramePr>
          <p:nvPr>
            <p:ph idx="1"/>
            <p:extLst>
              <p:ext uri="{D42A27DB-BD31-4B8C-83A1-F6EECF244321}">
                <p14:modId xmlns:p14="http://schemas.microsoft.com/office/powerpoint/2010/main" val="2892237660"/>
              </p:ext>
            </p:extLst>
          </p:nvPr>
        </p:nvGraphicFramePr>
        <p:xfrm>
          <a:off x="4976031" y="634947"/>
          <a:ext cx="6582555" cy="5121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3032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558618-5E3A-4050-B1E2-918828EC66C0}"/>
              </a:ext>
            </a:extLst>
          </p:cNvPr>
          <p:cNvSpPr>
            <a:spLocks noGrp="1"/>
          </p:cNvSpPr>
          <p:nvPr>
            <p:ph type="title"/>
          </p:nvPr>
        </p:nvSpPr>
        <p:spPr>
          <a:xfrm>
            <a:off x="949047" y="643466"/>
            <a:ext cx="2771273" cy="5470463"/>
          </a:xfrm>
        </p:spPr>
        <p:txBody>
          <a:bodyPr anchor="ctr">
            <a:normAutofit/>
          </a:bodyPr>
          <a:lstStyle/>
          <a:p>
            <a:r>
              <a:rPr lang="en-US" sz="3600"/>
              <a:t>References</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10A6DC7-65D4-4810-A8EE-A2C9ABA5A59E}"/>
              </a:ext>
            </a:extLst>
          </p:cNvPr>
          <p:cNvSpPr>
            <a:spLocks noGrp="1"/>
          </p:cNvSpPr>
          <p:nvPr>
            <p:ph idx="1"/>
          </p:nvPr>
        </p:nvSpPr>
        <p:spPr>
          <a:xfrm>
            <a:off x="4428565" y="643466"/>
            <a:ext cx="6818427" cy="5470462"/>
          </a:xfrm>
        </p:spPr>
        <p:txBody>
          <a:bodyPr anchor="ctr">
            <a:normAutofit/>
          </a:bodyPr>
          <a:lstStyle/>
          <a:p>
            <a:r>
              <a:rPr lang="en-US" dirty="0"/>
              <a:t>[1] P. Bergstrom, K. Driscoll, and J. Kimball. Making home automation communications secure. Computer, 34(10):50–56</a:t>
            </a:r>
          </a:p>
          <a:p>
            <a:r>
              <a:rPr lang="en-US" dirty="0"/>
              <a:t>[2]R. Hall and H. Cervantes. Challenges in building service-oriented applications for OSGi. Communications Magazine, IEEE, 42(5):144–149</a:t>
            </a:r>
          </a:p>
          <a:p>
            <a:r>
              <a:rPr lang="en-US" dirty="0"/>
              <a:t>[3]D. O’Sullivan. An Advanced Appliance Interaction Architecture. Master thesis, University of Dublin, Trinity College</a:t>
            </a:r>
          </a:p>
        </p:txBody>
      </p:sp>
    </p:spTree>
    <p:extLst>
      <p:ext uri="{BB962C8B-B14F-4D97-AF65-F5344CB8AC3E}">
        <p14:creationId xmlns:p14="http://schemas.microsoft.com/office/powerpoint/2010/main" val="18390238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F3EE1A2-D07F-4768-9497-166700341BF4}"/>
              </a:ext>
            </a:extLst>
          </p:cNvPr>
          <p:cNvSpPr>
            <a:spLocks noGrp="1"/>
          </p:cNvSpPr>
          <p:nvPr>
            <p:ph type="title"/>
          </p:nvPr>
        </p:nvSpPr>
        <p:spPr>
          <a:xfrm>
            <a:off x="643467" y="516835"/>
            <a:ext cx="3448259" cy="1666501"/>
          </a:xfrm>
        </p:spPr>
        <p:txBody>
          <a:bodyPr>
            <a:normAutofit/>
          </a:bodyPr>
          <a:lstStyle/>
          <a:p>
            <a:r>
              <a:rPr lang="en-US" sz="4000">
                <a:solidFill>
                  <a:srgbClr val="FFFFFF"/>
                </a:solidFill>
              </a:rPr>
              <a:t>Introduction</a:t>
            </a:r>
          </a:p>
        </p:txBody>
      </p:sp>
      <p:cxnSp>
        <p:nvCxnSpPr>
          <p:cNvPr id="64" name="Straight Connector 63">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BDC7AC2-46A4-4ECE-8432-B0807C0BB4F9}"/>
              </a:ext>
            </a:extLst>
          </p:cNvPr>
          <p:cNvSpPr>
            <a:spLocks noGrp="1"/>
          </p:cNvSpPr>
          <p:nvPr>
            <p:ph idx="1"/>
          </p:nvPr>
        </p:nvSpPr>
        <p:spPr>
          <a:xfrm>
            <a:off x="643467" y="2546224"/>
            <a:ext cx="3448259" cy="3342747"/>
          </a:xfrm>
        </p:spPr>
        <p:txBody>
          <a:bodyPr>
            <a:normAutofit/>
          </a:bodyPr>
          <a:lstStyle/>
          <a:p>
            <a:r>
              <a:rPr lang="en-US" sz="1800" dirty="0">
                <a:solidFill>
                  <a:srgbClr val="FFFFFF"/>
                </a:solidFill>
              </a:rPr>
              <a:t>What is IoT?</a:t>
            </a:r>
          </a:p>
          <a:p>
            <a:r>
              <a:rPr lang="en-US" sz="1800" dirty="0">
                <a:solidFill>
                  <a:srgbClr val="FFFFFF"/>
                </a:solidFill>
              </a:rPr>
              <a:t>It is when physical devices connect and share data with one other things and people.</a:t>
            </a:r>
          </a:p>
          <a:p>
            <a:r>
              <a:rPr lang="en-US" sz="1800" dirty="0">
                <a:solidFill>
                  <a:srgbClr val="FFFFFF"/>
                </a:solidFill>
              </a:rPr>
              <a:t>IoT is rapidly making the world smarter by connecting the physical and the digital.</a:t>
            </a:r>
          </a:p>
        </p:txBody>
      </p:sp>
      <p:pic>
        <p:nvPicPr>
          <p:cNvPr id="9" name="Picture 8" descr="A circuit board&#10;&#10;Description automatically generated">
            <a:extLst>
              <a:ext uri="{FF2B5EF4-FFF2-40B4-BE49-F238E27FC236}">
                <a16:creationId xmlns:a16="http://schemas.microsoft.com/office/drawing/2014/main" id="{885824D9-E3F1-4C11-9B3F-2EAFFA811E84}"/>
              </a:ext>
            </a:extLst>
          </p:cNvPr>
          <p:cNvPicPr>
            <a:picLocks noChangeAspect="1"/>
          </p:cNvPicPr>
          <p:nvPr/>
        </p:nvPicPr>
        <p:blipFill rotWithShape="1">
          <a:blip r:embed="rId2"/>
          <a:srcRect l="17408" r="20217" b="-1"/>
          <a:stretch/>
        </p:blipFill>
        <p:spPr>
          <a:xfrm>
            <a:off x="4654296" y="10"/>
            <a:ext cx="7537703" cy="6857990"/>
          </a:xfrm>
          <a:prstGeom prst="rect">
            <a:avLst/>
          </a:prstGeom>
        </p:spPr>
      </p:pic>
    </p:spTree>
    <p:extLst>
      <p:ext uri="{BB962C8B-B14F-4D97-AF65-F5344CB8AC3E}">
        <p14:creationId xmlns:p14="http://schemas.microsoft.com/office/powerpoint/2010/main" val="197662810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9">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1608577C-18FB-4A8F-87A1-FADB80297383}"/>
              </a:ext>
            </a:extLst>
          </p:cNvPr>
          <p:cNvPicPr>
            <a:picLocks noChangeAspect="1"/>
          </p:cNvPicPr>
          <p:nvPr/>
        </p:nvPicPr>
        <p:blipFill rotWithShape="1">
          <a:blip r:embed="rId2"/>
          <a:srcRect l="16521" r="16983" b="1"/>
          <a:stretch/>
        </p:blipFill>
        <p:spPr>
          <a:xfrm>
            <a:off x="4654296" y="10"/>
            <a:ext cx="7537703" cy="6857990"/>
          </a:xfrm>
          <a:prstGeom prst="rect">
            <a:avLst/>
          </a:prstGeom>
        </p:spPr>
      </p:pic>
      <p:graphicFrame>
        <p:nvGraphicFramePr>
          <p:cNvPr id="5" name="Content Placeholder 2">
            <a:extLst>
              <a:ext uri="{FF2B5EF4-FFF2-40B4-BE49-F238E27FC236}">
                <a16:creationId xmlns:a16="http://schemas.microsoft.com/office/drawing/2014/main" id="{C7951A73-46D7-4E41-98D3-F2C65D69D9B5}"/>
              </a:ext>
            </a:extLst>
          </p:cNvPr>
          <p:cNvGraphicFramePr>
            <a:graphicFrameLocks noGrp="1"/>
          </p:cNvGraphicFramePr>
          <p:nvPr>
            <p:ph idx="1"/>
            <p:extLst>
              <p:ext uri="{D42A27DB-BD31-4B8C-83A1-F6EECF244321}">
                <p14:modId xmlns:p14="http://schemas.microsoft.com/office/powerpoint/2010/main" val="2986864824"/>
              </p:ext>
            </p:extLst>
          </p:nvPr>
        </p:nvGraphicFramePr>
        <p:xfrm>
          <a:off x="643467" y="2546224"/>
          <a:ext cx="3448259" cy="3342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838207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7" name="Rectangle 3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8" name="Straight Connector 3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9" name="Rectangle 41">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50" name="Rectangle 43">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41415B"/>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49A4B7C-B4CA-4D22-A6B4-5C798BB06B98}"/>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a:solidFill>
                  <a:srgbClr val="FFFFFF"/>
                </a:solidFill>
              </a:rPr>
              <a:t>IoT Applications</a:t>
            </a:r>
          </a:p>
        </p:txBody>
      </p:sp>
      <p:cxnSp>
        <p:nvCxnSpPr>
          <p:cNvPr id="46" name="Straight Connector 45">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C17F9F05-495E-4F11-9064-70CA4FD04FC5}"/>
              </a:ext>
            </a:extLst>
          </p:cNvPr>
          <p:cNvPicPr>
            <a:picLocks noGrp="1" noChangeAspect="1"/>
          </p:cNvPicPr>
          <p:nvPr>
            <p:ph idx="1"/>
          </p:nvPr>
        </p:nvPicPr>
        <p:blipFill>
          <a:blip r:embed="rId2"/>
          <a:stretch>
            <a:fillRect/>
          </a:stretch>
        </p:blipFill>
        <p:spPr>
          <a:xfrm>
            <a:off x="5282335" y="2032664"/>
            <a:ext cx="6275667" cy="2792672"/>
          </a:xfrm>
          <a:prstGeom prst="rect">
            <a:avLst/>
          </a:prstGeom>
        </p:spPr>
      </p:pic>
    </p:spTree>
    <p:extLst>
      <p:ext uri="{BB962C8B-B14F-4D97-AF65-F5344CB8AC3E}">
        <p14:creationId xmlns:p14="http://schemas.microsoft.com/office/powerpoint/2010/main" val="4163465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3A83EB1-4D3F-4DFA-9255-0D2D4732E44D}"/>
              </a:ext>
            </a:extLst>
          </p:cNvPr>
          <p:cNvSpPr>
            <a:spLocks noGrp="1"/>
          </p:cNvSpPr>
          <p:nvPr>
            <p:ph type="title"/>
          </p:nvPr>
        </p:nvSpPr>
        <p:spPr>
          <a:xfrm>
            <a:off x="5116783" y="516835"/>
            <a:ext cx="5977937" cy="1666501"/>
          </a:xfrm>
        </p:spPr>
        <p:txBody>
          <a:bodyPr>
            <a:normAutofit/>
          </a:bodyPr>
          <a:lstStyle/>
          <a:p>
            <a:r>
              <a:rPr lang="en-US" sz="4000" dirty="0">
                <a:solidFill>
                  <a:srgbClr val="FFFFFF"/>
                </a:solidFill>
              </a:rPr>
              <a:t>How IoT works</a:t>
            </a:r>
          </a:p>
        </p:txBody>
      </p:sp>
      <p:pic>
        <p:nvPicPr>
          <p:cNvPr id="14" name="Picture 4">
            <a:extLst>
              <a:ext uri="{FF2B5EF4-FFF2-40B4-BE49-F238E27FC236}">
                <a16:creationId xmlns:a16="http://schemas.microsoft.com/office/drawing/2014/main" id="{672CCA7F-E700-4B7D-83DE-36F6C209213A}"/>
              </a:ext>
            </a:extLst>
          </p:cNvPr>
          <p:cNvPicPr>
            <a:picLocks noChangeAspect="1"/>
          </p:cNvPicPr>
          <p:nvPr/>
        </p:nvPicPr>
        <p:blipFill rotWithShape="1">
          <a:blip r:embed="rId2"/>
          <a:srcRect l="43626" r="11795" b="-1"/>
          <a:stretch/>
        </p:blipFill>
        <p:spPr>
          <a:xfrm>
            <a:off x="20" y="10"/>
            <a:ext cx="4580077" cy="6857990"/>
          </a:xfrm>
          <a:prstGeom prst="rect">
            <a:avLst/>
          </a:prstGeom>
        </p:spPr>
      </p:pic>
      <p:cxnSp>
        <p:nvCxnSpPr>
          <p:cNvPr id="15" name="Straight Connector 10">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BDD3249-676F-4E67-A1AF-DA718F50E4AF}"/>
              </a:ext>
            </a:extLst>
          </p:cNvPr>
          <p:cNvSpPr>
            <a:spLocks noGrp="1"/>
          </p:cNvSpPr>
          <p:nvPr>
            <p:ph idx="1"/>
          </p:nvPr>
        </p:nvSpPr>
        <p:spPr>
          <a:xfrm>
            <a:off x="5116784" y="2546224"/>
            <a:ext cx="5977938" cy="4088255"/>
          </a:xfrm>
        </p:spPr>
        <p:txBody>
          <a:bodyPr>
            <a:normAutofit/>
          </a:bodyPr>
          <a:lstStyle/>
          <a:p>
            <a:pPr>
              <a:lnSpc>
                <a:spcPct val="110000"/>
              </a:lnSpc>
            </a:pPr>
            <a:r>
              <a:rPr lang="en-US" sz="1400" b="0" i="0" dirty="0">
                <a:solidFill>
                  <a:srgbClr val="FFFFFF"/>
                </a:solidFill>
                <a:effectLst/>
              </a:rPr>
              <a:t>Just like Internet has changed the way we work &amp; communicate with each other, by connecting us through the World Wide Web (internet), IoT also aims to take this connectivity to another level by connecting multiple devices at a time to the internet thereby facilitating</a:t>
            </a:r>
            <a:r>
              <a:rPr lang="en-US" sz="1400" b="0" i="1" dirty="0">
                <a:solidFill>
                  <a:srgbClr val="FFFFFF"/>
                </a:solidFill>
                <a:effectLst/>
              </a:rPr>
              <a:t> man to machine</a:t>
            </a:r>
            <a:r>
              <a:rPr lang="en-US" sz="1400" b="0" i="0" dirty="0">
                <a:solidFill>
                  <a:srgbClr val="FFFFFF"/>
                </a:solidFill>
                <a:effectLst/>
              </a:rPr>
              <a:t> and </a:t>
            </a:r>
            <a:r>
              <a:rPr lang="en-US" sz="1400" b="0" i="1" dirty="0">
                <a:solidFill>
                  <a:srgbClr val="FFFFFF"/>
                </a:solidFill>
                <a:effectLst/>
              </a:rPr>
              <a:t>machine to machine</a:t>
            </a:r>
            <a:r>
              <a:rPr lang="en-US" sz="1400" b="0" i="0" dirty="0">
                <a:solidFill>
                  <a:srgbClr val="FFFFFF"/>
                </a:solidFill>
                <a:effectLst/>
              </a:rPr>
              <a:t> interactions.</a:t>
            </a:r>
          </a:p>
          <a:p>
            <a:pPr>
              <a:lnSpc>
                <a:spcPct val="110000"/>
              </a:lnSpc>
            </a:pPr>
            <a:r>
              <a:rPr lang="en-US" sz="1400" dirty="0">
                <a:solidFill>
                  <a:srgbClr val="FFFFFF"/>
                </a:solidFill>
              </a:rPr>
              <a:t>The fundamental components of IoT system tells how IoT works.</a:t>
            </a:r>
          </a:p>
          <a:p>
            <a:pPr>
              <a:lnSpc>
                <a:spcPct val="110000"/>
              </a:lnSpc>
            </a:pPr>
            <a:endParaRPr lang="en-US" sz="1100" dirty="0">
              <a:solidFill>
                <a:srgbClr val="FFFFFF"/>
              </a:solidFill>
            </a:endParaRPr>
          </a:p>
        </p:txBody>
      </p:sp>
    </p:spTree>
    <p:extLst>
      <p:ext uri="{BB962C8B-B14F-4D97-AF65-F5344CB8AC3E}">
        <p14:creationId xmlns:p14="http://schemas.microsoft.com/office/powerpoint/2010/main" val="159604874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D212180-481A-40D3-8FA7-BC731BCEF82C}"/>
              </a:ext>
            </a:extLst>
          </p:cNvPr>
          <p:cNvSpPr>
            <a:spLocks noGrp="1"/>
          </p:cNvSpPr>
          <p:nvPr>
            <p:ph type="title"/>
          </p:nvPr>
        </p:nvSpPr>
        <p:spPr>
          <a:xfrm>
            <a:off x="643467" y="516835"/>
            <a:ext cx="3448259" cy="1666501"/>
          </a:xfrm>
        </p:spPr>
        <p:txBody>
          <a:bodyPr vert="horz" lIns="91440" tIns="45720" rIns="91440" bIns="45720" rtlCol="0">
            <a:normAutofit/>
          </a:bodyPr>
          <a:lstStyle/>
          <a:p>
            <a:r>
              <a:rPr lang="en-US" sz="3400" dirty="0">
                <a:solidFill>
                  <a:srgbClr val="FFFFFF"/>
                </a:solidFill>
              </a:rPr>
              <a:t>Sensors/Devices</a:t>
            </a:r>
          </a:p>
        </p:txBody>
      </p:sp>
      <p:cxnSp>
        <p:nvCxnSpPr>
          <p:cNvPr id="53" name="Straight Connector 52">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Content Placeholder 21">
            <a:extLst>
              <a:ext uri="{FF2B5EF4-FFF2-40B4-BE49-F238E27FC236}">
                <a16:creationId xmlns:a16="http://schemas.microsoft.com/office/drawing/2014/main" id="{30D6D6B8-C4BB-4149-9D8D-DEB8EA5F6D68}"/>
              </a:ext>
            </a:extLst>
          </p:cNvPr>
          <p:cNvSpPr>
            <a:spLocks noGrp="1"/>
          </p:cNvSpPr>
          <p:nvPr>
            <p:ph idx="1"/>
          </p:nvPr>
        </p:nvSpPr>
        <p:spPr>
          <a:xfrm>
            <a:off x="643467" y="2546224"/>
            <a:ext cx="3448259" cy="3342747"/>
          </a:xfrm>
        </p:spPr>
        <p:txBody>
          <a:bodyPr vert="horz" lIns="91440" tIns="45720" rIns="91440" bIns="45720" rtlCol="0">
            <a:normAutofit fontScale="77500" lnSpcReduction="20000"/>
          </a:bodyPr>
          <a:lstStyle/>
          <a:p>
            <a:pPr fontAlgn="base">
              <a:lnSpc>
                <a:spcPct val="110000"/>
              </a:lnSpc>
            </a:pPr>
            <a:r>
              <a:rPr lang="en-US" sz="1800" dirty="0">
                <a:solidFill>
                  <a:srgbClr val="FFFFFF"/>
                </a:solidFill>
              </a:rPr>
              <a:t>Sensors or devices help in collecting very minute data from the surrounding environment. All of this collected data can have various degrees of complexities ranging from a simple temperature monitoring sensor or a complex full video feed.</a:t>
            </a:r>
          </a:p>
          <a:p>
            <a:pPr fontAlgn="base">
              <a:lnSpc>
                <a:spcPct val="110000"/>
              </a:lnSpc>
            </a:pPr>
            <a:r>
              <a:rPr lang="en-US" sz="1800" dirty="0">
                <a:solidFill>
                  <a:srgbClr val="FFFFFF"/>
                </a:solidFill>
              </a:rPr>
              <a:t>A device can have multiple sensors that can bundle together to do more than just sense things. For example, our phone is a device that has multiple sensors such as GPS, accelerometer, camera but our phone does not simply sense things.</a:t>
            </a:r>
          </a:p>
          <a:p>
            <a:pPr marL="0" indent="0">
              <a:buNone/>
            </a:pPr>
            <a:endParaRPr lang="en-US" sz="1800" cap="all" spc="200" dirty="0">
              <a:solidFill>
                <a:srgbClr val="FFFFFF"/>
              </a:solidFill>
            </a:endParaRPr>
          </a:p>
        </p:txBody>
      </p:sp>
      <p:pic>
        <p:nvPicPr>
          <p:cNvPr id="5" name="Content Placeholder 4" descr="Diagram&#10;&#10;Description automatically generated">
            <a:extLst>
              <a:ext uri="{FF2B5EF4-FFF2-40B4-BE49-F238E27FC236}">
                <a16:creationId xmlns:a16="http://schemas.microsoft.com/office/drawing/2014/main" id="{886AA969-DA14-454D-A418-461286696A50}"/>
              </a:ext>
            </a:extLst>
          </p:cNvPr>
          <p:cNvPicPr>
            <a:picLocks noChangeAspect="1"/>
          </p:cNvPicPr>
          <p:nvPr/>
        </p:nvPicPr>
        <p:blipFill rotWithShape="1">
          <a:blip r:embed="rId2"/>
          <a:srcRect t="566" r="-1" b="-1"/>
          <a:stretch/>
        </p:blipFill>
        <p:spPr>
          <a:xfrm>
            <a:off x="4654296" y="10"/>
            <a:ext cx="7537703" cy="6857990"/>
          </a:xfrm>
          <a:prstGeom prst="rect">
            <a:avLst/>
          </a:prstGeom>
        </p:spPr>
      </p:pic>
    </p:spTree>
    <p:extLst>
      <p:ext uri="{BB962C8B-B14F-4D97-AF65-F5344CB8AC3E}">
        <p14:creationId xmlns:p14="http://schemas.microsoft.com/office/powerpoint/2010/main" val="96701991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10B5D3C-0E4C-4A7A-840A-89C38A259C34}"/>
              </a:ext>
            </a:extLst>
          </p:cNvPr>
          <p:cNvSpPr>
            <a:spLocks noGrp="1"/>
          </p:cNvSpPr>
          <p:nvPr>
            <p:ph type="title"/>
          </p:nvPr>
        </p:nvSpPr>
        <p:spPr>
          <a:xfrm>
            <a:off x="643467" y="516835"/>
            <a:ext cx="3448259" cy="1666501"/>
          </a:xfrm>
        </p:spPr>
        <p:txBody>
          <a:bodyPr>
            <a:normAutofit/>
          </a:bodyPr>
          <a:lstStyle/>
          <a:p>
            <a:r>
              <a:rPr lang="en-US" sz="4000">
                <a:solidFill>
                  <a:srgbClr val="FFFFFF"/>
                </a:solidFill>
              </a:rPr>
              <a:t>Connectivity</a:t>
            </a:r>
          </a:p>
        </p:txBody>
      </p:sp>
      <p:cxnSp>
        <p:nvCxnSpPr>
          <p:cNvPr id="28" name="Straight Connector 27">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79C5090-B18F-4068-A7AB-B2356C5DA79C}"/>
              </a:ext>
            </a:extLst>
          </p:cNvPr>
          <p:cNvSpPr>
            <a:spLocks noGrp="1"/>
          </p:cNvSpPr>
          <p:nvPr>
            <p:ph idx="1"/>
          </p:nvPr>
        </p:nvSpPr>
        <p:spPr>
          <a:xfrm>
            <a:off x="643467" y="2546224"/>
            <a:ext cx="3448259" cy="3342747"/>
          </a:xfrm>
        </p:spPr>
        <p:txBody>
          <a:bodyPr>
            <a:normAutofit/>
          </a:bodyPr>
          <a:lstStyle/>
          <a:p>
            <a:pPr>
              <a:lnSpc>
                <a:spcPct val="110000"/>
              </a:lnSpc>
            </a:pPr>
            <a:r>
              <a:rPr lang="en-US" sz="1400">
                <a:solidFill>
                  <a:srgbClr val="FFFFFF"/>
                </a:solidFill>
              </a:rPr>
              <a:t>The collected data is sent to a cloud infrastructure which needs a medium for transport.</a:t>
            </a:r>
          </a:p>
          <a:p>
            <a:pPr>
              <a:lnSpc>
                <a:spcPct val="110000"/>
              </a:lnSpc>
            </a:pPr>
            <a:r>
              <a:rPr lang="en-US" sz="1400" b="0" i="0">
                <a:solidFill>
                  <a:srgbClr val="FFFFFF"/>
                </a:solidFill>
                <a:effectLst/>
                <a:latin typeface="Georgia" panose="02040502050405020303" pitchFamily="18" charset="0"/>
              </a:rPr>
              <a:t>The sensors can be connected to the cloud through various mediums of communication and transports such as cellular networks, satellite networks, Wi-Fi, Bluetooth, wide-area networks (WAN), low power wide area network and many more.</a:t>
            </a:r>
          </a:p>
          <a:p>
            <a:pPr>
              <a:lnSpc>
                <a:spcPct val="110000"/>
              </a:lnSpc>
            </a:pPr>
            <a:r>
              <a:rPr lang="en-US" sz="1400">
                <a:solidFill>
                  <a:srgbClr val="FFFFFF"/>
                </a:solidFill>
                <a:latin typeface="Georgia" panose="02040502050405020303" pitchFamily="18" charset="0"/>
              </a:rPr>
              <a:t>Choosing the best connectivity option in the IoT system is important.</a:t>
            </a:r>
          </a:p>
          <a:p>
            <a:pPr>
              <a:lnSpc>
                <a:spcPct val="110000"/>
              </a:lnSpc>
            </a:pPr>
            <a:endParaRPr lang="en-US" sz="1400">
              <a:solidFill>
                <a:srgbClr val="FFFFFF"/>
              </a:solidFill>
            </a:endParaRPr>
          </a:p>
        </p:txBody>
      </p:sp>
      <p:pic>
        <p:nvPicPr>
          <p:cNvPr id="5" name="Picture 4">
            <a:extLst>
              <a:ext uri="{FF2B5EF4-FFF2-40B4-BE49-F238E27FC236}">
                <a16:creationId xmlns:a16="http://schemas.microsoft.com/office/drawing/2014/main" id="{DF5642F9-8665-4EE5-B48B-7F9D28C4B28D}"/>
              </a:ext>
            </a:extLst>
          </p:cNvPr>
          <p:cNvPicPr>
            <a:picLocks noChangeAspect="1"/>
          </p:cNvPicPr>
          <p:nvPr/>
        </p:nvPicPr>
        <p:blipFill rotWithShape="1">
          <a:blip r:embed="rId2"/>
          <a:srcRect b="5769"/>
          <a:stretch/>
        </p:blipFill>
        <p:spPr>
          <a:xfrm>
            <a:off x="4654296" y="10"/>
            <a:ext cx="7537703" cy="6857990"/>
          </a:xfrm>
          <a:prstGeom prst="rect">
            <a:avLst/>
          </a:prstGeom>
        </p:spPr>
      </p:pic>
    </p:spTree>
    <p:extLst>
      <p:ext uri="{BB962C8B-B14F-4D97-AF65-F5344CB8AC3E}">
        <p14:creationId xmlns:p14="http://schemas.microsoft.com/office/powerpoint/2010/main" val="119457550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A7E925D-F74E-483C-B73E-5AC95F90C717}"/>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Data Processing</a:t>
            </a:r>
          </a:p>
        </p:txBody>
      </p:sp>
      <p:cxnSp>
        <p:nvCxnSpPr>
          <p:cNvPr id="14" name="Straight Connector 13">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595554A-2053-4E14-9723-5F8D38582EE9}"/>
              </a:ext>
            </a:extLst>
          </p:cNvPr>
          <p:cNvSpPr>
            <a:spLocks noGrp="1"/>
          </p:cNvSpPr>
          <p:nvPr>
            <p:ph idx="1"/>
          </p:nvPr>
        </p:nvSpPr>
        <p:spPr>
          <a:xfrm>
            <a:off x="571752" y="2799654"/>
            <a:ext cx="3005462" cy="3189665"/>
          </a:xfrm>
        </p:spPr>
        <p:txBody>
          <a:bodyPr>
            <a:normAutofit/>
          </a:bodyPr>
          <a:lstStyle/>
          <a:p>
            <a:pPr fontAlgn="base">
              <a:lnSpc>
                <a:spcPct val="110000"/>
              </a:lnSpc>
            </a:pPr>
            <a:r>
              <a:rPr lang="en-US" sz="1400" b="0" i="0" dirty="0">
                <a:solidFill>
                  <a:srgbClr val="FFFFFF"/>
                </a:solidFill>
                <a:effectLst/>
                <a:latin typeface="inherit"/>
              </a:rPr>
              <a:t>Once the data is collected and it gets to the cloud, the software performs processing on the acquired data.</a:t>
            </a:r>
            <a:endParaRPr lang="en-US" sz="1400" b="0" i="0" dirty="0">
              <a:solidFill>
                <a:srgbClr val="FFFFFF"/>
              </a:solidFill>
              <a:effectLst/>
              <a:latin typeface="Georgia" panose="02040502050405020303" pitchFamily="18" charset="0"/>
            </a:endParaRPr>
          </a:p>
          <a:p>
            <a:pPr fontAlgn="base">
              <a:lnSpc>
                <a:spcPct val="110000"/>
              </a:lnSpc>
            </a:pPr>
            <a:r>
              <a:rPr lang="en-US" sz="1400" b="0" i="0" dirty="0">
                <a:solidFill>
                  <a:srgbClr val="FFFFFF"/>
                </a:solidFill>
                <a:effectLst/>
                <a:latin typeface="inherit"/>
              </a:rPr>
              <a:t>This can range from something very simple, such as checking that the temperature reading on devices such as AC or heaters is within an acceptable range. It can sometimes also be very complex, such as identifying objects (such as intruders in your house) using computer vision on video</a:t>
            </a:r>
            <a:endParaRPr lang="en-US" sz="1400" b="0" i="0" dirty="0">
              <a:solidFill>
                <a:srgbClr val="FFFFFF"/>
              </a:solidFill>
              <a:effectLst/>
              <a:latin typeface="Georgia" panose="02040502050405020303" pitchFamily="18" charset="0"/>
            </a:endParaRPr>
          </a:p>
          <a:p>
            <a:pPr>
              <a:lnSpc>
                <a:spcPct val="110000"/>
              </a:lnSpc>
            </a:pPr>
            <a:endParaRPr lang="en-US" sz="1400" dirty="0">
              <a:solidFill>
                <a:srgbClr val="FFFFFF"/>
              </a:solidFill>
            </a:endParaRPr>
          </a:p>
        </p:txBody>
      </p:sp>
      <p:pic>
        <p:nvPicPr>
          <p:cNvPr id="5" name="Picture 4">
            <a:extLst>
              <a:ext uri="{FF2B5EF4-FFF2-40B4-BE49-F238E27FC236}">
                <a16:creationId xmlns:a16="http://schemas.microsoft.com/office/drawing/2014/main" id="{BFABC767-6138-431D-B5CB-8B955195FCCA}"/>
              </a:ext>
            </a:extLst>
          </p:cNvPr>
          <p:cNvPicPr>
            <a:picLocks noChangeAspect="1"/>
          </p:cNvPicPr>
          <p:nvPr/>
        </p:nvPicPr>
        <p:blipFill>
          <a:blip r:embed="rId2"/>
          <a:stretch>
            <a:fillRect/>
          </a:stretch>
        </p:blipFill>
        <p:spPr>
          <a:xfrm>
            <a:off x="5258453" y="640080"/>
            <a:ext cx="5765210" cy="5577840"/>
          </a:xfrm>
          <a:prstGeom prst="rect">
            <a:avLst/>
          </a:prstGeom>
        </p:spPr>
      </p:pic>
    </p:spTree>
    <p:extLst>
      <p:ext uri="{BB962C8B-B14F-4D97-AF65-F5344CB8AC3E}">
        <p14:creationId xmlns:p14="http://schemas.microsoft.com/office/powerpoint/2010/main" val="3950061744"/>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Sagona Extra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agona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057E0AAA0C4EE4AB92A8EEA85811945" ma:contentTypeVersion="2" ma:contentTypeDescription="Create a new document." ma:contentTypeScope="" ma:versionID="69c57ede7b0d9ad1cbf7c21048f376d6">
  <xsd:schema xmlns:xsd="http://www.w3.org/2001/XMLSchema" xmlns:xs="http://www.w3.org/2001/XMLSchema" xmlns:p="http://schemas.microsoft.com/office/2006/metadata/properties" xmlns:ns3="9ca6e349-48fa-4d06-8221-f7b475dcf34b" targetNamespace="http://schemas.microsoft.com/office/2006/metadata/properties" ma:root="true" ma:fieldsID="841bbeae83e7870b7e76c6edc1c4c920" ns3:_="">
    <xsd:import namespace="9ca6e349-48fa-4d06-8221-f7b475dcf34b"/>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a6e349-48fa-4d06-8221-f7b475dcf3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847DBF8-B221-403F-B509-A639B2E90A27}">
  <ds:schemaRefs>
    <ds:schemaRef ds:uri="http://schemas.microsoft.com/office/infopath/2007/PartnerControls"/>
    <ds:schemaRef ds:uri="http://schemas.openxmlformats.org/package/2006/metadata/core-properties"/>
    <ds:schemaRef ds:uri="http://purl.org/dc/elements/1.1/"/>
    <ds:schemaRef ds:uri="http://purl.org/dc/dcmitype/"/>
    <ds:schemaRef ds:uri="http://www.w3.org/XML/1998/namespace"/>
    <ds:schemaRef ds:uri="http://schemas.microsoft.com/office/2006/documentManagement/types"/>
    <ds:schemaRef ds:uri="http://schemas.microsoft.com/office/2006/metadata/properties"/>
    <ds:schemaRef ds:uri="9ca6e349-48fa-4d06-8221-f7b475dcf34b"/>
    <ds:schemaRef ds:uri="http://purl.org/dc/terms/"/>
  </ds:schemaRefs>
</ds:datastoreItem>
</file>

<file path=customXml/itemProps2.xml><?xml version="1.0" encoding="utf-8"?>
<ds:datastoreItem xmlns:ds="http://schemas.openxmlformats.org/officeDocument/2006/customXml" ds:itemID="{0665D618-A9A0-4BB2-9B6E-3CD7E3A591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ca6e349-48fa-4d06-8221-f7b475dcf3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16002D-D01F-4C38-9C49-18FC8906DD8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72</TotalTime>
  <Words>1393</Words>
  <Application>Microsoft Office PowerPoint</Application>
  <PresentationFormat>Widescreen</PresentationFormat>
  <Paragraphs>85</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Calibri</vt:lpstr>
      <vt:lpstr>ff1</vt:lpstr>
      <vt:lpstr>Georgia</vt:lpstr>
      <vt:lpstr>inherit</vt:lpstr>
      <vt:lpstr>Sagona Book</vt:lpstr>
      <vt:lpstr>Sagona ExtraLight</vt:lpstr>
      <vt:lpstr>RetrospectVTI</vt:lpstr>
      <vt:lpstr>    SOA in Internet of Things</vt:lpstr>
      <vt:lpstr>Agenda</vt:lpstr>
      <vt:lpstr>Introduction</vt:lpstr>
      <vt:lpstr>PowerPoint Presentation</vt:lpstr>
      <vt:lpstr>IoT Applications</vt:lpstr>
      <vt:lpstr>How IoT works</vt:lpstr>
      <vt:lpstr>Sensors/Devices</vt:lpstr>
      <vt:lpstr>Connectivity</vt:lpstr>
      <vt:lpstr>Data Processing</vt:lpstr>
      <vt:lpstr>User Interface</vt:lpstr>
      <vt:lpstr>IoT Architecture</vt:lpstr>
      <vt:lpstr>PowerPoint Presentation</vt:lpstr>
      <vt:lpstr>SOA</vt:lpstr>
      <vt:lpstr>SOA elements</vt:lpstr>
      <vt:lpstr>SOA in IOT</vt:lpstr>
      <vt:lpstr>Case study : SOA for home networks</vt:lpstr>
      <vt:lpstr>Traditional Architecture</vt:lpstr>
      <vt:lpstr>Issues</vt:lpstr>
      <vt:lpstr>Home appliance networks in SOA</vt:lpstr>
      <vt:lpstr>PowerPoint Presentation</vt:lpstr>
      <vt:lpstr>Appliance architecture and service scenario</vt:lpstr>
      <vt:lpstr>Why SOA?</vt:lpstr>
      <vt:lpstr>Security in IOT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SOA in Internet of Things</dc:title>
  <dc:creator>Kavitha Raji Subramaniyan</dc:creator>
  <cp:lastModifiedBy>Kavitha Raji Subramaniyan</cp:lastModifiedBy>
  <cp:revision>1</cp:revision>
  <dcterms:created xsi:type="dcterms:W3CDTF">2020-12-02T00:28:08Z</dcterms:created>
  <dcterms:modified xsi:type="dcterms:W3CDTF">2020-12-02T01:40:39Z</dcterms:modified>
</cp:coreProperties>
</file>