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2" d="100"/>
          <a:sy n="72" d="100"/>
        </p:scale>
        <p:origin x="660" y="66"/>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6/11/2020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6/11/2020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6/11/2020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6/11/2020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6/11/2020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6/11/2020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6/11/2020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6/11/2020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6/11/2020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6/11/2020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6/11/2020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6/11/2020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6/11/2020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6/11/2020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normAutofit fontScale="90000"/>
          </a:bodyPr>
          <a:lstStyle/>
          <a:p>
            <a:pPr algn="ctr"/>
            <a:r>
              <a:rPr lang="en-IN" b="1" dirty="0"/>
              <a:t>CAPSTONE PROJECT - 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a:bodyPr>
          <a:lstStyle/>
          <a:p>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69</TotalTime>
  <Words>788</Words>
  <Application>Microsoft Office PowerPoint</Application>
  <PresentationFormat>Custom</PresentationFormat>
  <Paragraphs>53</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CAPSTONE PROJECT - 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Balasubramaniam Lakshmanan</cp:lastModifiedBy>
  <cp:revision>5</cp:revision>
  <dcterms:created xsi:type="dcterms:W3CDTF">2020-01-05T08:05:09Z</dcterms:created>
  <dcterms:modified xsi:type="dcterms:W3CDTF">2020-06-11T16:19:33Z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