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0" r:id="rId2"/>
    <p:sldMasterId id="2147483713" r:id="rId3"/>
    <p:sldMasterId id="2147483726" r:id="rId4"/>
  </p:sldMasterIdLst>
  <p:notesMasterIdLst>
    <p:notesMasterId r:id="rId13"/>
  </p:notesMasterIdLst>
  <p:sldIdLst>
    <p:sldId id="391" r:id="rId5"/>
    <p:sldId id="280" r:id="rId6"/>
    <p:sldId id="366" r:id="rId7"/>
    <p:sldId id="371" r:id="rId8"/>
    <p:sldId id="406" r:id="rId9"/>
    <p:sldId id="405" r:id="rId10"/>
    <p:sldId id="397" r:id="rId11"/>
    <p:sldId id="392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F77908-A7D1-408D-A092-312A1E71B444}">
          <p14:sldIdLst>
            <p14:sldId id="391"/>
            <p14:sldId id="280"/>
            <p14:sldId id="366"/>
            <p14:sldId id="371"/>
            <p14:sldId id="406"/>
            <p14:sldId id="405"/>
            <p14:sldId id="397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rajan, Sowmya" initials="NS" lastIdx="2" clrIdx="0">
    <p:extLst>
      <p:ext uri="{19B8F6BF-5375-455C-9EA6-DF929625EA0E}">
        <p15:presenceInfo xmlns:p15="http://schemas.microsoft.com/office/powerpoint/2012/main" userId="S::Sowmya.Natarajan@sony.com::096f3a00-e540-4091-8538-46365bf25a4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E18"/>
    <a:srgbClr val="00BC8B"/>
    <a:srgbClr val="E9EDF4"/>
    <a:srgbClr val="3874BD"/>
    <a:srgbClr val="4472C4"/>
    <a:srgbClr val="F2F2F2"/>
    <a:srgbClr val="E7E6E6"/>
    <a:srgbClr val="009999"/>
    <a:srgbClr val="DAA6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74" autoAdjust="0"/>
    <p:restoredTop sz="94249" autoAdjust="0"/>
  </p:normalViewPr>
  <p:slideViewPr>
    <p:cSldViewPr>
      <p:cViewPr varScale="1">
        <p:scale>
          <a:sx n="72" d="100"/>
          <a:sy n="72" d="100"/>
        </p:scale>
        <p:origin x="348" y="66"/>
      </p:cViewPr>
      <p:guideLst>
        <p:guide orient="horz" pos="2160"/>
        <p:guide pos="3839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897FF-0C58-4252-BAC0-128465312085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315B3-E8EE-433D-BEE2-AD5006E448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18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315B3-E8EE-433D-BEE2-AD5006E448D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34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315B3-E8EE-433D-BEE2-AD5006E448D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31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315B3-E8EE-433D-BEE2-AD5006E448D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44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315B3-E8EE-433D-BEE2-AD5006E448D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5" y="274639"/>
            <a:ext cx="36545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89" y="274639"/>
            <a:ext cx="1076468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887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17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03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570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89" y="1600201"/>
            <a:ext cx="72096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41" y="1600201"/>
            <a:ext cx="7209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043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987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44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195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847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767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2335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5" y="274639"/>
            <a:ext cx="36545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89" y="274639"/>
            <a:ext cx="1076468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4584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258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55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886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3914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89" y="1600201"/>
            <a:ext cx="72096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41" y="1600201"/>
            <a:ext cx="7209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4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2272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747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5807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9991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442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8453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5" y="274639"/>
            <a:ext cx="36545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89" y="274639"/>
            <a:ext cx="1076468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5210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9606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54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20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3840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89" y="1600201"/>
            <a:ext cx="72096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41" y="1600201"/>
            <a:ext cx="7209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851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8831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8926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4419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787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51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2613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5" y="274639"/>
            <a:ext cx="36545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89" y="274639"/>
            <a:ext cx="1076468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05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89" y="1600201"/>
            <a:ext cx="72096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41" y="1600201"/>
            <a:ext cx="7209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628A-9B95-48BC-8BEF-FDF7FF9702A9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AA37-13EE-4F06-ABCF-D756AE8762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3628A-9B95-48BC-8BEF-FDF7FF9702A9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7AA37-13EE-4F06-ABCF-D756AE8762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74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33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3628A-9B95-48BC-8BEF-FDF7FF9702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7AA37-13EE-4F06-ABCF-D756AE8762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81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442" y="678689"/>
            <a:ext cx="5428366" cy="40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4350" tIns="49062" rIns="94350" bIns="49062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Font typeface="Book Antiqua" pitchFamily="18" charset="0"/>
              <a:buNone/>
            </a:pPr>
            <a:r>
              <a:rPr lang="en-GB" altLang="en-US" sz="2000" dirty="0">
                <a:solidFill>
                  <a:prstClr val="white"/>
                </a:solidFill>
                <a:cs typeface="Arial" panose="020B0604020202020204" pitchFamily="34" charset="0"/>
              </a:rPr>
              <a:t>KG Information Systems Private Limited</a:t>
            </a:r>
          </a:p>
        </p:txBody>
      </p:sp>
      <p:pic>
        <p:nvPicPr>
          <p:cNvPr id="6" name="Picture 5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657364" y="219173"/>
            <a:ext cx="169294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5486400"/>
            <a:ext cx="8001000" cy="95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860" tIns="47930" rIns="95860" bIns="4793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2800" dirty="0">
                <a:solidFill>
                  <a:srgbClr val="FFFF00"/>
                </a:solidFill>
              </a:rPr>
              <a:t>SONY- Approach Project Weekly Status Report</a:t>
            </a:r>
          </a:p>
          <a:p>
            <a:pPr>
              <a:spcBef>
                <a:spcPct val="0"/>
              </a:spcBef>
            </a:pPr>
            <a:r>
              <a:rPr lang="en-GB" altLang="en-US" sz="2800" dirty="0">
                <a:solidFill>
                  <a:srgbClr val="FFFF00"/>
                </a:solidFill>
              </a:rPr>
              <a:t>(01-June-2023 to 23-June-2023)</a:t>
            </a:r>
          </a:p>
        </p:txBody>
      </p:sp>
      <p:pic>
        <p:nvPicPr>
          <p:cNvPr id="8" name="Picture 7" descr="\\10.100.9.10\Corpcomm\Logos\Endless-logo\endless-technolog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29085" y="5715000"/>
            <a:ext cx="3050928" cy="60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312977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28455" y="117871"/>
            <a:ext cx="11680957" cy="59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4340" tIns="49056" rIns="94340" bIns="49056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4" name="Picture 3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0895012" y="228600"/>
            <a:ext cx="914400" cy="24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A5C5AB-1B1F-46A7-83CB-69A9ECE52BA1}"/>
              </a:ext>
            </a:extLst>
          </p:cNvPr>
          <p:cNvSpPr txBox="1"/>
          <p:nvPr/>
        </p:nvSpPr>
        <p:spPr>
          <a:xfrm>
            <a:off x="684212" y="1752600"/>
            <a:ext cx="116809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Highlights/ Lowlights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Glance: ROD this Week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Activities</a:t>
            </a:r>
          </a:p>
        </p:txBody>
      </p:sp>
    </p:spTree>
    <p:extLst>
      <p:ext uri="{BB962C8B-B14F-4D97-AF65-F5344CB8AC3E}">
        <p14:creationId xmlns:p14="http://schemas.microsoft.com/office/powerpoint/2010/main" val="35513565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0895012" y="228600"/>
            <a:ext cx="914400" cy="24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2376" y="-135186"/>
            <a:ext cx="2800831" cy="727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sz="2400" b="1" dirty="0">
                <a:solidFill>
                  <a:prstClr val="white"/>
                </a:solidFill>
              </a:rPr>
              <a:t>Highlights/Lowlights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483056"/>
              </p:ext>
            </p:extLst>
          </p:nvPr>
        </p:nvGraphicFramePr>
        <p:xfrm>
          <a:off x="150125" y="914400"/>
          <a:ext cx="11611281" cy="1469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83">
                  <a:extLst>
                    <a:ext uri="{9D8B030D-6E8A-4147-A177-3AD203B41FA5}">
                      <a16:colId xmlns:a16="http://schemas.microsoft.com/office/drawing/2014/main" val="1407282300"/>
                    </a:ext>
                  </a:extLst>
                </a:gridCol>
                <a:gridCol w="2128136">
                  <a:extLst>
                    <a:ext uri="{9D8B030D-6E8A-4147-A177-3AD203B41FA5}">
                      <a16:colId xmlns:a16="http://schemas.microsoft.com/office/drawing/2014/main" val="215506666"/>
                    </a:ext>
                  </a:extLst>
                </a:gridCol>
                <a:gridCol w="8716962">
                  <a:extLst>
                    <a:ext uri="{9D8B030D-6E8A-4147-A177-3AD203B41FA5}">
                      <a16:colId xmlns:a16="http://schemas.microsoft.com/office/drawing/2014/main" val="2805105486"/>
                    </a:ext>
                  </a:extLst>
                </a:gridCol>
              </a:tblGrid>
              <a:tr h="4598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#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Date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Highlights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0286428"/>
                  </a:ext>
                </a:extLst>
              </a:tr>
              <a:tr h="9117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02-06-2023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and prepare the list of  un-used tables, dependent DB objects and redundancy in database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077539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54268"/>
              </p:ext>
            </p:extLst>
          </p:nvPr>
        </p:nvGraphicFramePr>
        <p:xfrm>
          <a:off x="150811" y="2958045"/>
          <a:ext cx="11658601" cy="123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36">
                  <a:extLst>
                    <a:ext uri="{9D8B030D-6E8A-4147-A177-3AD203B41FA5}">
                      <a16:colId xmlns:a16="http://schemas.microsoft.com/office/drawing/2014/main" val="499384186"/>
                    </a:ext>
                  </a:extLst>
                </a:gridCol>
                <a:gridCol w="2157440">
                  <a:extLst>
                    <a:ext uri="{9D8B030D-6E8A-4147-A177-3AD203B41FA5}">
                      <a16:colId xmlns:a16="http://schemas.microsoft.com/office/drawing/2014/main" val="2628570110"/>
                    </a:ext>
                  </a:extLst>
                </a:gridCol>
                <a:gridCol w="8735025">
                  <a:extLst>
                    <a:ext uri="{9D8B030D-6E8A-4147-A177-3AD203B41FA5}">
                      <a16:colId xmlns:a16="http://schemas.microsoft.com/office/drawing/2014/main" val="753710218"/>
                    </a:ext>
                  </a:extLst>
                </a:gridCol>
              </a:tblGrid>
              <a:tr h="6644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#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Date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Lowlights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6517272"/>
                  </a:ext>
                </a:extLst>
              </a:tr>
              <a:tr h="5685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8151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3229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0895012" y="228600"/>
            <a:ext cx="914400" cy="24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2376" y="-135186"/>
            <a:ext cx="54418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sz="2400" b="1" dirty="0">
                <a:solidFill>
                  <a:prstClr val="white"/>
                </a:solidFill>
              </a:rPr>
              <a:t>A Glance: ROD this Week – Overall Status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002808"/>
              </p:ext>
            </p:extLst>
          </p:nvPr>
        </p:nvGraphicFramePr>
        <p:xfrm>
          <a:off x="608012" y="1447800"/>
          <a:ext cx="11013640" cy="3733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747">
                  <a:extLst>
                    <a:ext uri="{9D8B030D-6E8A-4147-A177-3AD203B41FA5}">
                      <a16:colId xmlns:a16="http://schemas.microsoft.com/office/drawing/2014/main" val="4233783412"/>
                    </a:ext>
                  </a:extLst>
                </a:gridCol>
                <a:gridCol w="1398653">
                  <a:extLst>
                    <a:ext uri="{9D8B030D-6E8A-4147-A177-3AD203B41FA5}">
                      <a16:colId xmlns:a16="http://schemas.microsoft.com/office/drawing/2014/main" val="218183550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821100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8665646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045872255"/>
                    </a:ext>
                  </a:extLst>
                </a:gridCol>
                <a:gridCol w="1200063">
                  <a:extLst>
                    <a:ext uri="{9D8B030D-6E8A-4147-A177-3AD203B41FA5}">
                      <a16:colId xmlns:a16="http://schemas.microsoft.com/office/drawing/2014/main" val="1104197407"/>
                    </a:ext>
                  </a:extLst>
                </a:gridCol>
                <a:gridCol w="1674398">
                  <a:extLst>
                    <a:ext uri="{9D8B030D-6E8A-4147-A177-3AD203B41FA5}">
                      <a16:colId xmlns:a16="http://schemas.microsoft.com/office/drawing/2014/main" val="1727284079"/>
                    </a:ext>
                  </a:extLst>
                </a:gridCol>
                <a:gridCol w="1228791">
                  <a:extLst>
                    <a:ext uri="{9D8B030D-6E8A-4147-A177-3AD203B41FA5}">
                      <a16:colId xmlns:a16="http://schemas.microsoft.com/office/drawing/2014/main" val="1254814985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3709626876"/>
                    </a:ext>
                  </a:extLst>
                </a:gridCol>
              </a:tblGrid>
              <a:tr h="681887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Application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Service Request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Incident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Task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Issue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Change Request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Grand Total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SLA%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6338192"/>
                  </a:ext>
                </a:extLst>
              </a:tr>
              <a:tr h="568240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Approach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Closed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3318965"/>
                  </a:ext>
                </a:extLst>
              </a:tr>
              <a:tr h="5682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Resolved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39198"/>
                  </a:ext>
                </a:extLst>
              </a:tr>
              <a:tr h="5682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Open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334194"/>
                  </a:ext>
                </a:extLst>
              </a:tr>
              <a:tr h="5682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In Progress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21558"/>
                  </a:ext>
                </a:extLst>
              </a:tr>
              <a:tr h="77895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u="none" strike="noStrike" dirty="0">
                          <a:effectLst/>
                        </a:rPr>
                        <a:t>Grand 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u="none" strike="noStrike" dirty="0">
                          <a:effectLst/>
                        </a:rPr>
                        <a:t>-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9597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1812" y="900034"/>
            <a:ext cx="2889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b="1" dirty="0">
                <a:solidFill>
                  <a:srgbClr val="060E18"/>
                </a:solidFill>
              </a:rPr>
              <a:t>30-JAN-2023 to 10-FEB-2023</a:t>
            </a:r>
          </a:p>
        </p:txBody>
      </p:sp>
    </p:spTree>
    <p:extLst>
      <p:ext uri="{BB962C8B-B14F-4D97-AF65-F5344CB8AC3E}">
        <p14:creationId xmlns:p14="http://schemas.microsoft.com/office/powerpoint/2010/main" val="309577821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0895012" y="228600"/>
            <a:ext cx="914400" cy="24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8409" y="-135186"/>
            <a:ext cx="2656881" cy="727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sz="2400" b="1" dirty="0">
                <a:solidFill>
                  <a:prstClr val="white"/>
                </a:solidFill>
              </a:rPr>
              <a:t>Incidents / Request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67368"/>
              </p:ext>
            </p:extLst>
          </p:nvPr>
        </p:nvGraphicFramePr>
        <p:xfrm>
          <a:off x="273569" y="979664"/>
          <a:ext cx="11201400" cy="5649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805">
                  <a:extLst>
                    <a:ext uri="{9D8B030D-6E8A-4147-A177-3AD203B41FA5}">
                      <a16:colId xmlns:a16="http://schemas.microsoft.com/office/drawing/2014/main" val="1407282300"/>
                    </a:ext>
                  </a:extLst>
                </a:gridCol>
                <a:gridCol w="3787726">
                  <a:extLst>
                    <a:ext uri="{9D8B030D-6E8A-4147-A177-3AD203B41FA5}">
                      <a16:colId xmlns:a16="http://schemas.microsoft.com/office/drawing/2014/main" val="2723698913"/>
                    </a:ext>
                  </a:extLst>
                </a:gridCol>
                <a:gridCol w="3614001">
                  <a:extLst>
                    <a:ext uri="{9D8B030D-6E8A-4147-A177-3AD203B41FA5}">
                      <a16:colId xmlns:a16="http://schemas.microsoft.com/office/drawing/2014/main" val="1350217290"/>
                    </a:ext>
                  </a:extLst>
                </a:gridCol>
                <a:gridCol w="1108922">
                  <a:extLst>
                    <a:ext uri="{9D8B030D-6E8A-4147-A177-3AD203B41FA5}">
                      <a16:colId xmlns:a16="http://schemas.microsoft.com/office/drawing/2014/main" val="1869826021"/>
                    </a:ext>
                  </a:extLst>
                </a:gridCol>
                <a:gridCol w="1110973">
                  <a:extLst>
                    <a:ext uri="{9D8B030D-6E8A-4147-A177-3AD203B41FA5}">
                      <a16:colId xmlns:a16="http://schemas.microsoft.com/office/drawing/2014/main" val="3029943314"/>
                    </a:ext>
                  </a:extLst>
                </a:gridCol>
                <a:gridCol w="1110973">
                  <a:extLst>
                    <a:ext uri="{9D8B030D-6E8A-4147-A177-3AD203B41FA5}">
                      <a16:colId xmlns:a16="http://schemas.microsoft.com/office/drawing/2014/main" val="958021145"/>
                    </a:ext>
                  </a:extLst>
                </a:gridCol>
              </a:tblGrid>
              <a:tr h="589610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#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Incidents / Request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 and</a:t>
                      </a:r>
                      <a:r>
                        <a:rPr lang="en-US" sz="1800" b="1" u="none" strike="noStrike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Resolution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Man Day(s)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Completion Date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0286428"/>
                  </a:ext>
                </a:extLst>
              </a:tr>
              <a:tr h="1169159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[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INC000006284620</a:t>
                      </a:r>
                      <a:r>
                        <a:rPr lang="en-US" b="1" dirty="0"/>
                        <a:t>]</a:t>
                      </a:r>
                    </a:p>
                    <a:p>
                      <a:r>
                        <a:rPr lang="en-US" b="0" dirty="0"/>
                        <a:t>Generation of MRPM Report for June month</a:t>
                      </a:r>
                    </a:p>
                    <a:p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Solution: </a:t>
                      </a:r>
                      <a:r>
                        <a:rPr lang="en-US" b="0" dirty="0"/>
                        <a:t>Support team successfully generated the MRPM Report and shared with all stake holders</a:t>
                      </a:r>
                    </a:p>
                    <a:p>
                      <a:endParaRPr lang="en-US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Closed</a:t>
                      </a:r>
                      <a:endParaRPr lang="en-IN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01-Jun-2023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0148673"/>
                  </a:ext>
                </a:extLst>
              </a:tr>
              <a:tr h="1169159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INC000006368374]</a:t>
                      </a:r>
                      <a:endParaRPr lang="en-US" b="1" dirty="0"/>
                    </a:p>
                    <a:p>
                      <a:r>
                        <a:rPr lang="en-US" b="0" dirty="0"/>
                        <a:t>Temporary Change of Approver for Approach [eMMN Discrepancy] &amp; Shipping Requisition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Solution:</a:t>
                      </a:r>
                      <a:r>
                        <a:rPr lang="en-US" b="0" dirty="0"/>
                        <a:t> Support team has been changed the approver name which was effect from 17 June 2023 to 25 June 2023 as per user request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Closed</a:t>
                      </a:r>
                      <a:endParaRPr lang="en-IN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20-Jun-</a:t>
                      </a:r>
                    </a:p>
                    <a:p>
                      <a:pPr algn="ctr"/>
                      <a:r>
                        <a:rPr lang="en-US" dirty="0"/>
                        <a:t>2023</a:t>
                      </a:r>
                      <a:endParaRPr lang="en-IN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0172299"/>
                  </a:ext>
                </a:extLst>
              </a:tr>
              <a:tr h="1169159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[INC000006451628]</a:t>
                      </a:r>
                    </a:p>
                    <a:p>
                      <a:r>
                        <a:rPr lang="en-US" b="0" dirty="0"/>
                        <a:t>Additional Description in Approach Manual invoice module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Solution:</a:t>
                      </a:r>
                      <a:r>
                        <a:rPr lang="en-US" b="0" dirty="0"/>
                        <a:t> Support team has been added the additional description in Approach Manual Invoice Module</a:t>
                      </a:r>
                    </a:p>
                    <a:p>
                      <a:endParaRPr lang="en-US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Closed</a:t>
                      </a:r>
                      <a:endParaRPr lang="en-IN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14-Jun-2023</a:t>
                      </a:r>
                      <a:endParaRPr lang="en-IN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6384832"/>
                  </a:ext>
                </a:extLst>
              </a:tr>
              <a:tr h="1220438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[INC000006452190]</a:t>
                      </a:r>
                    </a:p>
                    <a:p>
                      <a:r>
                        <a:rPr lang="en-US" b="0" dirty="0"/>
                        <a:t>Unable to log in Approach DEV link below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Solution:</a:t>
                      </a:r>
                      <a:r>
                        <a:rPr lang="en-US" b="0" dirty="0"/>
                        <a:t> support team provided the solution to user to login the Approach DEV link</a:t>
                      </a:r>
                    </a:p>
                    <a:p>
                      <a:endParaRPr lang="en-US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Closed</a:t>
                      </a:r>
                      <a:endParaRPr lang="en-IN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21-Jun-2023</a:t>
                      </a:r>
                      <a:endParaRPr lang="en-IN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1504040"/>
                  </a:ext>
                </a:extLst>
              </a:tr>
              <a:tr h="332211">
                <a:tc gridSpan="3">
                  <a:txBody>
                    <a:bodyPr/>
                    <a:lstStyle/>
                    <a:p>
                      <a:pPr algn="r" rtl="0" fontAlgn="ctr">
                        <a:lnSpc>
                          <a:spcPct val="1000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Man-Days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Closed</a:t>
                      </a:r>
                      <a:endParaRPr lang="en-IN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8490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27742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0895012" y="228600"/>
            <a:ext cx="914400" cy="24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2376" y="-135186"/>
            <a:ext cx="1364476" cy="727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sz="2400" b="1" dirty="0">
                <a:solidFill>
                  <a:prstClr val="white"/>
                </a:solidFill>
              </a:rPr>
              <a:t>Activities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306477"/>
              </p:ext>
            </p:extLst>
          </p:nvPr>
        </p:nvGraphicFramePr>
        <p:xfrm>
          <a:off x="379412" y="1143000"/>
          <a:ext cx="11429999" cy="5023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990">
                  <a:extLst>
                    <a:ext uri="{9D8B030D-6E8A-4147-A177-3AD203B41FA5}">
                      <a16:colId xmlns:a16="http://schemas.microsoft.com/office/drawing/2014/main" val="1407282300"/>
                    </a:ext>
                  </a:extLst>
                </a:gridCol>
                <a:gridCol w="8192691">
                  <a:extLst>
                    <a:ext uri="{9D8B030D-6E8A-4147-A177-3AD203B41FA5}">
                      <a16:colId xmlns:a16="http://schemas.microsoft.com/office/drawing/2014/main" val="2805105486"/>
                    </a:ext>
                  </a:extLst>
                </a:gridCol>
                <a:gridCol w="1425602">
                  <a:extLst>
                    <a:ext uri="{9D8B030D-6E8A-4147-A177-3AD203B41FA5}">
                      <a16:colId xmlns:a16="http://schemas.microsoft.com/office/drawing/2014/main" val="3435445152"/>
                    </a:ext>
                  </a:extLst>
                </a:gridCol>
                <a:gridCol w="1360716">
                  <a:extLst>
                    <a:ext uri="{9D8B030D-6E8A-4147-A177-3AD203B41FA5}">
                      <a16:colId xmlns:a16="http://schemas.microsoft.com/office/drawing/2014/main" val="3029943314"/>
                    </a:ext>
                  </a:extLst>
                </a:gridCol>
              </a:tblGrid>
              <a:tr h="10981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#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Activities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Man Day(s)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0286428"/>
                  </a:ext>
                </a:extLst>
              </a:tr>
              <a:tr h="103543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the unused tables and its dependencies in testing server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9173897"/>
                  </a:ext>
                </a:extLst>
              </a:tr>
              <a:tr h="91306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team verify the Approach application after done the security patch update in testing server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3039980"/>
                  </a:ext>
                </a:extLst>
              </a:tr>
              <a:tr h="1234670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1" dirty="0"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Man-Days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b="1" dirty="0"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US" b="1" dirty="0"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9783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07195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10988456" y="290512"/>
            <a:ext cx="914400" cy="24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5820" y="-73274"/>
            <a:ext cx="2626809" cy="727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sz="2400" b="1" dirty="0">
                <a:solidFill>
                  <a:prstClr val="white"/>
                </a:solidFill>
              </a:rPr>
              <a:t>Resource Mapping </a:t>
            </a:r>
          </a:p>
        </p:txBody>
      </p:sp>
      <p:pic>
        <p:nvPicPr>
          <p:cNvPr id="5190" name="Picture 70" descr="clip_image001">
            <a:extLst>
              <a:ext uri="{FF2B5EF4-FFF2-40B4-BE49-F238E27FC236}">
                <a16:creationId xmlns:a16="http://schemas.microsoft.com/office/drawing/2014/main" id="{3E7612F8-D24E-4A1D-97D3-2DECD225A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1" name="Picture 71" descr="clip_image002">
            <a:extLst>
              <a:ext uri="{FF2B5EF4-FFF2-40B4-BE49-F238E27FC236}">
                <a16:creationId xmlns:a16="http://schemas.microsoft.com/office/drawing/2014/main" id="{0363620E-49FC-475F-9B43-5E7897517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2" name="Picture 72" descr="clip_image002">
            <a:extLst>
              <a:ext uri="{FF2B5EF4-FFF2-40B4-BE49-F238E27FC236}">
                <a16:creationId xmlns:a16="http://schemas.microsoft.com/office/drawing/2014/main" id="{0590B6B5-10F2-4C8D-80D6-945736964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3" name="Picture 73" descr="clip_image001">
            <a:extLst>
              <a:ext uri="{FF2B5EF4-FFF2-40B4-BE49-F238E27FC236}">
                <a16:creationId xmlns:a16="http://schemas.microsoft.com/office/drawing/2014/main" id="{13240170-E851-4FA7-80EE-CBE2C194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4" name="Picture 74" descr="clip_image002">
            <a:extLst>
              <a:ext uri="{FF2B5EF4-FFF2-40B4-BE49-F238E27FC236}">
                <a16:creationId xmlns:a16="http://schemas.microsoft.com/office/drawing/2014/main" id="{E13FD3BA-A90C-4970-853A-F0CCDA4CA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5" name="Picture 75" descr="clip_image002">
            <a:extLst>
              <a:ext uri="{FF2B5EF4-FFF2-40B4-BE49-F238E27FC236}">
                <a16:creationId xmlns:a16="http://schemas.microsoft.com/office/drawing/2014/main" id="{2730A77B-747D-4CE3-B7D6-5406978AB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6" name="Picture 76" descr="clip_image001">
            <a:extLst>
              <a:ext uri="{FF2B5EF4-FFF2-40B4-BE49-F238E27FC236}">
                <a16:creationId xmlns:a16="http://schemas.microsoft.com/office/drawing/2014/main" id="{945A0586-749E-43C0-9465-53632E59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7" name="Picture 77" descr="clip_image001">
            <a:extLst>
              <a:ext uri="{FF2B5EF4-FFF2-40B4-BE49-F238E27FC236}">
                <a16:creationId xmlns:a16="http://schemas.microsoft.com/office/drawing/2014/main" id="{23FF38C0-0278-4D9B-A6E5-B97F9B75A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8" name="Picture 78" descr="clip_image001">
            <a:extLst>
              <a:ext uri="{FF2B5EF4-FFF2-40B4-BE49-F238E27FC236}">
                <a16:creationId xmlns:a16="http://schemas.microsoft.com/office/drawing/2014/main" id="{BD2D88B3-F313-4F42-A94A-D9892C14F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9" name="Picture 79" descr="clip_image001">
            <a:extLst>
              <a:ext uri="{FF2B5EF4-FFF2-40B4-BE49-F238E27FC236}">
                <a16:creationId xmlns:a16="http://schemas.microsoft.com/office/drawing/2014/main" id="{D7242EF7-9934-4A6C-9D73-3ADF06DB4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0" name="Picture 80" descr="clip_image001">
            <a:extLst>
              <a:ext uri="{FF2B5EF4-FFF2-40B4-BE49-F238E27FC236}">
                <a16:creationId xmlns:a16="http://schemas.microsoft.com/office/drawing/2014/main" id="{B4B9EAB7-E887-4CCC-8AA4-3800AF867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1" name="Picture 81" descr="clip_image001">
            <a:extLst>
              <a:ext uri="{FF2B5EF4-FFF2-40B4-BE49-F238E27FC236}">
                <a16:creationId xmlns:a16="http://schemas.microsoft.com/office/drawing/2014/main" id="{F71E7C33-7039-45FA-A077-7F84EDADF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2" name="Picture 82" descr="clip_image001">
            <a:extLst>
              <a:ext uri="{FF2B5EF4-FFF2-40B4-BE49-F238E27FC236}">
                <a16:creationId xmlns:a16="http://schemas.microsoft.com/office/drawing/2014/main" id="{D066E81A-B624-4E51-BF49-4EC3FD39A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3" name="Picture 83" descr="clip_image001">
            <a:extLst>
              <a:ext uri="{FF2B5EF4-FFF2-40B4-BE49-F238E27FC236}">
                <a16:creationId xmlns:a16="http://schemas.microsoft.com/office/drawing/2014/main" id="{31EAD94C-BD39-4828-A0E7-65C5349E2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4" name="Picture 84" descr="clip_image001">
            <a:extLst>
              <a:ext uri="{FF2B5EF4-FFF2-40B4-BE49-F238E27FC236}">
                <a16:creationId xmlns:a16="http://schemas.microsoft.com/office/drawing/2014/main" id="{3A83AF2A-D57C-4E71-8D84-8779FC960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5" name="Picture 85" descr="clip_image001">
            <a:extLst>
              <a:ext uri="{FF2B5EF4-FFF2-40B4-BE49-F238E27FC236}">
                <a16:creationId xmlns:a16="http://schemas.microsoft.com/office/drawing/2014/main" id="{F07CDF5C-1B4A-4984-B4A1-91C2A1059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6" name="Picture 86" descr="clip_image001">
            <a:extLst>
              <a:ext uri="{FF2B5EF4-FFF2-40B4-BE49-F238E27FC236}">
                <a16:creationId xmlns:a16="http://schemas.microsoft.com/office/drawing/2014/main" id="{EDB54F92-52AD-40DE-B725-7E1BF445E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7" name="Picture 87" descr="clip_image001">
            <a:extLst>
              <a:ext uri="{FF2B5EF4-FFF2-40B4-BE49-F238E27FC236}">
                <a16:creationId xmlns:a16="http://schemas.microsoft.com/office/drawing/2014/main" id="{971AC650-26F9-4831-B46F-9F6CA7F13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8" name="Picture 88" descr="clip_image001">
            <a:extLst>
              <a:ext uri="{FF2B5EF4-FFF2-40B4-BE49-F238E27FC236}">
                <a16:creationId xmlns:a16="http://schemas.microsoft.com/office/drawing/2014/main" id="{1922A568-DF35-4A85-8248-DE6A6CE70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9" name="Picture 89" descr="clip_image001">
            <a:extLst>
              <a:ext uri="{FF2B5EF4-FFF2-40B4-BE49-F238E27FC236}">
                <a16:creationId xmlns:a16="http://schemas.microsoft.com/office/drawing/2014/main" id="{A79D2084-B0BD-4D97-B075-25CCCC206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10" name="Picture 90" descr="clip_image001">
            <a:extLst>
              <a:ext uri="{FF2B5EF4-FFF2-40B4-BE49-F238E27FC236}">
                <a16:creationId xmlns:a16="http://schemas.microsoft.com/office/drawing/2014/main" id="{02E80ADC-D869-4142-8A0F-02552B414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11" name="Picture 91" descr="clip_image001">
            <a:extLst>
              <a:ext uri="{FF2B5EF4-FFF2-40B4-BE49-F238E27FC236}">
                <a16:creationId xmlns:a16="http://schemas.microsoft.com/office/drawing/2014/main" id="{FF339B00-73E4-491F-B309-FDA60777E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12" name="Picture 92" descr="clip_image001">
            <a:extLst>
              <a:ext uri="{FF2B5EF4-FFF2-40B4-BE49-F238E27FC236}">
                <a16:creationId xmlns:a16="http://schemas.microsoft.com/office/drawing/2014/main" id="{18E8B456-1CA6-4B21-8FB6-45CC99387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13" name="Picture 93" descr="clip_image001">
            <a:extLst>
              <a:ext uri="{FF2B5EF4-FFF2-40B4-BE49-F238E27FC236}">
                <a16:creationId xmlns:a16="http://schemas.microsoft.com/office/drawing/2014/main" id="{5A84E66B-D5B4-42BB-B750-5435B918E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14" name="Picture 94" descr="clip_image001">
            <a:extLst>
              <a:ext uri="{FF2B5EF4-FFF2-40B4-BE49-F238E27FC236}">
                <a16:creationId xmlns:a16="http://schemas.microsoft.com/office/drawing/2014/main" id="{D5B974B4-FE54-4395-AD32-406DD8FEA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15" name="Picture 95" descr="clip_image001">
            <a:extLst>
              <a:ext uri="{FF2B5EF4-FFF2-40B4-BE49-F238E27FC236}">
                <a16:creationId xmlns:a16="http://schemas.microsoft.com/office/drawing/2014/main" id="{83A64D02-241A-434B-BA6F-CB13F708F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16" name="Picture 96" descr="clip_image001">
            <a:extLst>
              <a:ext uri="{FF2B5EF4-FFF2-40B4-BE49-F238E27FC236}">
                <a16:creationId xmlns:a16="http://schemas.microsoft.com/office/drawing/2014/main" id="{E5A38469-5740-4D2D-9573-F09AF978E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17" name="Picture 97" descr="clip_image001">
            <a:extLst>
              <a:ext uri="{FF2B5EF4-FFF2-40B4-BE49-F238E27FC236}">
                <a16:creationId xmlns:a16="http://schemas.microsoft.com/office/drawing/2014/main" id="{EDFAE0FD-F2D3-44BE-A088-1A04E23F8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18" name="Picture 98" descr="clip_image001">
            <a:extLst>
              <a:ext uri="{FF2B5EF4-FFF2-40B4-BE49-F238E27FC236}">
                <a16:creationId xmlns:a16="http://schemas.microsoft.com/office/drawing/2014/main" id="{C6776E29-8F24-42E4-A6FC-740DBA777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19" name="Picture 99" descr="clip_image001">
            <a:extLst>
              <a:ext uri="{FF2B5EF4-FFF2-40B4-BE49-F238E27FC236}">
                <a16:creationId xmlns:a16="http://schemas.microsoft.com/office/drawing/2014/main" id="{ACC47818-D527-4D76-8907-31F78F6CF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0" name="Picture 100" descr="clip_image001">
            <a:extLst>
              <a:ext uri="{FF2B5EF4-FFF2-40B4-BE49-F238E27FC236}">
                <a16:creationId xmlns:a16="http://schemas.microsoft.com/office/drawing/2014/main" id="{209A3373-2A47-43A9-8895-47B88846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1" name="Picture 101" descr="clip_image001">
            <a:extLst>
              <a:ext uri="{FF2B5EF4-FFF2-40B4-BE49-F238E27FC236}">
                <a16:creationId xmlns:a16="http://schemas.microsoft.com/office/drawing/2014/main" id="{BC615A3F-E718-471D-AA77-988757725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" name="Picture 102" descr="clip_image001">
            <a:extLst>
              <a:ext uri="{FF2B5EF4-FFF2-40B4-BE49-F238E27FC236}">
                <a16:creationId xmlns:a16="http://schemas.microsoft.com/office/drawing/2014/main" id="{BDA7C4C5-B6D5-4FB1-9EAA-48888D3BA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3" name="Picture 103" descr="clip_image002">
            <a:extLst>
              <a:ext uri="{FF2B5EF4-FFF2-40B4-BE49-F238E27FC236}">
                <a16:creationId xmlns:a16="http://schemas.microsoft.com/office/drawing/2014/main" id="{FFC5F042-9AD4-4C09-8004-FC996CFDA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4" name="Picture 104" descr="clip_image001">
            <a:extLst>
              <a:ext uri="{FF2B5EF4-FFF2-40B4-BE49-F238E27FC236}">
                <a16:creationId xmlns:a16="http://schemas.microsoft.com/office/drawing/2014/main" id="{AA057042-56C9-4C16-9EF1-3CB1B89E0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5" name="Picture 105" descr="clip_image001">
            <a:extLst>
              <a:ext uri="{FF2B5EF4-FFF2-40B4-BE49-F238E27FC236}">
                <a16:creationId xmlns:a16="http://schemas.microsoft.com/office/drawing/2014/main" id="{98BEFF31-BAB7-4C31-9990-356E7EAF9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6" name="Picture 106" descr="clip_image001">
            <a:extLst>
              <a:ext uri="{FF2B5EF4-FFF2-40B4-BE49-F238E27FC236}">
                <a16:creationId xmlns:a16="http://schemas.microsoft.com/office/drawing/2014/main" id="{F50DE065-D3F9-4B03-8776-1C720507B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7" name="Picture 107" descr="clip_image001">
            <a:extLst>
              <a:ext uri="{FF2B5EF4-FFF2-40B4-BE49-F238E27FC236}">
                <a16:creationId xmlns:a16="http://schemas.microsoft.com/office/drawing/2014/main" id="{EBE4D28A-406B-45CA-B455-F4409F708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8" name="Picture 108" descr="clip_image001">
            <a:extLst>
              <a:ext uri="{FF2B5EF4-FFF2-40B4-BE49-F238E27FC236}">
                <a16:creationId xmlns:a16="http://schemas.microsoft.com/office/drawing/2014/main" id="{E647616D-04E0-4CA2-818B-0C9DAA295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9" name="Picture 109" descr="clip_image001">
            <a:extLst>
              <a:ext uri="{FF2B5EF4-FFF2-40B4-BE49-F238E27FC236}">
                <a16:creationId xmlns:a16="http://schemas.microsoft.com/office/drawing/2014/main" id="{BD097DB3-88B6-4B1F-B609-7C6E02977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30" name="Picture 110" descr="clip_image001">
            <a:extLst>
              <a:ext uri="{FF2B5EF4-FFF2-40B4-BE49-F238E27FC236}">
                <a16:creationId xmlns:a16="http://schemas.microsoft.com/office/drawing/2014/main" id="{77EA4FE4-6C67-48A2-8EB2-FB792F957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31" name="Picture 111" descr="clip_image001">
            <a:extLst>
              <a:ext uri="{FF2B5EF4-FFF2-40B4-BE49-F238E27FC236}">
                <a16:creationId xmlns:a16="http://schemas.microsoft.com/office/drawing/2014/main" id="{19D2373C-8220-4B76-82A6-CD2BA9AD2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32" name="Picture 112" descr="clip_image001">
            <a:extLst>
              <a:ext uri="{FF2B5EF4-FFF2-40B4-BE49-F238E27FC236}">
                <a16:creationId xmlns:a16="http://schemas.microsoft.com/office/drawing/2014/main" id="{6CCED7C6-7C0A-4CB7-B02D-840145EA4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33" name="Picture 113" descr="clip_image001">
            <a:extLst>
              <a:ext uri="{FF2B5EF4-FFF2-40B4-BE49-F238E27FC236}">
                <a16:creationId xmlns:a16="http://schemas.microsoft.com/office/drawing/2014/main" id="{43DE083C-368E-49FF-9039-FB22EAD77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34" name="Picture 114" descr="clip_image001">
            <a:extLst>
              <a:ext uri="{FF2B5EF4-FFF2-40B4-BE49-F238E27FC236}">
                <a16:creationId xmlns:a16="http://schemas.microsoft.com/office/drawing/2014/main" id="{00E28E5A-A184-488A-94BB-B46CFD905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35" name="Picture 115" descr="clip_image002">
            <a:extLst>
              <a:ext uri="{FF2B5EF4-FFF2-40B4-BE49-F238E27FC236}">
                <a16:creationId xmlns:a16="http://schemas.microsoft.com/office/drawing/2014/main" id="{5BF521D3-E208-4B9D-9AF5-4EC2FF833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36" name="Picture 116" descr="clip_image001">
            <a:extLst>
              <a:ext uri="{FF2B5EF4-FFF2-40B4-BE49-F238E27FC236}">
                <a16:creationId xmlns:a16="http://schemas.microsoft.com/office/drawing/2014/main" id="{9E70C2C2-E95F-4E2E-9BBA-483D027F1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37" name="Picture 117" descr="clip_image001">
            <a:extLst>
              <a:ext uri="{FF2B5EF4-FFF2-40B4-BE49-F238E27FC236}">
                <a16:creationId xmlns:a16="http://schemas.microsoft.com/office/drawing/2014/main" id="{5A86288C-B2CC-4FFF-910D-FAFC94AC6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38" name="Picture 118" descr="clip_image001">
            <a:extLst>
              <a:ext uri="{FF2B5EF4-FFF2-40B4-BE49-F238E27FC236}">
                <a16:creationId xmlns:a16="http://schemas.microsoft.com/office/drawing/2014/main" id="{348B2A07-0436-4D91-B858-E500259DE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39" name="Picture 119" descr="clip_image001">
            <a:extLst>
              <a:ext uri="{FF2B5EF4-FFF2-40B4-BE49-F238E27FC236}">
                <a16:creationId xmlns:a16="http://schemas.microsoft.com/office/drawing/2014/main" id="{1F97FD7B-CF3C-4BEF-98B5-23430AC7A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40" name="Picture 120" descr="clip_image001">
            <a:extLst>
              <a:ext uri="{FF2B5EF4-FFF2-40B4-BE49-F238E27FC236}">
                <a16:creationId xmlns:a16="http://schemas.microsoft.com/office/drawing/2014/main" id="{E4EE2737-DFDE-4722-BDEC-FC3721DE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41" name="Picture 121" descr="clip_image002">
            <a:extLst>
              <a:ext uri="{FF2B5EF4-FFF2-40B4-BE49-F238E27FC236}">
                <a16:creationId xmlns:a16="http://schemas.microsoft.com/office/drawing/2014/main" id="{FE1A5E38-77D3-46DB-803E-BDAE47DF3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42" name="Picture 122" descr="clip_image001">
            <a:extLst>
              <a:ext uri="{FF2B5EF4-FFF2-40B4-BE49-F238E27FC236}">
                <a16:creationId xmlns:a16="http://schemas.microsoft.com/office/drawing/2014/main" id="{019D16B5-96DB-45C3-83EC-8C0130F57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43" name="Picture 123" descr="clip_image001">
            <a:extLst>
              <a:ext uri="{FF2B5EF4-FFF2-40B4-BE49-F238E27FC236}">
                <a16:creationId xmlns:a16="http://schemas.microsoft.com/office/drawing/2014/main" id="{332EF42C-C3A1-4742-88FA-4E7793E4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44" name="Picture 124" descr="clip_image001">
            <a:extLst>
              <a:ext uri="{FF2B5EF4-FFF2-40B4-BE49-F238E27FC236}">
                <a16:creationId xmlns:a16="http://schemas.microsoft.com/office/drawing/2014/main" id="{22F81F03-D0AC-48B7-BBC5-168B82F3B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45" name="Picture 125" descr="clip_image001">
            <a:extLst>
              <a:ext uri="{FF2B5EF4-FFF2-40B4-BE49-F238E27FC236}">
                <a16:creationId xmlns:a16="http://schemas.microsoft.com/office/drawing/2014/main" id="{0D727A46-FBC8-4924-9077-8ACD2BEF5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46" name="Picture 126" descr="clip_image001">
            <a:extLst>
              <a:ext uri="{FF2B5EF4-FFF2-40B4-BE49-F238E27FC236}">
                <a16:creationId xmlns:a16="http://schemas.microsoft.com/office/drawing/2014/main" id="{63FE2A42-EE30-45E2-AC86-2A77F8773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47" name="Picture 127" descr="clip_image001">
            <a:extLst>
              <a:ext uri="{FF2B5EF4-FFF2-40B4-BE49-F238E27FC236}">
                <a16:creationId xmlns:a16="http://schemas.microsoft.com/office/drawing/2014/main" id="{0225EA2D-6ACD-4B19-A462-C4866FFE4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48" name="Picture 128" descr="clip_image001">
            <a:extLst>
              <a:ext uri="{FF2B5EF4-FFF2-40B4-BE49-F238E27FC236}">
                <a16:creationId xmlns:a16="http://schemas.microsoft.com/office/drawing/2014/main" id="{6AC16969-E09D-41C9-B18C-11739E4C3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49" name="Picture 129" descr="clip_image001">
            <a:extLst>
              <a:ext uri="{FF2B5EF4-FFF2-40B4-BE49-F238E27FC236}">
                <a16:creationId xmlns:a16="http://schemas.microsoft.com/office/drawing/2014/main" id="{A9A4CC47-25FD-4392-B4F0-6FEA1037B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50" name="Picture 130" descr="clip_image001">
            <a:extLst>
              <a:ext uri="{FF2B5EF4-FFF2-40B4-BE49-F238E27FC236}">
                <a16:creationId xmlns:a16="http://schemas.microsoft.com/office/drawing/2014/main" id="{E2E6FBD5-D1D5-4A7B-90BF-31DB18F73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51" name="Picture 131" descr="clip_image001">
            <a:extLst>
              <a:ext uri="{FF2B5EF4-FFF2-40B4-BE49-F238E27FC236}">
                <a16:creationId xmlns:a16="http://schemas.microsoft.com/office/drawing/2014/main" id="{C700540C-EFE9-4DE4-819C-AC0BD551A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52" name="Picture 132" descr="clip_image001">
            <a:extLst>
              <a:ext uri="{FF2B5EF4-FFF2-40B4-BE49-F238E27FC236}">
                <a16:creationId xmlns:a16="http://schemas.microsoft.com/office/drawing/2014/main" id="{7C980A28-EC53-4A7D-ACC3-D2A0657B0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53" name="Picture 133" descr="clip_image002">
            <a:extLst>
              <a:ext uri="{FF2B5EF4-FFF2-40B4-BE49-F238E27FC236}">
                <a16:creationId xmlns:a16="http://schemas.microsoft.com/office/drawing/2014/main" id="{9F9CD5A8-DFEB-40FC-AFFD-5DA02996B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54" name="Picture 134" descr="clip_image001">
            <a:extLst>
              <a:ext uri="{FF2B5EF4-FFF2-40B4-BE49-F238E27FC236}">
                <a16:creationId xmlns:a16="http://schemas.microsoft.com/office/drawing/2014/main" id="{9E6D14DF-58BA-42B7-B288-71E010CF9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55" name="Picture 135" descr="clip_image001">
            <a:extLst>
              <a:ext uri="{FF2B5EF4-FFF2-40B4-BE49-F238E27FC236}">
                <a16:creationId xmlns:a16="http://schemas.microsoft.com/office/drawing/2014/main" id="{4F077F00-706D-4A06-84B1-AB7E28B64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56" name="Picture 136" descr="clip_image001">
            <a:extLst>
              <a:ext uri="{FF2B5EF4-FFF2-40B4-BE49-F238E27FC236}">
                <a16:creationId xmlns:a16="http://schemas.microsoft.com/office/drawing/2014/main" id="{782FCBAD-CD36-419D-B3DB-C06D08B7A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57" name="Picture 137" descr="clip_image002">
            <a:extLst>
              <a:ext uri="{FF2B5EF4-FFF2-40B4-BE49-F238E27FC236}">
                <a16:creationId xmlns:a16="http://schemas.microsoft.com/office/drawing/2014/main" id="{B7339CAF-C01F-40F4-85FA-2F149F7AB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58" name="Picture 138" descr="clip_image002">
            <a:extLst>
              <a:ext uri="{FF2B5EF4-FFF2-40B4-BE49-F238E27FC236}">
                <a16:creationId xmlns:a16="http://schemas.microsoft.com/office/drawing/2014/main" id="{2D7C4253-860E-4982-BE8A-F0AD3BE8F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8" name="Picture 208" descr="clip_image001">
            <a:extLst>
              <a:ext uri="{FF2B5EF4-FFF2-40B4-BE49-F238E27FC236}">
                <a16:creationId xmlns:a16="http://schemas.microsoft.com/office/drawing/2014/main" id="{817AACF4-537A-4FB7-8150-A0451FCA9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9" name="Picture 209" descr="clip_image002">
            <a:extLst>
              <a:ext uri="{FF2B5EF4-FFF2-40B4-BE49-F238E27FC236}">
                <a16:creationId xmlns:a16="http://schemas.microsoft.com/office/drawing/2014/main" id="{CA72179C-0EBF-4136-90AA-890F6B26D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30" name="Picture 210" descr="clip_image002">
            <a:extLst>
              <a:ext uri="{FF2B5EF4-FFF2-40B4-BE49-F238E27FC236}">
                <a16:creationId xmlns:a16="http://schemas.microsoft.com/office/drawing/2014/main" id="{6B47561C-0BAB-44DC-ADB6-80E493BB5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31" name="Picture 211" descr="clip_image001">
            <a:extLst>
              <a:ext uri="{FF2B5EF4-FFF2-40B4-BE49-F238E27FC236}">
                <a16:creationId xmlns:a16="http://schemas.microsoft.com/office/drawing/2014/main" id="{A03D8824-1443-4317-94FD-C5628D40F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32" name="Picture 212" descr="clip_image002">
            <a:extLst>
              <a:ext uri="{FF2B5EF4-FFF2-40B4-BE49-F238E27FC236}">
                <a16:creationId xmlns:a16="http://schemas.microsoft.com/office/drawing/2014/main" id="{EA052280-699E-44B8-BCB8-D6782953B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33" name="Picture 213" descr="clip_image002">
            <a:extLst>
              <a:ext uri="{FF2B5EF4-FFF2-40B4-BE49-F238E27FC236}">
                <a16:creationId xmlns:a16="http://schemas.microsoft.com/office/drawing/2014/main" id="{597A4B7D-DD99-499A-B77E-6E189DF67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34" name="Picture 214" descr="clip_image001">
            <a:extLst>
              <a:ext uri="{FF2B5EF4-FFF2-40B4-BE49-F238E27FC236}">
                <a16:creationId xmlns:a16="http://schemas.microsoft.com/office/drawing/2014/main" id="{C2C189D1-7CB2-4779-9E5A-04D4F6835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35" name="Picture 215" descr="clip_image001">
            <a:extLst>
              <a:ext uri="{FF2B5EF4-FFF2-40B4-BE49-F238E27FC236}">
                <a16:creationId xmlns:a16="http://schemas.microsoft.com/office/drawing/2014/main" id="{B1BA4EEF-48DA-48CA-8EAF-52022779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36" name="Picture 216" descr="clip_image001">
            <a:extLst>
              <a:ext uri="{FF2B5EF4-FFF2-40B4-BE49-F238E27FC236}">
                <a16:creationId xmlns:a16="http://schemas.microsoft.com/office/drawing/2014/main" id="{88D2D49A-1D2A-4414-AD7C-1629BD511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37" name="Picture 217" descr="clip_image001">
            <a:extLst>
              <a:ext uri="{FF2B5EF4-FFF2-40B4-BE49-F238E27FC236}">
                <a16:creationId xmlns:a16="http://schemas.microsoft.com/office/drawing/2014/main" id="{FF982984-1BBF-42E2-ACA6-DB0B31A78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38" name="Picture 218" descr="clip_image001">
            <a:extLst>
              <a:ext uri="{FF2B5EF4-FFF2-40B4-BE49-F238E27FC236}">
                <a16:creationId xmlns:a16="http://schemas.microsoft.com/office/drawing/2014/main" id="{14E49927-28C4-443E-9EA5-532B806B2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39" name="Picture 219" descr="clip_image001">
            <a:extLst>
              <a:ext uri="{FF2B5EF4-FFF2-40B4-BE49-F238E27FC236}">
                <a16:creationId xmlns:a16="http://schemas.microsoft.com/office/drawing/2014/main" id="{F973EFF1-B362-4BA3-8E2F-CF1A5E38A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40" name="Picture 220" descr="clip_image001">
            <a:extLst>
              <a:ext uri="{FF2B5EF4-FFF2-40B4-BE49-F238E27FC236}">
                <a16:creationId xmlns:a16="http://schemas.microsoft.com/office/drawing/2014/main" id="{107B1096-7796-46F8-8F63-49690A0D0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41" name="Picture 221" descr="clip_image001">
            <a:extLst>
              <a:ext uri="{FF2B5EF4-FFF2-40B4-BE49-F238E27FC236}">
                <a16:creationId xmlns:a16="http://schemas.microsoft.com/office/drawing/2014/main" id="{3F1E202F-405D-493C-95E4-6E9CE8443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42" name="Picture 222" descr="clip_image001">
            <a:extLst>
              <a:ext uri="{FF2B5EF4-FFF2-40B4-BE49-F238E27FC236}">
                <a16:creationId xmlns:a16="http://schemas.microsoft.com/office/drawing/2014/main" id="{2728A1C6-7C57-4D40-BE22-4F6CB89C8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43" name="Picture 223" descr="clip_image001">
            <a:extLst>
              <a:ext uri="{FF2B5EF4-FFF2-40B4-BE49-F238E27FC236}">
                <a16:creationId xmlns:a16="http://schemas.microsoft.com/office/drawing/2014/main" id="{90CE550A-1C17-4BD3-9A30-77D3C2A38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44" name="Picture 224" descr="clip_image001">
            <a:extLst>
              <a:ext uri="{FF2B5EF4-FFF2-40B4-BE49-F238E27FC236}">
                <a16:creationId xmlns:a16="http://schemas.microsoft.com/office/drawing/2014/main" id="{7930EBF0-2193-4BA7-A792-AC9518048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45" name="Picture 225" descr="clip_image001">
            <a:extLst>
              <a:ext uri="{FF2B5EF4-FFF2-40B4-BE49-F238E27FC236}">
                <a16:creationId xmlns:a16="http://schemas.microsoft.com/office/drawing/2014/main" id="{DF79830A-3DB3-4E18-A1FB-8393AC628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46" name="Picture 226" descr="clip_image001">
            <a:extLst>
              <a:ext uri="{FF2B5EF4-FFF2-40B4-BE49-F238E27FC236}">
                <a16:creationId xmlns:a16="http://schemas.microsoft.com/office/drawing/2014/main" id="{E143BCBF-04E8-4101-B56D-2BD83C820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47" name="Picture 227" descr="clip_image001">
            <a:extLst>
              <a:ext uri="{FF2B5EF4-FFF2-40B4-BE49-F238E27FC236}">
                <a16:creationId xmlns:a16="http://schemas.microsoft.com/office/drawing/2014/main" id="{930749C0-7353-48FB-842E-8FB32E2E1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48" name="Picture 228" descr="clip_image001">
            <a:extLst>
              <a:ext uri="{FF2B5EF4-FFF2-40B4-BE49-F238E27FC236}">
                <a16:creationId xmlns:a16="http://schemas.microsoft.com/office/drawing/2014/main" id="{E4948261-8457-4882-978D-8B7E3E1F2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49" name="Picture 229" descr="clip_image001">
            <a:extLst>
              <a:ext uri="{FF2B5EF4-FFF2-40B4-BE49-F238E27FC236}">
                <a16:creationId xmlns:a16="http://schemas.microsoft.com/office/drawing/2014/main" id="{F92FB4C3-7EA2-4633-B2B5-D9A24AE1F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50" name="Picture 230" descr="clip_image001">
            <a:extLst>
              <a:ext uri="{FF2B5EF4-FFF2-40B4-BE49-F238E27FC236}">
                <a16:creationId xmlns:a16="http://schemas.microsoft.com/office/drawing/2014/main" id="{F8C6FBEA-378D-4AF0-9398-63626E4DC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51" name="Picture 231" descr="clip_image001">
            <a:extLst>
              <a:ext uri="{FF2B5EF4-FFF2-40B4-BE49-F238E27FC236}">
                <a16:creationId xmlns:a16="http://schemas.microsoft.com/office/drawing/2014/main" id="{AAFEA038-705D-4389-9CC7-E09D3D94B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52" name="Picture 232" descr="clip_image001">
            <a:extLst>
              <a:ext uri="{FF2B5EF4-FFF2-40B4-BE49-F238E27FC236}">
                <a16:creationId xmlns:a16="http://schemas.microsoft.com/office/drawing/2014/main" id="{5A79FFBD-7E02-46F1-A578-22EA24715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53" name="Picture 233" descr="clip_image001">
            <a:extLst>
              <a:ext uri="{FF2B5EF4-FFF2-40B4-BE49-F238E27FC236}">
                <a16:creationId xmlns:a16="http://schemas.microsoft.com/office/drawing/2014/main" id="{8BFAB28D-F141-4053-AEFA-432C88BC0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54" name="Picture 234" descr="clip_image001">
            <a:extLst>
              <a:ext uri="{FF2B5EF4-FFF2-40B4-BE49-F238E27FC236}">
                <a16:creationId xmlns:a16="http://schemas.microsoft.com/office/drawing/2014/main" id="{0553B2A6-6C62-414E-90F0-502923EE4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55" name="Picture 235" descr="clip_image001">
            <a:extLst>
              <a:ext uri="{FF2B5EF4-FFF2-40B4-BE49-F238E27FC236}">
                <a16:creationId xmlns:a16="http://schemas.microsoft.com/office/drawing/2014/main" id="{A0414FB1-EB75-4A33-99D9-C9BAB0908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56" name="Picture 236" descr="clip_image001">
            <a:extLst>
              <a:ext uri="{FF2B5EF4-FFF2-40B4-BE49-F238E27FC236}">
                <a16:creationId xmlns:a16="http://schemas.microsoft.com/office/drawing/2014/main" id="{1F1EDC1B-F92F-4915-A536-57EB4DA43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57" name="Picture 237" descr="clip_image001">
            <a:extLst>
              <a:ext uri="{FF2B5EF4-FFF2-40B4-BE49-F238E27FC236}">
                <a16:creationId xmlns:a16="http://schemas.microsoft.com/office/drawing/2014/main" id="{10A75B1C-7ACB-43B6-BC99-D3FA183A2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58" name="Picture 238" descr="clip_image001">
            <a:extLst>
              <a:ext uri="{FF2B5EF4-FFF2-40B4-BE49-F238E27FC236}">
                <a16:creationId xmlns:a16="http://schemas.microsoft.com/office/drawing/2014/main" id="{FCF6911F-B997-4021-93F8-1EF2EE8E7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59" name="Picture 239" descr="clip_image001">
            <a:extLst>
              <a:ext uri="{FF2B5EF4-FFF2-40B4-BE49-F238E27FC236}">
                <a16:creationId xmlns:a16="http://schemas.microsoft.com/office/drawing/2014/main" id="{8543CD37-8ABF-4156-8B9C-8169C7659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60" name="Picture 240" descr="clip_image001">
            <a:extLst>
              <a:ext uri="{FF2B5EF4-FFF2-40B4-BE49-F238E27FC236}">
                <a16:creationId xmlns:a16="http://schemas.microsoft.com/office/drawing/2014/main" id="{1E7C8168-4A05-4038-B861-524CF12F4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61" name="Picture 241" descr="clip_image002">
            <a:extLst>
              <a:ext uri="{FF2B5EF4-FFF2-40B4-BE49-F238E27FC236}">
                <a16:creationId xmlns:a16="http://schemas.microsoft.com/office/drawing/2014/main" id="{3634393E-B62A-4351-A1F8-27788D94B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62" name="Picture 242" descr="clip_image001">
            <a:extLst>
              <a:ext uri="{FF2B5EF4-FFF2-40B4-BE49-F238E27FC236}">
                <a16:creationId xmlns:a16="http://schemas.microsoft.com/office/drawing/2014/main" id="{3E6A427B-F77B-410B-A085-200E09CB7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63" name="Picture 243" descr="clip_image001">
            <a:extLst>
              <a:ext uri="{FF2B5EF4-FFF2-40B4-BE49-F238E27FC236}">
                <a16:creationId xmlns:a16="http://schemas.microsoft.com/office/drawing/2014/main" id="{CBEAB0D1-78A0-4E41-BCF1-DC6672E0E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64" name="Picture 244" descr="clip_image001">
            <a:extLst>
              <a:ext uri="{FF2B5EF4-FFF2-40B4-BE49-F238E27FC236}">
                <a16:creationId xmlns:a16="http://schemas.microsoft.com/office/drawing/2014/main" id="{5237A58E-C695-497F-B29E-206F8CD33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65" name="Picture 245" descr="clip_image001">
            <a:extLst>
              <a:ext uri="{FF2B5EF4-FFF2-40B4-BE49-F238E27FC236}">
                <a16:creationId xmlns:a16="http://schemas.microsoft.com/office/drawing/2014/main" id="{0B4E4A7E-A182-4DFA-9928-149C8E02D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66" name="Picture 246" descr="clip_image001">
            <a:extLst>
              <a:ext uri="{FF2B5EF4-FFF2-40B4-BE49-F238E27FC236}">
                <a16:creationId xmlns:a16="http://schemas.microsoft.com/office/drawing/2014/main" id="{F0074FBB-2A0C-4575-9048-E3777E72F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67" name="Picture 247" descr="clip_image001">
            <a:extLst>
              <a:ext uri="{FF2B5EF4-FFF2-40B4-BE49-F238E27FC236}">
                <a16:creationId xmlns:a16="http://schemas.microsoft.com/office/drawing/2014/main" id="{79607A05-97C2-4C27-9FF3-9E5D7DA6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68" name="Picture 248" descr="clip_image001">
            <a:extLst>
              <a:ext uri="{FF2B5EF4-FFF2-40B4-BE49-F238E27FC236}">
                <a16:creationId xmlns:a16="http://schemas.microsoft.com/office/drawing/2014/main" id="{2D8106A9-D0B3-448F-927B-D9C0D7F81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69" name="Picture 249" descr="clip_image001">
            <a:extLst>
              <a:ext uri="{FF2B5EF4-FFF2-40B4-BE49-F238E27FC236}">
                <a16:creationId xmlns:a16="http://schemas.microsoft.com/office/drawing/2014/main" id="{702E8A00-2A8C-4FD6-A670-063FF150C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70" name="Picture 250" descr="clip_image001">
            <a:extLst>
              <a:ext uri="{FF2B5EF4-FFF2-40B4-BE49-F238E27FC236}">
                <a16:creationId xmlns:a16="http://schemas.microsoft.com/office/drawing/2014/main" id="{BF1D0D71-E76D-411E-AA1F-8E8A93F42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71" name="Picture 251" descr="clip_image001">
            <a:extLst>
              <a:ext uri="{FF2B5EF4-FFF2-40B4-BE49-F238E27FC236}">
                <a16:creationId xmlns:a16="http://schemas.microsoft.com/office/drawing/2014/main" id="{27F1B31C-1974-4D29-A8AF-4B00AA681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72" name="Picture 252" descr="clip_image001">
            <a:extLst>
              <a:ext uri="{FF2B5EF4-FFF2-40B4-BE49-F238E27FC236}">
                <a16:creationId xmlns:a16="http://schemas.microsoft.com/office/drawing/2014/main" id="{132EAE0C-7EB1-4FC8-9AC1-B25DC62BA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73" name="Picture 253" descr="clip_image002">
            <a:extLst>
              <a:ext uri="{FF2B5EF4-FFF2-40B4-BE49-F238E27FC236}">
                <a16:creationId xmlns:a16="http://schemas.microsoft.com/office/drawing/2014/main" id="{32D718B4-57FB-430D-A773-107A3BBDC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74" name="Picture 254" descr="clip_image001">
            <a:extLst>
              <a:ext uri="{FF2B5EF4-FFF2-40B4-BE49-F238E27FC236}">
                <a16:creationId xmlns:a16="http://schemas.microsoft.com/office/drawing/2014/main" id="{AB6E1B26-89C8-4709-99EB-2AC819AE4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75" name="Picture 255" descr="clip_image001">
            <a:extLst>
              <a:ext uri="{FF2B5EF4-FFF2-40B4-BE49-F238E27FC236}">
                <a16:creationId xmlns:a16="http://schemas.microsoft.com/office/drawing/2014/main" id="{D7C73507-9FA5-47F6-8EB7-D080A20A0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76" name="Picture 256" descr="clip_image001">
            <a:extLst>
              <a:ext uri="{FF2B5EF4-FFF2-40B4-BE49-F238E27FC236}">
                <a16:creationId xmlns:a16="http://schemas.microsoft.com/office/drawing/2014/main" id="{6910B9F5-AFE4-468D-9F40-417787AB4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77" name="Picture 257" descr="clip_image001">
            <a:extLst>
              <a:ext uri="{FF2B5EF4-FFF2-40B4-BE49-F238E27FC236}">
                <a16:creationId xmlns:a16="http://schemas.microsoft.com/office/drawing/2014/main" id="{678928B7-5C94-431A-90EE-D55733ABF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78" name="Picture 258" descr="clip_image001">
            <a:extLst>
              <a:ext uri="{FF2B5EF4-FFF2-40B4-BE49-F238E27FC236}">
                <a16:creationId xmlns:a16="http://schemas.microsoft.com/office/drawing/2014/main" id="{D6C048AF-EF9C-4999-B7FC-82BBE6C29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79" name="Picture 259" descr="clip_image002">
            <a:extLst>
              <a:ext uri="{FF2B5EF4-FFF2-40B4-BE49-F238E27FC236}">
                <a16:creationId xmlns:a16="http://schemas.microsoft.com/office/drawing/2014/main" id="{E12245BE-8731-4F10-A09F-ABDC3D4AB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80" name="Picture 260" descr="clip_image001">
            <a:extLst>
              <a:ext uri="{FF2B5EF4-FFF2-40B4-BE49-F238E27FC236}">
                <a16:creationId xmlns:a16="http://schemas.microsoft.com/office/drawing/2014/main" id="{CE89F51C-6DE4-4086-BA68-6855BB768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81" name="Picture 261" descr="clip_image001">
            <a:extLst>
              <a:ext uri="{FF2B5EF4-FFF2-40B4-BE49-F238E27FC236}">
                <a16:creationId xmlns:a16="http://schemas.microsoft.com/office/drawing/2014/main" id="{9F94F2C3-A2FA-4AAD-9E22-F9FF4A0EF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82" name="Picture 262" descr="clip_image001">
            <a:extLst>
              <a:ext uri="{FF2B5EF4-FFF2-40B4-BE49-F238E27FC236}">
                <a16:creationId xmlns:a16="http://schemas.microsoft.com/office/drawing/2014/main" id="{364DED6C-6288-4395-8A91-42E5FA7C7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83" name="Picture 263" descr="clip_image001">
            <a:extLst>
              <a:ext uri="{FF2B5EF4-FFF2-40B4-BE49-F238E27FC236}">
                <a16:creationId xmlns:a16="http://schemas.microsoft.com/office/drawing/2014/main" id="{9D45533F-F054-415A-9241-97C306F4F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84" name="Picture 264" descr="clip_image001">
            <a:extLst>
              <a:ext uri="{FF2B5EF4-FFF2-40B4-BE49-F238E27FC236}">
                <a16:creationId xmlns:a16="http://schemas.microsoft.com/office/drawing/2014/main" id="{5B46BCED-6177-4AE6-9B60-BA746D5B2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85" name="Picture 265" descr="clip_image001">
            <a:extLst>
              <a:ext uri="{FF2B5EF4-FFF2-40B4-BE49-F238E27FC236}">
                <a16:creationId xmlns:a16="http://schemas.microsoft.com/office/drawing/2014/main" id="{1F76CADC-3EA7-45BE-A3E5-FD603C967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86" name="Picture 266" descr="clip_image001">
            <a:extLst>
              <a:ext uri="{FF2B5EF4-FFF2-40B4-BE49-F238E27FC236}">
                <a16:creationId xmlns:a16="http://schemas.microsoft.com/office/drawing/2014/main" id="{C5BAA61F-D2BF-49CC-BF85-E9EC83609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87" name="Picture 267" descr="clip_image001">
            <a:extLst>
              <a:ext uri="{FF2B5EF4-FFF2-40B4-BE49-F238E27FC236}">
                <a16:creationId xmlns:a16="http://schemas.microsoft.com/office/drawing/2014/main" id="{85E77351-011D-449B-8DC4-7CE8E290A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88" name="Picture 268" descr="clip_image001">
            <a:extLst>
              <a:ext uri="{FF2B5EF4-FFF2-40B4-BE49-F238E27FC236}">
                <a16:creationId xmlns:a16="http://schemas.microsoft.com/office/drawing/2014/main" id="{060D2ED5-21FE-4CD4-84B6-D30BDC76F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89" name="Picture 269" descr="clip_image001">
            <a:extLst>
              <a:ext uri="{FF2B5EF4-FFF2-40B4-BE49-F238E27FC236}">
                <a16:creationId xmlns:a16="http://schemas.microsoft.com/office/drawing/2014/main" id="{7E7F4999-6CCF-4A70-9797-165B57D99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90" name="Picture 270" descr="clip_image001">
            <a:extLst>
              <a:ext uri="{FF2B5EF4-FFF2-40B4-BE49-F238E27FC236}">
                <a16:creationId xmlns:a16="http://schemas.microsoft.com/office/drawing/2014/main" id="{0C02FCA2-5722-4375-908C-63CEE681B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91" name="Picture 271" descr="clip_image002">
            <a:extLst>
              <a:ext uri="{FF2B5EF4-FFF2-40B4-BE49-F238E27FC236}">
                <a16:creationId xmlns:a16="http://schemas.microsoft.com/office/drawing/2014/main" id="{EC9886E2-1937-42C5-ABE3-46539BDF3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92" name="Picture 272" descr="clip_image001">
            <a:extLst>
              <a:ext uri="{FF2B5EF4-FFF2-40B4-BE49-F238E27FC236}">
                <a16:creationId xmlns:a16="http://schemas.microsoft.com/office/drawing/2014/main" id="{367D320A-50DB-485B-9B0C-462A0D497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93" name="Picture 273" descr="clip_image001">
            <a:extLst>
              <a:ext uri="{FF2B5EF4-FFF2-40B4-BE49-F238E27FC236}">
                <a16:creationId xmlns:a16="http://schemas.microsoft.com/office/drawing/2014/main" id="{75F8FB0F-7A14-47E9-AA2E-4381525D3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94" name="Picture 274" descr="clip_image001">
            <a:extLst>
              <a:ext uri="{FF2B5EF4-FFF2-40B4-BE49-F238E27FC236}">
                <a16:creationId xmlns:a16="http://schemas.microsoft.com/office/drawing/2014/main" id="{D83C9B48-0692-433D-AAF5-82A1DF976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95" name="Picture 275" descr="clip_image002">
            <a:extLst>
              <a:ext uri="{FF2B5EF4-FFF2-40B4-BE49-F238E27FC236}">
                <a16:creationId xmlns:a16="http://schemas.microsoft.com/office/drawing/2014/main" id="{BB39E926-448A-45F3-938E-ED4A72855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96" name="Picture 276" descr="clip_image002">
            <a:extLst>
              <a:ext uri="{FF2B5EF4-FFF2-40B4-BE49-F238E27FC236}">
                <a16:creationId xmlns:a16="http://schemas.microsoft.com/office/drawing/2014/main" id="{0EEA4BBB-2BB1-4A65-BE27-004210512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66" name="Picture 346" descr="clip_image001">
            <a:extLst>
              <a:ext uri="{FF2B5EF4-FFF2-40B4-BE49-F238E27FC236}">
                <a16:creationId xmlns:a16="http://schemas.microsoft.com/office/drawing/2014/main" id="{108EC897-3F11-4E07-B677-115216A73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67" name="Picture 347" descr="clip_image002">
            <a:extLst>
              <a:ext uri="{FF2B5EF4-FFF2-40B4-BE49-F238E27FC236}">
                <a16:creationId xmlns:a16="http://schemas.microsoft.com/office/drawing/2014/main" id="{205DB11D-6377-44BF-8A03-6450A167F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68" name="Picture 348" descr="clip_image002">
            <a:extLst>
              <a:ext uri="{FF2B5EF4-FFF2-40B4-BE49-F238E27FC236}">
                <a16:creationId xmlns:a16="http://schemas.microsoft.com/office/drawing/2014/main" id="{4E0993F9-C982-4DFD-84AA-7B5F7EE71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69" name="Picture 349" descr="clip_image001">
            <a:extLst>
              <a:ext uri="{FF2B5EF4-FFF2-40B4-BE49-F238E27FC236}">
                <a16:creationId xmlns:a16="http://schemas.microsoft.com/office/drawing/2014/main" id="{ABFB2755-67CF-44B0-A1EE-4461A7074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70" name="Picture 350" descr="clip_image002">
            <a:extLst>
              <a:ext uri="{FF2B5EF4-FFF2-40B4-BE49-F238E27FC236}">
                <a16:creationId xmlns:a16="http://schemas.microsoft.com/office/drawing/2014/main" id="{893F9487-481A-47EC-ABC7-790CE7D51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71" name="Picture 351" descr="clip_image002">
            <a:extLst>
              <a:ext uri="{FF2B5EF4-FFF2-40B4-BE49-F238E27FC236}">
                <a16:creationId xmlns:a16="http://schemas.microsoft.com/office/drawing/2014/main" id="{8124F19B-A4B5-4857-8B6B-917DE82CA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72" name="Picture 352" descr="clip_image001">
            <a:extLst>
              <a:ext uri="{FF2B5EF4-FFF2-40B4-BE49-F238E27FC236}">
                <a16:creationId xmlns:a16="http://schemas.microsoft.com/office/drawing/2014/main" id="{6CEEE22B-08D4-4A1E-8BCA-7D6162715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73" name="Picture 353" descr="clip_image001">
            <a:extLst>
              <a:ext uri="{FF2B5EF4-FFF2-40B4-BE49-F238E27FC236}">
                <a16:creationId xmlns:a16="http://schemas.microsoft.com/office/drawing/2014/main" id="{2A6BB2D7-52D0-4386-8D05-BE62CA24C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74" name="Picture 354" descr="clip_image001">
            <a:extLst>
              <a:ext uri="{FF2B5EF4-FFF2-40B4-BE49-F238E27FC236}">
                <a16:creationId xmlns:a16="http://schemas.microsoft.com/office/drawing/2014/main" id="{4852FAA5-C30D-4607-94A0-6563A089F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75" name="Picture 355" descr="clip_image001">
            <a:extLst>
              <a:ext uri="{FF2B5EF4-FFF2-40B4-BE49-F238E27FC236}">
                <a16:creationId xmlns:a16="http://schemas.microsoft.com/office/drawing/2014/main" id="{27EB5402-D977-43D2-A626-3FFFFBF63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76" name="Picture 356" descr="clip_image001">
            <a:extLst>
              <a:ext uri="{FF2B5EF4-FFF2-40B4-BE49-F238E27FC236}">
                <a16:creationId xmlns:a16="http://schemas.microsoft.com/office/drawing/2014/main" id="{8521D244-7C86-47BC-9CEB-730DB426D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77" name="Picture 357" descr="clip_image001">
            <a:extLst>
              <a:ext uri="{FF2B5EF4-FFF2-40B4-BE49-F238E27FC236}">
                <a16:creationId xmlns:a16="http://schemas.microsoft.com/office/drawing/2014/main" id="{78F08731-DCDE-472B-A501-E367A0C2A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78" name="Picture 358" descr="clip_image001">
            <a:extLst>
              <a:ext uri="{FF2B5EF4-FFF2-40B4-BE49-F238E27FC236}">
                <a16:creationId xmlns:a16="http://schemas.microsoft.com/office/drawing/2014/main" id="{E995762F-6D07-4D7F-8C7F-79C258EC2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79" name="Picture 359" descr="clip_image001">
            <a:extLst>
              <a:ext uri="{FF2B5EF4-FFF2-40B4-BE49-F238E27FC236}">
                <a16:creationId xmlns:a16="http://schemas.microsoft.com/office/drawing/2014/main" id="{1A58382C-193C-4977-8626-CD34B1D6D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80" name="Picture 360" descr="clip_image001">
            <a:extLst>
              <a:ext uri="{FF2B5EF4-FFF2-40B4-BE49-F238E27FC236}">
                <a16:creationId xmlns:a16="http://schemas.microsoft.com/office/drawing/2014/main" id="{41C825A0-879A-4B86-AC05-D3E1F63FE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81" name="Picture 361" descr="clip_image001">
            <a:extLst>
              <a:ext uri="{FF2B5EF4-FFF2-40B4-BE49-F238E27FC236}">
                <a16:creationId xmlns:a16="http://schemas.microsoft.com/office/drawing/2014/main" id="{AD0E471F-4AA8-4035-B8D4-EA6E18836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82" name="Picture 362" descr="clip_image001">
            <a:extLst>
              <a:ext uri="{FF2B5EF4-FFF2-40B4-BE49-F238E27FC236}">
                <a16:creationId xmlns:a16="http://schemas.microsoft.com/office/drawing/2014/main" id="{87F0BFB5-90D0-4847-B940-96257C6F8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83" name="Picture 363" descr="clip_image001">
            <a:extLst>
              <a:ext uri="{FF2B5EF4-FFF2-40B4-BE49-F238E27FC236}">
                <a16:creationId xmlns:a16="http://schemas.microsoft.com/office/drawing/2014/main" id="{2DCF8637-5D1A-4DBF-937B-CCD1F8E6C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84" name="Picture 364" descr="clip_image001">
            <a:extLst>
              <a:ext uri="{FF2B5EF4-FFF2-40B4-BE49-F238E27FC236}">
                <a16:creationId xmlns:a16="http://schemas.microsoft.com/office/drawing/2014/main" id="{889B1210-2440-4A50-AE5D-A97FF81FD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85" name="Picture 365" descr="clip_image001">
            <a:extLst>
              <a:ext uri="{FF2B5EF4-FFF2-40B4-BE49-F238E27FC236}">
                <a16:creationId xmlns:a16="http://schemas.microsoft.com/office/drawing/2014/main" id="{A1798E2B-4717-42EC-9EA7-97B0EF604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86" name="Picture 366" descr="clip_image001">
            <a:extLst>
              <a:ext uri="{FF2B5EF4-FFF2-40B4-BE49-F238E27FC236}">
                <a16:creationId xmlns:a16="http://schemas.microsoft.com/office/drawing/2014/main" id="{C6B04649-8E67-4CAB-9AC0-DE4FE8D9C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87" name="Picture 367" descr="clip_image001">
            <a:extLst>
              <a:ext uri="{FF2B5EF4-FFF2-40B4-BE49-F238E27FC236}">
                <a16:creationId xmlns:a16="http://schemas.microsoft.com/office/drawing/2014/main" id="{7B01F777-B384-4914-984E-48E6BC4EA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88" name="Picture 368" descr="clip_image001">
            <a:extLst>
              <a:ext uri="{FF2B5EF4-FFF2-40B4-BE49-F238E27FC236}">
                <a16:creationId xmlns:a16="http://schemas.microsoft.com/office/drawing/2014/main" id="{789F0342-6E27-4840-80B0-06CB3349F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89" name="Picture 369" descr="clip_image001">
            <a:extLst>
              <a:ext uri="{FF2B5EF4-FFF2-40B4-BE49-F238E27FC236}">
                <a16:creationId xmlns:a16="http://schemas.microsoft.com/office/drawing/2014/main" id="{38A9FFB2-7DAB-4B8D-887F-522303692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90" name="Picture 370" descr="clip_image001">
            <a:extLst>
              <a:ext uri="{FF2B5EF4-FFF2-40B4-BE49-F238E27FC236}">
                <a16:creationId xmlns:a16="http://schemas.microsoft.com/office/drawing/2014/main" id="{82B9954F-3912-46EA-9303-56804EF6B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91" name="Picture 371" descr="clip_image001">
            <a:extLst>
              <a:ext uri="{FF2B5EF4-FFF2-40B4-BE49-F238E27FC236}">
                <a16:creationId xmlns:a16="http://schemas.microsoft.com/office/drawing/2014/main" id="{37DD4459-59F4-46EC-94B4-866752B09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92" name="Picture 372" descr="clip_image001">
            <a:extLst>
              <a:ext uri="{FF2B5EF4-FFF2-40B4-BE49-F238E27FC236}">
                <a16:creationId xmlns:a16="http://schemas.microsoft.com/office/drawing/2014/main" id="{75BB74B5-ACE3-4C49-8A51-12CBE6057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93" name="Picture 373" descr="clip_image001">
            <a:extLst>
              <a:ext uri="{FF2B5EF4-FFF2-40B4-BE49-F238E27FC236}">
                <a16:creationId xmlns:a16="http://schemas.microsoft.com/office/drawing/2014/main" id="{8F342D12-8173-4888-A456-08A34E0CA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94" name="Picture 374" descr="clip_image001">
            <a:extLst>
              <a:ext uri="{FF2B5EF4-FFF2-40B4-BE49-F238E27FC236}">
                <a16:creationId xmlns:a16="http://schemas.microsoft.com/office/drawing/2014/main" id="{D664FC42-A612-4F6D-B8ED-EE66F6D54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95" name="Picture 375" descr="clip_image001">
            <a:extLst>
              <a:ext uri="{FF2B5EF4-FFF2-40B4-BE49-F238E27FC236}">
                <a16:creationId xmlns:a16="http://schemas.microsoft.com/office/drawing/2014/main" id="{89A8DD72-FFFF-4696-A966-1A5328B48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96" name="Picture 376" descr="clip_image001">
            <a:extLst>
              <a:ext uri="{FF2B5EF4-FFF2-40B4-BE49-F238E27FC236}">
                <a16:creationId xmlns:a16="http://schemas.microsoft.com/office/drawing/2014/main" id="{CB8847E6-AFBB-48A6-96CD-ADDE1208C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97" name="Picture 377" descr="clip_image001">
            <a:extLst>
              <a:ext uri="{FF2B5EF4-FFF2-40B4-BE49-F238E27FC236}">
                <a16:creationId xmlns:a16="http://schemas.microsoft.com/office/drawing/2014/main" id="{E2B99951-54BA-40EC-AD07-A7D8F89F3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98" name="Picture 378" descr="clip_image001">
            <a:extLst>
              <a:ext uri="{FF2B5EF4-FFF2-40B4-BE49-F238E27FC236}">
                <a16:creationId xmlns:a16="http://schemas.microsoft.com/office/drawing/2014/main" id="{1A039CCA-2F7C-44A0-8A42-7871BA94C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99" name="Picture 379" descr="clip_image002">
            <a:extLst>
              <a:ext uri="{FF2B5EF4-FFF2-40B4-BE49-F238E27FC236}">
                <a16:creationId xmlns:a16="http://schemas.microsoft.com/office/drawing/2014/main" id="{7D9F459D-0AB2-4360-A76C-0641C0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00" name="Picture 380" descr="clip_image001">
            <a:extLst>
              <a:ext uri="{FF2B5EF4-FFF2-40B4-BE49-F238E27FC236}">
                <a16:creationId xmlns:a16="http://schemas.microsoft.com/office/drawing/2014/main" id="{D7471532-6BDA-4F7B-866E-4A3E0E01D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01" name="Picture 381" descr="clip_image001">
            <a:extLst>
              <a:ext uri="{FF2B5EF4-FFF2-40B4-BE49-F238E27FC236}">
                <a16:creationId xmlns:a16="http://schemas.microsoft.com/office/drawing/2014/main" id="{1F99EC71-0969-4007-A03D-E3787D27E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02" name="Picture 382" descr="clip_image001">
            <a:extLst>
              <a:ext uri="{FF2B5EF4-FFF2-40B4-BE49-F238E27FC236}">
                <a16:creationId xmlns:a16="http://schemas.microsoft.com/office/drawing/2014/main" id="{5E39170A-2D25-456C-B158-CF5C43D54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03" name="Picture 383" descr="clip_image001">
            <a:extLst>
              <a:ext uri="{FF2B5EF4-FFF2-40B4-BE49-F238E27FC236}">
                <a16:creationId xmlns:a16="http://schemas.microsoft.com/office/drawing/2014/main" id="{EBDC41A0-95C6-4DF4-A7F6-6CB992D61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04" name="Picture 384" descr="clip_image001">
            <a:extLst>
              <a:ext uri="{FF2B5EF4-FFF2-40B4-BE49-F238E27FC236}">
                <a16:creationId xmlns:a16="http://schemas.microsoft.com/office/drawing/2014/main" id="{86F2F73C-9092-47B9-8597-EF11FC041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05" name="Picture 385" descr="clip_image001">
            <a:extLst>
              <a:ext uri="{FF2B5EF4-FFF2-40B4-BE49-F238E27FC236}">
                <a16:creationId xmlns:a16="http://schemas.microsoft.com/office/drawing/2014/main" id="{FB1AF424-898B-402E-862D-BEF7C09EF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06" name="Picture 386" descr="clip_image001">
            <a:extLst>
              <a:ext uri="{FF2B5EF4-FFF2-40B4-BE49-F238E27FC236}">
                <a16:creationId xmlns:a16="http://schemas.microsoft.com/office/drawing/2014/main" id="{6D23630D-1A6A-4E5E-8CCC-B08D9770E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07" name="Picture 387" descr="clip_image001">
            <a:extLst>
              <a:ext uri="{FF2B5EF4-FFF2-40B4-BE49-F238E27FC236}">
                <a16:creationId xmlns:a16="http://schemas.microsoft.com/office/drawing/2014/main" id="{E1840ECC-AD4F-411B-8FE9-6DABA8300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08" name="Picture 388" descr="clip_image001">
            <a:extLst>
              <a:ext uri="{FF2B5EF4-FFF2-40B4-BE49-F238E27FC236}">
                <a16:creationId xmlns:a16="http://schemas.microsoft.com/office/drawing/2014/main" id="{E71F5AC1-70DC-4F1E-B46D-FCF273A0F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09" name="Picture 389" descr="clip_image001">
            <a:extLst>
              <a:ext uri="{FF2B5EF4-FFF2-40B4-BE49-F238E27FC236}">
                <a16:creationId xmlns:a16="http://schemas.microsoft.com/office/drawing/2014/main" id="{1504A5F3-CFF5-4EC4-9E12-1C732C0BB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10" name="Picture 390" descr="clip_image001">
            <a:extLst>
              <a:ext uri="{FF2B5EF4-FFF2-40B4-BE49-F238E27FC236}">
                <a16:creationId xmlns:a16="http://schemas.microsoft.com/office/drawing/2014/main" id="{41770751-50B3-44F4-8D16-BFF45D8E4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11" name="Picture 391" descr="clip_image002">
            <a:extLst>
              <a:ext uri="{FF2B5EF4-FFF2-40B4-BE49-F238E27FC236}">
                <a16:creationId xmlns:a16="http://schemas.microsoft.com/office/drawing/2014/main" id="{52CC3685-C3E9-46D4-B7C7-32D882C48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12" name="Picture 392" descr="clip_image001">
            <a:extLst>
              <a:ext uri="{FF2B5EF4-FFF2-40B4-BE49-F238E27FC236}">
                <a16:creationId xmlns:a16="http://schemas.microsoft.com/office/drawing/2014/main" id="{9A75591A-F1F9-40C7-A6D6-6B1C645EE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13" name="Picture 393" descr="clip_image001">
            <a:extLst>
              <a:ext uri="{FF2B5EF4-FFF2-40B4-BE49-F238E27FC236}">
                <a16:creationId xmlns:a16="http://schemas.microsoft.com/office/drawing/2014/main" id="{0AC12849-0330-4319-8340-3D926ED16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14" name="Picture 394" descr="clip_image001">
            <a:extLst>
              <a:ext uri="{FF2B5EF4-FFF2-40B4-BE49-F238E27FC236}">
                <a16:creationId xmlns:a16="http://schemas.microsoft.com/office/drawing/2014/main" id="{C58602F8-AAA3-4E66-BBAA-0BC1454EB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15" name="Picture 395" descr="clip_image001">
            <a:extLst>
              <a:ext uri="{FF2B5EF4-FFF2-40B4-BE49-F238E27FC236}">
                <a16:creationId xmlns:a16="http://schemas.microsoft.com/office/drawing/2014/main" id="{A9CB516E-585D-4147-AD34-914396E61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16" name="Picture 396" descr="clip_image001">
            <a:extLst>
              <a:ext uri="{FF2B5EF4-FFF2-40B4-BE49-F238E27FC236}">
                <a16:creationId xmlns:a16="http://schemas.microsoft.com/office/drawing/2014/main" id="{381C120A-5C35-40DD-885C-F8259210C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17" name="Picture 397" descr="clip_image002">
            <a:extLst>
              <a:ext uri="{FF2B5EF4-FFF2-40B4-BE49-F238E27FC236}">
                <a16:creationId xmlns:a16="http://schemas.microsoft.com/office/drawing/2014/main" id="{CB5270DF-AF2A-4F02-89CB-251719316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18" name="Picture 398" descr="clip_image001">
            <a:extLst>
              <a:ext uri="{FF2B5EF4-FFF2-40B4-BE49-F238E27FC236}">
                <a16:creationId xmlns:a16="http://schemas.microsoft.com/office/drawing/2014/main" id="{525A9FAD-F53F-4C99-8A85-8FDF7CC3F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19" name="Picture 399" descr="clip_image001">
            <a:extLst>
              <a:ext uri="{FF2B5EF4-FFF2-40B4-BE49-F238E27FC236}">
                <a16:creationId xmlns:a16="http://schemas.microsoft.com/office/drawing/2014/main" id="{677C7F11-50DA-40F1-8403-E0535522D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20" name="Picture 400" descr="clip_image001">
            <a:extLst>
              <a:ext uri="{FF2B5EF4-FFF2-40B4-BE49-F238E27FC236}">
                <a16:creationId xmlns:a16="http://schemas.microsoft.com/office/drawing/2014/main" id="{D6AFCFDB-53EB-4636-A1EF-F4B3D470E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21" name="Picture 401" descr="clip_image001">
            <a:extLst>
              <a:ext uri="{FF2B5EF4-FFF2-40B4-BE49-F238E27FC236}">
                <a16:creationId xmlns:a16="http://schemas.microsoft.com/office/drawing/2014/main" id="{0314CFC6-D1CE-45C7-AE0A-6DC9B087A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22" name="Picture 402" descr="clip_image001">
            <a:extLst>
              <a:ext uri="{FF2B5EF4-FFF2-40B4-BE49-F238E27FC236}">
                <a16:creationId xmlns:a16="http://schemas.microsoft.com/office/drawing/2014/main" id="{6B9E07A3-3CFC-4257-B507-6D699DFF7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23" name="Picture 403" descr="clip_image001">
            <a:extLst>
              <a:ext uri="{FF2B5EF4-FFF2-40B4-BE49-F238E27FC236}">
                <a16:creationId xmlns:a16="http://schemas.microsoft.com/office/drawing/2014/main" id="{E0CEC037-1921-408A-9AE5-11C69F1F7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24" name="Picture 404" descr="clip_image001">
            <a:extLst>
              <a:ext uri="{FF2B5EF4-FFF2-40B4-BE49-F238E27FC236}">
                <a16:creationId xmlns:a16="http://schemas.microsoft.com/office/drawing/2014/main" id="{887AE5BE-033A-4D7F-B686-767C05AAF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25" name="Picture 405" descr="clip_image001">
            <a:extLst>
              <a:ext uri="{FF2B5EF4-FFF2-40B4-BE49-F238E27FC236}">
                <a16:creationId xmlns:a16="http://schemas.microsoft.com/office/drawing/2014/main" id="{708E900C-95B7-4969-A8BA-CFBCBF95E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26" name="Picture 406" descr="clip_image001">
            <a:extLst>
              <a:ext uri="{FF2B5EF4-FFF2-40B4-BE49-F238E27FC236}">
                <a16:creationId xmlns:a16="http://schemas.microsoft.com/office/drawing/2014/main" id="{F0A92D2E-A46E-4E82-A223-495710791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27" name="Picture 407" descr="clip_image001">
            <a:extLst>
              <a:ext uri="{FF2B5EF4-FFF2-40B4-BE49-F238E27FC236}">
                <a16:creationId xmlns:a16="http://schemas.microsoft.com/office/drawing/2014/main" id="{722916A3-4EF2-44D5-92DD-6CC683C45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28" name="Picture 408" descr="clip_image001">
            <a:extLst>
              <a:ext uri="{FF2B5EF4-FFF2-40B4-BE49-F238E27FC236}">
                <a16:creationId xmlns:a16="http://schemas.microsoft.com/office/drawing/2014/main" id="{A10C7570-0D63-4555-BBC1-2C8CB7DC7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29" name="Picture 409" descr="clip_image002">
            <a:extLst>
              <a:ext uri="{FF2B5EF4-FFF2-40B4-BE49-F238E27FC236}">
                <a16:creationId xmlns:a16="http://schemas.microsoft.com/office/drawing/2014/main" id="{120AF231-50A0-4B51-9446-B137EB44E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" name="Picture 410" descr="clip_image001">
            <a:extLst>
              <a:ext uri="{FF2B5EF4-FFF2-40B4-BE49-F238E27FC236}">
                <a16:creationId xmlns:a16="http://schemas.microsoft.com/office/drawing/2014/main" id="{4FB17CAB-4399-4F7F-8D15-3F4E75D88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1" name="Picture 411" descr="clip_image001">
            <a:extLst>
              <a:ext uri="{FF2B5EF4-FFF2-40B4-BE49-F238E27FC236}">
                <a16:creationId xmlns:a16="http://schemas.microsoft.com/office/drawing/2014/main" id="{7EE83CC0-9115-4EA7-9396-9F6CA6F19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2" name="Picture 412" descr="clip_image001">
            <a:extLst>
              <a:ext uri="{FF2B5EF4-FFF2-40B4-BE49-F238E27FC236}">
                <a16:creationId xmlns:a16="http://schemas.microsoft.com/office/drawing/2014/main" id="{2AFFBBBB-5A38-47B9-B788-98F462D93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3" name="Picture 413" descr="clip_image002">
            <a:extLst>
              <a:ext uri="{FF2B5EF4-FFF2-40B4-BE49-F238E27FC236}">
                <a16:creationId xmlns:a16="http://schemas.microsoft.com/office/drawing/2014/main" id="{11102CD3-E0DD-4D5A-AF38-2EDB873BF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4" name="Picture 414" descr="clip_image002">
            <a:extLst>
              <a:ext uri="{FF2B5EF4-FFF2-40B4-BE49-F238E27FC236}">
                <a16:creationId xmlns:a16="http://schemas.microsoft.com/office/drawing/2014/main" id="{130F4C34-E914-4396-A3C5-EA8B4068A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9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631633"/>
              </p:ext>
            </p:extLst>
          </p:nvPr>
        </p:nvGraphicFramePr>
        <p:xfrm>
          <a:off x="379827" y="1600200"/>
          <a:ext cx="11489912" cy="1230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7999">
                  <a:extLst>
                    <a:ext uri="{9D8B030D-6E8A-4147-A177-3AD203B41FA5}">
                      <a16:colId xmlns:a16="http://schemas.microsoft.com/office/drawing/2014/main" val="3859362901"/>
                    </a:ext>
                  </a:extLst>
                </a:gridCol>
                <a:gridCol w="3177045">
                  <a:extLst>
                    <a:ext uri="{9D8B030D-6E8A-4147-A177-3AD203B41FA5}">
                      <a16:colId xmlns:a16="http://schemas.microsoft.com/office/drawing/2014/main" val="3147491118"/>
                    </a:ext>
                  </a:extLst>
                </a:gridCol>
                <a:gridCol w="2364868">
                  <a:extLst>
                    <a:ext uri="{9D8B030D-6E8A-4147-A177-3AD203B41FA5}">
                      <a16:colId xmlns:a16="http://schemas.microsoft.com/office/drawing/2014/main" val="1343874617"/>
                    </a:ext>
                  </a:extLst>
                </a:gridCol>
              </a:tblGrid>
              <a:tr h="4647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Application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Primary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Secondary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476690"/>
                  </a:ext>
                </a:extLst>
              </a:tr>
              <a:tr h="37550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APPROACH-SRPC and SOEM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Vikasini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Mahalakshmi 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8772970"/>
                  </a:ext>
                </a:extLst>
              </a:tr>
              <a:tr h="3903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APPROACH-SID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612959"/>
                  </a:ext>
                </a:extLst>
              </a:tr>
            </a:tbl>
          </a:graphicData>
        </a:graphic>
      </p:graphicFrame>
      <p:pic>
        <p:nvPicPr>
          <p:cNvPr id="214" name="Picture 2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608" y="3826751"/>
            <a:ext cx="111823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6994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442" y="678689"/>
            <a:ext cx="5428366" cy="40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4350" tIns="49062" rIns="94350" bIns="49062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Font typeface="Book Antiqua" pitchFamily="18" charset="0"/>
              <a:buNone/>
            </a:pPr>
            <a:r>
              <a:rPr lang="en-GB" altLang="en-US" sz="2000" dirty="0">
                <a:solidFill>
                  <a:prstClr val="white"/>
                </a:solidFill>
                <a:cs typeface="Arial" panose="020B0604020202020204" pitchFamily="34" charset="0"/>
              </a:rPr>
              <a:t>KG Information Systems Private Limited</a:t>
            </a:r>
          </a:p>
        </p:txBody>
      </p:sp>
      <p:pic>
        <p:nvPicPr>
          <p:cNvPr id="6" name="Picture 5" descr="\\10.100.9.10\Corpcomm\Logos\KGiSL\KGiSL-Wt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16118" r="14805" b="47597"/>
          <a:stretch/>
        </p:blipFill>
        <p:spPr bwMode="auto">
          <a:xfrm>
            <a:off x="657364" y="228600"/>
            <a:ext cx="169294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5612" y="6060758"/>
            <a:ext cx="6094413" cy="527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860" tIns="47930" rIns="95860" bIns="4793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800" dirty="0">
                <a:solidFill>
                  <a:srgbClr val="FFFF00"/>
                </a:solidFill>
              </a:rPr>
              <a:t>THANK YOU</a:t>
            </a:r>
          </a:p>
        </p:txBody>
      </p:sp>
      <p:pic>
        <p:nvPicPr>
          <p:cNvPr id="8" name="Picture 7" descr="\\10.100.9.10\Corpcomm\Logos\Endless-logo\endless-technolog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29085" y="5715000"/>
            <a:ext cx="3050928" cy="60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814708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121013</TotalTime>
  <Words>342</Words>
  <Application>Microsoft Office PowerPoint</Application>
  <PresentationFormat>Custom</PresentationFormat>
  <Paragraphs>137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 Antiqua</vt:lpstr>
      <vt:lpstr>Calibri</vt:lpstr>
      <vt:lpstr>Office Theme</vt:lpstr>
      <vt:lpstr>1_Office Theme</vt:lpstr>
      <vt:lpstr>2_Office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Kumar</dc:creator>
  <cp:lastModifiedBy>Ramaraj, Mahalakshmi</cp:lastModifiedBy>
  <cp:revision>2776</cp:revision>
  <dcterms:created xsi:type="dcterms:W3CDTF">2017-11-29T10:20:59Z</dcterms:created>
  <dcterms:modified xsi:type="dcterms:W3CDTF">2023-06-23T07:47:11Z</dcterms:modified>
</cp:coreProperties>
</file>