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2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11188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375969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endCxn id="6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0"/>
            <a:endCxn id="6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2676693" y="5324476"/>
            <a:ext cx="228124" cy="2105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27872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025536" y="4437415"/>
            <a:ext cx="1765539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983" y="5257800"/>
            <a:ext cx="576682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8736" y="5257800"/>
            <a:ext cx="554774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53888" y="5257800"/>
            <a:ext cx="602087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06159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3727722" y="53257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433830" y="451489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332762" y="497209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3662430" y="497209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250214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2676692" y="5324476"/>
            <a:ext cx="249773" cy="2190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5537" y="4437415"/>
            <a:ext cx="1756014" cy="143003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0571" y="5334035"/>
            <a:ext cx="457200" cy="45593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1292134" y="533403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98242" y="45231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12" idx="4"/>
          </p:cNvCxnSpPr>
          <p:nvPr/>
        </p:nvCxnSpPr>
        <p:spPr>
          <a:xfrm flipV="1">
            <a:off x="897174" y="4980386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0"/>
            <a:endCxn id="12" idx="4"/>
          </p:cNvCxnSpPr>
          <p:nvPr/>
        </p:nvCxnSpPr>
        <p:spPr>
          <a:xfrm flipH="1" flipV="1">
            <a:off x="1226842" y="4980386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25580" y="532447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599123" y="4445705"/>
            <a:ext cx="1244971" cy="1421742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56128" y="5257800"/>
            <a:ext cx="599846" cy="601357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659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870222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576330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475262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804930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74355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062674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627010" y="611632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2333118" y="53054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>
            <a:endCxn id="11" idx="4"/>
          </p:cNvCxnSpPr>
          <p:nvPr/>
        </p:nvCxnSpPr>
        <p:spPr>
          <a:xfrm flipV="1">
            <a:off x="2232050" y="576267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  <a:endCxn id="11" idx="4"/>
          </p:cNvCxnSpPr>
          <p:nvPr/>
        </p:nvCxnSpPr>
        <p:spPr>
          <a:xfrm flipH="1" flipV="1">
            <a:off x="2561718" y="576267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39629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807727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523841" y="611505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80975" y="5238749"/>
            <a:ext cx="16995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4849" y="5238749"/>
            <a:ext cx="1618388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44691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43353" y="6038850"/>
            <a:ext cx="618175" cy="6096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5372099"/>
            <a:ext cx="4638675" cy="1409701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>
            <a:endCxn id="5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0"/>
            <a:endCxn id="5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0"/>
            <a:endCxn id="10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674" y="4495800"/>
            <a:ext cx="4591051" cy="228600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8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>
            <a:stCxn id="5" idx="0"/>
            <a:endCxn id="24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0"/>
            <a:endCxn id="24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388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765447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471555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370487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700155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03241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24804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630912" y="543882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529844" y="5896021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9" idx="4"/>
          </p:cNvCxnSpPr>
          <p:nvPr/>
        </p:nvCxnSpPr>
        <p:spPr>
          <a:xfrm flipH="1" flipV="1">
            <a:off x="1859512" y="5896021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74" y="3705225"/>
            <a:ext cx="4591051" cy="307657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88726" y="62496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3035239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356922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132467" y="62484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75122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004790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772670" y="5894752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102338" y="5894752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81921" y="543755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89821" y="5437552"/>
            <a:ext cx="456579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9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4015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365231" y="456860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9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6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>
            <a:stCxn id="4" idx="0"/>
            <a:endCxn id="23" idx="4"/>
          </p:cNvCxnSpPr>
          <p:nvPr/>
        </p:nvCxnSpPr>
        <p:spPr>
          <a:xfrm flipV="1">
            <a:off x="700155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23" idx="4"/>
          </p:cNvCxnSpPr>
          <p:nvPr/>
        </p:nvCxnSpPr>
        <p:spPr>
          <a:xfrm flipH="1" flipV="1">
            <a:off x="1342615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51371" y="5025808"/>
            <a:ext cx="642460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593831" y="5025808"/>
            <a:ext cx="516897" cy="413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17922" y="37719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prstClr val="white"/>
              </a:solidFill>
            </a:endParaRPr>
          </a:p>
          <a:p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>
            <a:endCxn id="29" idx="3"/>
          </p:cNvCxnSpPr>
          <p:nvPr/>
        </p:nvCxnSpPr>
        <p:spPr>
          <a:xfrm flipV="1">
            <a:off x="1309682" y="4162145"/>
            <a:ext cx="975195" cy="406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9" idx="5"/>
          </p:cNvCxnSpPr>
          <p:nvPr/>
        </p:nvCxnSpPr>
        <p:spPr>
          <a:xfrm flipH="1" flipV="1">
            <a:off x="2608167" y="4162145"/>
            <a:ext cx="985664" cy="406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4" y="3952875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6149" y="3952874"/>
            <a:ext cx="1190626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1211" y="3203898"/>
            <a:ext cx="1190626" cy="333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1211" y="3952874"/>
            <a:ext cx="1190624" cy="4667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1211" y="4917426"/>
            <a:ext cx="1190624" cy="3117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271587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271587" y="5029200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H="1">
            <a:off x="2676523" y="4419599"/>
            <a:ext cx="2" cy="497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5" idx="0"/>
          </p:cNvCxnSpPr>
          <p:nvPr/>
        </p:nvCxnSpPr>
        <p:spPr>
          <a:xfrm flipH="1">
            <a:off x="2676523" y="3537272"/>
            <a:ext cx="1" cy="415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81460" y="44196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271837" y="5029198"/>
            <a:ext cx="809624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3"/>
            <a:endCxn id="5" idx="1"/>
          </p:cNvCxnSpPr>
          <p:nvPr/>
        </p:nvCxnSpPr>
        <p:spPr>
          <a:xfrm flipV="1">
            <a:off x="1866900" y="4186237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1835" y="4198771"/>
            <a:ext cx="21431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4501632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4" idx="2"/>
            <a:endCxn id="3" idx="0"/>
          </p:cNvCxnSpPr>
          <p:nvPr/>
        </p:nvCxnSpPr>
        <p:spPr>
          <a:xfrm>
            <a:off x="1177034" y="4917885"/>
            <a:ext cx="0" cy="287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177034" y="5638801"/>
            <a:ext cx="3554" cy="293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5481" y="493836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1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" y="4434840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7187" y="6469680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2760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2760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5258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9420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18427" y="646968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478274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9300" y="3931920"/>
            <a:ext cx="723900" cy="2438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>
            <a:stCxn id="4" idx="3"/>
          </p:cNvCxnSpPr>
          <p:nvPr/>
        </p:nvCxnSpPr>
        <p:spPr>
          <a:xfrm flipV="1">
            <a:off x="1622548" y="4701540"/>
            <a:ext cx="1855726" cy="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1" idx="0"/>
          </p:cNvCxnSpPr>
          <p:nvPr/>
        </p:nvCxnSpPr>
        <p:spPr>
          <a:xfrm>
            <a:off x="3478274" y="4701540"/>
            <a:ext cx="256" cy="4191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45840" y="4491396"/>
            <a:ext cx="11089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34310" y="4444491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" idx="3"/>
            <a:endCxn id="18" idx="1"/>
          </p:cNvCxnSpPr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95450" y="5484684"/>
            <a:ext cx="145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>
            <a:stCxn id="25" idx="2"/>
          </p:cNvCxnSpPr>
          <p:nvPr/>
        </p:nvCxnSpPr>
        <p:spPr>
          <a:xfrm>
            <a:off x="2381250" y="4175760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019300" y="3863340"/>
            <a:ext cx="723900" cy="312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66869" y="4761717"/>
            <a:ext cx="1855726" cy="82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7" idx="0"/>
          </p:cNvCxnSpPr>
          <p:nvPr/>
        </p:nvCxnSpPr>
        <p:spPr>
          <a:xfrm flipH="1">
            <a:off x="1172463" y="4763532"/>
            <a:ext cx="3294" cy="441526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4697" y="4536038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22548" y="5423422"/>
            <a:ext cx="1410212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05615" y="541769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8979" y="5190896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655570" y="4192697"/>
            <a:ext cx="3810" cy="121703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26949" y="59289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949" y="5205058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 = c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19447" y="5682737"/>
            <a:ext cx="129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3609" y="5120640"/>
            <a:ext cx="998220" cy="133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022" y="6514358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1172463" y="5638801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28694" y="59998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028694" y="5275966"/>
            <a:ext cx="891028" cy="4367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= m </a:t>
            </a:r>
            <a:endParaRPr lang="en-US" sz="1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28694" y="4572540"/>
            <a:ext cx="891028" cy="416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</a:p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algn="ct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75354" y="4505748"/>
            <a:ext cx="1005840" cy="2019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4361" y="654058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63549" y="4195918"/>
            <a:ext cx="0" cy="54526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78682" y="4768330"/>
            <a:ext cx="1327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UNSECURED CHANNEL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74208" y="49887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74208" y="5712694"/>
            <a:ext cx="0" cy="28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89568" y="498377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9416" y="5728234"/>
            <a:ext cx="177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33290" y="392080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7977" y="39119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619625" y="1549082"/>
            <a:ext cx="876300" cy="698818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</p:cNvCxnSpPr>
          <p:nvPr/>
        </p:nvCxnSpPr>
        <p:spPr>
          <a:xfrm flipH="1" flipV="1">
            <a:off x="6256021" y="2568894"/>
            <a:ext cx="754062" cy="435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0"/>
            <a:endCxn id="3" idx="4"/>
          </p:cNvCxnSpPr>
          <p:nvPr/>
        </p:nvCxnSpPr>
        <p:spPr>
          <a:xfrm flipH="1" flipV="1">
            <a:off x="5414328" y="3480117"/>
            <a:ext cx="220662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V="1">
            <a:off x="4960303" y="3469323"/>
            <a:ext cx="414337" cy="451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" idx="0"/>
          </p:cNvCxnSpPr>
          <p:nvPr/>
        </p:nvCxnSpPr>
        <p:spPr>
          <a:xfrm flipV="1">
            <a:off x="6315393" y="4388802"/>
            <a:ext cx="362902" cy="43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88380" y="48199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196</Words>
  <Application>Microsoft Office PowerPoint</Application>
  <PresentationFormat>Widescreen</PresentationFormat>
  <Paragraphs>205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37</cp:revision>
  <dcterms:created xsi:type="dcterms:W3CDTF">2015-01-12T22:29:19Z</dcterms:created>
  <dcterms:modified xsi:type="dcterms:W3CDTF">2015-01-30T00:11:18Z</dcterms:modified>
</cp:coreProperties>
</file>