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76" r:id="rId5"/>
    <p:sldId id="265" r:id="rId6"/>
    <p:sldId id="260" r:id="rId7"/>
    <p:sldId id="284" r:id="rId8"/>
    <p:sldId id="278" r:id="rId9"/>
    <p:sldId id="262" r:id="rId10"/>
    <p:sldId id="263" r:id="rId11"/>
    <p:sldId id="266" r:id="rId12"/>
    <p:sldId id="288" r:id="rId13"/>
    <p:sldId id="264" r:id="rId14"/>
    <p:sldId id="267" r:id="rId15"/>
    <p:sldId id="268" r:id="rId16"/>
    <p:sldId id="269" r:id="rId17"/>
    <p:sldId id="261" r:id="rId18"/>
    <p:sldId id="280" r:id="rId19"/>
    <p:sldId id="281" r:id="rId20"/>
    <p:sldId id="282" r:id="rId21"/>
    <p:sldId id="270" r:id="rId22"/>
    <p:sldId id="271" r:id="rId23"/>
    <p:sldId id="272" r:id="rId24"/>
    <p:sldId id="273" r:id="rId25"/>
    <p:sldId id="274" r:id="rId26"/>
    <p:sldId id="279" r:id="rId27"/>
    <p:sldId id="283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E8E45-F33B-4999-89F6-206ECA13D1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A828C95-D0DF-47C7-837E-AD1B02D8BD52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Manufacturer in Africa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D7D99-A653-4CE3-95A2-7CEF7A9EAC07}" type="parTrans" cxnId="{9C46D140-13B9-4EDF-9B36-3F66B58F23CE}">
      <dgm:prSet/>
      <dgm:spPr/>
      <dgm:t>
        <a:bodyPr/>
        <a:lstStyle/>
        <a:p>
          <a:endParaRPr lang="en-US"/>
        </a:p>
      </dgm:t>
    </dgm:pt>
    <dgm:pt modelId="{B0A82B6A-8E98-49BB-B9AC-7E4E2A55031B}" type="sibTrans" cxnId="{9C46D140-13B9-4EDF-9B36-3F66B58F23CE}">
      <dgm:prSet/>
      <dgm:spPr/>
      <dgm:t>
        <a:bodyPr/>
        <a:lstStyle/>
        <a:p>
          <a:endParaRPr lang="en-US"/>
        </a:p>
      </dgm:t>
    </dgm:pt>
    <dgm:pt modelId="{68E176AA-4E63-4F05-A963-AACE3BF067DC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Wholesaler in USA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9B2076-AA07-4207-856A-C0D63A92146A}" type="parTrans" cxnId="{048B8236-2E3E-42CD-94F4-24725ED76EFC}">
      <dgm:prSet/>
      <dgm:spPr/>
      <dgm:t>
        <a:bodyPr/>
        <a:lstStyle/>
        <a:p>
          <a:endParaRPr lang="en-US"/>
        </a:p>
      </dgm:t>
    </dgm:pt>
    <dgm:pt modelId="{79BCC628-7C16-47E6-9FCC-A5D8EF52060F}" type="sibTrans" cxnId="{048B8236-2E3E-42CD-94F4-24725ED76EFC}">
      <dgm:prSet/>
      <dgm:spPr/>
      <dgm:t>
        <a:bodyPr/>
        <a:lstStyle/>
        <a:p>
          <a:endParaRPr lang="en-US"/>
        </a:p>
      </dgm:t>
    </dgm:pt>
    <dgm:pt modelId="{A6F21AED-6401-49E7-819D-CCB8BF13556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State Level  Reseller</a:t>
          </a:r>
        </a:p>
      </dgm:t>
    </dgm:pt>
    <dgm:pt modelId="{ED1A830C-D5A6-4B8A-BDC2-00AE495FF15F}" type="parTrans" cxnId="{7C3A96B0-76C8-41B6-8620-6CB2046A812F}">
      <dgm:prSet/>
      <dgm:spPr/>
      <dgm:t>
        <a:bodyPr/>
        <a:lstStyle/>
        <a:p>
          <a:endParaRPr lang="en-US"/>
        </a:p>
      </dgm:t>
    </dgm:pt>
    <dgm:pt modelId="{2E52D958-38D0-4979-84EA-04969CA072DC}" type="sibTrans" cxnId="{7C3A96B0-76C8-41B6-8620-6CB2046A812F}">
      <dgm:prSet/>
      <dgm:spPr/>
      <dgm:t>
        <a:bodyPr/>
        <a:lstStyle/>
        <a:p>
          <a:endParaRPr lang="en-US"/>
        </a:p>
      </dgm:t>
    </dgm:pt>
    <dgm:pt modelId="{F981FAC2-E917-4D11-9A50-FAC05494209E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Retailer</a:t>
          </a:r>
        </a:p>
      </dgm:t>
    </dgm:pt>
    <dgm:pt modelId="{53FD0A06-E8BA-42E3-B8C5-58C93155242C}" type="parTrans" cxnId="{DF99B51E-5DCC-4EFD-BEB2-88013717F334}">
      <dgm:prSet/>
      <dgm:spPr/>
      <dgm:t>
        <a:bodyPr/>
        <a:lstStyle/>
        <a:p>
          <a:endParaRPr lang="en-US"/>
        </a:p>
      </dgm:t>
    </dgm:pt>
    <dgm:pt modelId="{F342A3F0-8BA5-44CE-8AC2-E7E927981205}" type="sibTrans" cxnId="{DF99B51E-5DCC-4EFD-BEB2-88013717F334}">
      <dgm:prSet/>
      <dgm:spPr/>
      <dgm:t>
        <a:bodyPr/>
        <a:lstStyle/>
        <a:p>
          <a:endParaRPr lang="en-US"/>
        </a:p>
      </dgm:t>
    </dgm:pt>
    <dgm:pt modelId="{2A4C2355-BBA5-4677-8ED4-17B0D6C35EF0}" type="pres">
      <dgm:prSet presAssocID="{2F4E8E45-F33B-4999-89F6-206ECA13D16C}" presName="Name0" presStyleCnt="0">
        <dgm:presLayoutVars>
          <dgm:dir/>
          <dgm:animLvl val="lvl"/>
          <dgm:resizeHandles val="exact"/>
        </dgm:presLayoutVars>
      </dgm:prSet>
      <dgm:spPr/>
    </dgm:pt>
    <dgm:pt modelId="{ADF5692A-4D2C-42A4-83A4-DC71563B8445}" type="pres">
      <dgm:prSet presAssocID="{9A828C95-D0DF-47C7-837E-AD1B02D8BD5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8FFE1-2E88-4AF5-A25E-51D16C5337C1}" type="pres">
      <dgm:prSet presAssocID="{B0A82B6A-8E98-49BB-B9AC-7E4E2A55031B}" presName="parTxOnlySpace" presStyleCnt="0"/>
      <dgm:spPr/>
    </dgm:pt>
    <dgm:pt modelId="{1A67A697-D7DA-400F-80C8-23F1A9CB1907}" type="pres">
      <dgm:prSet presAssocID="{68E176AA-4E63-4F05-A963-AACE3BF067D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B00A-1D20-4582-8F7D-D5C78C784DE0}" type="pres">
      <dgm:prSet presAssocID="{79BCC628-7C16-47E6-9FCC-A5D8EF52060F}" presName="parTxOnlySpace" presStyleCnt="0"/>
      <dgm:spPr/>
    </dgm:pt>
    <dgm:pt modelId="{23FDF8E8-A23F-4826-BCF6-73105C8D520C}" type="pres">
      <dgm:prSet presAssocID="{A6F21AED-6401-49E7-819D-CCB8BF13556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D70AC-143A-4433-ADD8-8A519473A3C4}" type="pres">
      <dgm:prSet presAssocID="{2E52D958-38D0-4979-84EA-04969CA072DC}" presName="parTxOnlySpace" presStyleCnt="0"/>
      <dgm:spPr/>
    </dgm:pt>
    <dgm:pt modelId="{AC56B3BC-F934-468F-883D-ABF19597738C}" type="pres">
      <dgm:prSet presAssocID="{F981FAC2-E917-4D11-9A50-FAC05494209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8B8236-2E3E-42CD-94F4-24725ED76EFC}" srcId="{2F4E8E45-F33B-4999-89F6-206ECA13D16C}" destId="{68E176AA-4E63-4F05-A963-AACE3BF067DC}" srcOrd="1" destOrd="0" parTransId="{A29B2076-AA07-4207-856A-C0D63A92146A}" sibTransId="{79BCC628-7C16-47E6-9FCC-A5D8EF52060F}"/>
    <dgm:cxn modelId="{9C46D140-13B9-4EDF-9B36-3F66B58F23CE}" srcId="{2F4E8E45-F33B-4999-89F6-206ECA13D16C}" destId="{9A828C95-D0DF-47C7-837E-AD1B02D8BD52}" srcOrd="0" destOrd="0" parTransId="{94AD7D99-A653-4CE3-95A2-7CEF7A9EAC07}" sibTransId="{B0A82B6A-8E98-49BB-B9AC-7E4E2A55031B}"/>
    <dgm:cxn modelId="{FC193E67-3433-4598-B719-2C600DAA0307}" type="presOf" srcId="{A6F21AED-6401-49E7-819D-CCB8BF135561}" destId="{23FDF8E8-A23F-4826-BCF6-73105C8D520C}" srcOrd="0" destOrd="0" presId="urn:microsoft.com/office/officeart/2005/8/layout/chevron1"/>
    <dgm:cxn modelId="{7F379911-4AC6-4B31-A8B8-91D50E3A677A}" type="presOf" srcId="{F981FAC2-E917-4D11-9A50-FAC05494209E}" destId="{AC56B3BC-F934-468F-883D-ABF19597738C}" srcOrd="0" destOrd="0" presId="urn:microsoft.com/office/officeart/2005/8/layout/chevron1"/>
    <dgm:cxn modelId="{48ED5E67-4E70-45C9-AD49-79CA0EBFB7DC}" type="presOf" srcId="{68E176AA-4E63-4F05-A963-AACE3BF067DC}" destId="{1A67A697-D7DA-400F-80C8-23F1A9CB1907}" srcOrd="0" destOrd="0" presId="urn:microsoft.com/office/officeart/2005/8/layout/chevron1"/>
    <dgm:cxn modelId="{74EF965E-104C-4381-B277-D16A1E194839}" type="presOf" srcId="{9A828C95-D0DF-47C7-837E-AD1B02D8BD52}" destId="{ADF5692A-4D2C-42A4-83A4-DC71563B8445}" srcOrd="0" destOrd="0" presId="urn:microsoft.com/office/officeart/2005/8/layout/chevron1"/>
    <dgm:cxn modelId="{DF99B51E-5DCC-4EFD-BEB2-88013717F334}" srcId="{2F4E8E45-F33B-4999-89F6-206ECA13D16C}" destId="{F981FAC2-E917-4D11-9A50-FAC05494209E}" srcOrd="3" destOrd="0" parTransId="{53FD0A06-E8BA-42E3-B8C5-58C93155242C}" sibTransId="{F342A3F0-8BA5-44CE-8AC2-E7E927981205}"/>
    <dgm:cxn modelId="{7C3A96B0-76C8-41B6-8620-6CB2046A812F}" srcId="{2F4E8E45-F33B-4999-89F6-206ECA13D16C}" destId="{A6F21AED-6401-49E7-819D-CCB8BF135561}" srcOrd="2" destOrd="0" parTransId="{ED1A830C-D5A6-4B8A-BDC2-00AE495FF15F}" sibTransId="{2E52D958-38D0-4979-84EA-04969CA072DC}"/>
    <dgm:cxn modelId="{99CA30F2-A9AB-4289-A626-BF292F481200}" type="presOf" srcId="{2F4E8E45-F33B-4999-89F6-206ECA13D16C}" destId="{2A4C2355-BBA5-4677-8ED4-17B0D6C35EF0}" srcOrd="0" destOrd="0" presId="urn:microsoft.com/office/officeart/2005/8/layout/chevron1"/>
    <dgm:cxn modelId="{0E81C117-63A1-4A9F-B671-7AD3A387C96D}" type="presParOf" srcId="{2A4C2355-BBA5-4677-8ED4-17B0D6C35EF0}" destId="{ADF5692A-4D2C-42A4-83A4-DC71563B8445}" srcOrd="0" destOrd="0" presId="urn:microsoft.com/office/officeart/2005/8/layout/chevron1"/>
    <dgm:cxn modelId="{9F78596E-DA23-4EB2-8FDE-127936FEE35D}" type="presParOf" srcId="{2A4C2355-BBA5-4677-8ED4-17B0D6C35EF0}" destId="{60C8FFE1-2E88-4AF5-A25E-51D16C5337C1}" srcOrd="1" destOrd="0" presId="urn:microsoft.com/office/officeart/2005/8/layout/chevron1"/>
    <dgm:cxn modelId="{7CDA1F23-8C09-4CA5-839D-A1D3FD434646}" type="presParOf" srcId="{2A4C2355-BBA5-4677-8ED4-17B0D6C35EF0}" destId="{1A67A697-D7DA-400F-80C8-23F1A9CB1907}" srcOrd="2" destOrd="0" presId="urn:microsoft.com/office/officeart/2005/8/layout/chevron1"/>
    <dgm:cxn modelId="{6D228C48-9201-4D23-AF92-C9DD0869E392}" type="presParOf" srcId="{2A4C2355-BBA5-4677-8ED4-17B0D6C35EF0}" destId="{3624B00A-1D20-4582-8F7D-D5C78C784DE0}" srcOrd="3" destOrd="0" presId="urn:microsoft.com/office/officeart/2005/8/layout/chevron1"/>
    <dgm:cxn modelId="{DE8E5FE7-A7B8-458C-BE49-58536757E16E}" type="presParOf" srcId="{2A4C2355-BBA5-4677-8ED4-17B0D6C35EF0}" destId="{23FDF8E8-A23F-4826-BCF6-73105C8D520C}" srcOrd="4" destOrd="0" presId="urn:microsoft.com/office/officeart/2005/8/layout/chevron1"/>
    <dgm:cxn modelId="{2B3305BC-3556-468A-B380-BF3ADBB10EA4}" type="presParOf" srcId="{2A4C2355-BBA5-4677-8ED4-17B0D6C35EF0}" destId="{635D70AC-143A-4433-ADD8-8A519473A3C4}" srcOrd="5" destOrd="0" presId="urn:microsoft.com/office/officeart/2005/8/layout/chevron1"/>
    <dgm:cxn modelId="{56C230C6-3A9E-47C4-BFFD-E55A7E57AC0B}" type="presParOf" srcId="{2A4C2355-BBA5-4677-8ED4-17B0D6C35EF0}" destId="{AC56B3BC-F934-468F-883D-ABF1959773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E8E45-F33B-4999-89F6-206ECA13D1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A828C95-D0DF-47C7-837E-AD1B02D8BD52}">
      <dgm:prSet phldrT="[Text]"/>
      <dgm:spPr/>
      <dgm:t>
        <a:bodyPr/>
        <a:lstStyle/>
        <a:p>
          <a:endParaRPr lang="en-US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X</a:t>
          </a:r>
          <a:endParaRPr lang="en-US" b="1" baseline="-250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b="1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D7D99-A653-4CE3-95A2-7CEF7A9EAC07}" type="parTrans" cxnId="{9C46D140-13B9-4EDF-9B36-3F66B58F23CE}">
      <dgm:prSet/>
      <dgm:spPr/>
      <dgm:t>
        <a:bodyPr/>
        <a:lstStyle/>
        <a:p>
          <a:endParaRPr lang="en-US"/>
        </a:p>
      </dgm:t>
    </dgm:pt>
    <dgm:pt modelId="{B0A82B6A-8E98-49BB-B9AC-7E4E2A55031B}" type="sibTrans" cxnId="{9C46D140-13B9-4EDF-9B36-3F66B58F23CE}">
      <dgm:prSet/>
      <dgm:spPr/>
      <dgm:t>
        <a:bodyPr/>
        <a:lstStyle/>
        <a:p>
          <a:endParaRPr lang="en-US"/>
        </a:p>
      </dgm:t>
    </dgm:pt>
    <dgm:pt modelId="{68E176AA-4E63-4F05-A963-AACE3BF067DC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9B2076-AA07-4207-856A-C0D63A92146A}" type="parTrans" cxnId="{048B8236-2E3E-42CD-94F4-24725ED76EFC}">
      <dgm:prSet/>
      <dgm:spPr/>
      <dgm:t>
        <a:bodyPr/>
        <a:lstStyle/>
        <a:p>
          <a:endParaRPr lang="en-US"/>
        </a:p>
      </dgm:t>
    </dgm:pt>
    <dgm:pt modelId="{79BCC628-7C16-47E6-9FCC-A5D8EF52060F}" type="sibTrans" cxnId="{048B8236-2E3E-42CD-94F4-24725ED76EFC}">
      <dgm:prSet/>
      <dgm:spPr/>
      <dgm:t>
        <a:bodyPr/>
        <a:lstStyle/>
        <a:p>
          <a:endParaRPr lang="en-US"/>
        </a:p>
      </dgm:t>
    </dgm:pt>
    <dgm:pt modelId="{A6F21AED-6401-49E7-819D-CCB8BF13556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gm:t>
    </dgm:pt>
    <dgm:pt modelId="{ED1A830C-D5A6-4B8A-BDC2-00AE495FF15F}" type="parTrans" cxnId="{7C3A96B0-76C8-41B6-8620-6CB2046A812F}">
      <dgm:prSet/>
      <dgm:spPr/>
      <dgm:t>
        <a:bodyPr/>
        <a:lstStyle/>
        <a:p>
          <a:endParaRPr lang="en-US"/>
        </a:p>
      </dgm:t>
    </dgm:pt>
    <dgm:pt modelId="{2E52D958-38D0-4979-84EA-04969CA072DC}" type="sibTrans" cxnId="{7C3A96B0-76C8-41B6-8620-6CB2046A812F}">
      <dgm:prSet/>
      <dgm:spPr/>
      <dgm:t>
        <a:bodyPr/>
        <a:lstStyle/>
        <a:p>
          <a:endParaRPr lang="en-US"/>
        </a:p>
      </dgm:t>
    </dgm:pt>
    <dgm:pt modelId="{F981FAC2-E917-4D11-9A50-FAC05494209E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. .</a:t>
          </a:r>
        </a:p>
      </dgm:t>
    </dgm:pt>
    <dgm:pt modelId="{53FD0A06-E8BA-42E3-B8C5-58C93155242C}" type="parTrans" cxnId="{DF99B51E-5DCC-4EFD-BEB2-88013717F334}">
      <dgm:prSet/>
      <dgm:spPr/>
      <dgm:t>
        <a:bodyPr/>
        <a:lstStyle/>
        <a:p>
          <a:endParaRPr lang="en-US"/>
        </a:p>
      </dgm:t>
    </dgm:pt>
    <dgm:pt modelId="{F342A3F0-8BA5-44CE-8AC2-E7E927981205}" type="sibTrans" cxnId="{DF99B51E-5DCC-4EFD-BEB2-88013717F334}">
      <dgm:prSet/>
      <dgm:spPr/>
      <dgm:t>
        <a:bodyPr/>
        <a:lstStyle/>
        <a:p>
          <a:endParaRPr lang="en-US"/>
        </a:p>
      </dgm:t>
    </dgm:pt>
    <dgm:pt modelId="{B35E9602-9670-4B60-9F89-28AADCEFEFDF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- 2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gm:t>
    </dgm:pt>
    <dgm:pt modelId="{74F373A7-D87D-465E-88AB-3EB150B2D9B5}" type="parTrans" cxnId="{8A08CC99-01C9-4663-BCF8-3DA3E4711360}">
      <dgm:prSet/>
      <dgm:spPr/>
      <dgm:t>
        <a:bodyPr/>
        <a:lstStyle/>
        <a:p>
          <a:endParaRPr lang="en-US"/>
        </a:p>
      </dgm:t>
    </dgm:pt>
    <dgm:pt modelId="{8CB22106-22DF-49E8-AD21-FD8D417B8477}" type="sibTrans" cxnId="{8A08CC99-01C9-4663-BCF8-3DA3E4711360}">
      <dgm:prSet/>
      <dgm:spPr/>
      <dgm:t>
        <a:bodyPr/>
        <a:lstStyle/>
        <a:p>
          <a:endParaRPr lang="en-US"/>
        </a:p>
      </dgm:t>
    </dgm:pt>
    <dgm:pt modelId="{8EE7846B-F54E-4A64-B07C-F5C78C626DB0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gm:t>
    </dgm:pt>
    <dgm:pt modelId="{C9DE199A-A3E1-4CCA-A238-24BB3CB5D289}" type="parTrans" cxnId="{CC81CF94-D579-437D-8A30-E7F97269D3F4}">
      <dgm:prSet/>
      <dgm:spPr/>
      <dgm:t>
        <a:bodyPr/>
        <a:lstStyle/>
        <a:p>
          <a:endParaRPr lang="en-US"/>
        </a:p>
      </dgm:t>
    </dgm:pt>
    <dgm:pt modelId="{A4542A65-5275-45EB-ABEA-4546AE07D883}" type="sibTrans" cxnId="{CC81CF94-D579-437D-8A30-E7F97269D3F4}">
      <dgm:prSet/>
      <dgm:spPr/>
      <dgm:t>
        <a:bodyPr/>
        <a:lstStyle/>
        <a:p>
          <a:endParaRPr lang="en-US"/>
        </a:p>
      </dgm:t>
    </dgm:pt>
    <dgm:pt modelId="{0846C0D7-5E65-453A-82FA-988525268C71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gm:t>
    </dgm:pt>
    <dgm:pt modelId="{8CB8D591-96EA-4C10-95B4-B564F2366FDA}" type="parTrans" cxnId="{954136B3-DEA2-4271-90B0-3925A82B79B8}">
      <dgm:prSet/>
      <dgm:spPr/>
      <dgm:t>
        <a:bodyPr/>
        <a:lstStyle/>
        <a:p>
          <a:endParaRPr lang="en-US"/>
        </a:p>
      </dgm:t>
    </dgm:pt>
    <dgm:pt modelId="{1F96C16A-9CC7-4FED-9789-F57332C017CD}" type="sibTrans" cxnId="{954136B3-DEA2-4271-90B0-3925A82B79B8}">
      <dgm:prSet/>
      <dgm:spPr/>
      <dgm:t>
        <a:bodyPr/>
        <a:lstStyle/>
        <a:p>
          <a:endParaRPr lang="en-US"/>
        </a:p>
      </dgm:t>
    </dgm:pt>
    <dgm:pt modelId="{2A4C2355-BBA5-4677-8ED4-17B0D6C35EF0}" type="pres">
      <dgm:prSet presAssocID="{2F4E8E45-F33B-4999-89F6-206ECA13D16C}" presName="Name0" presStyleCnt="0">
        <dgm:presLayoutVars>
          <dgm:dir/>
          <dgm:animLvl val="lvl"/>
          <dgm:resizeHandles val="exact"/>
        </dgm:presLayoutVars>
      </dgm:prSet>
      <dgm:spPr/>
    </dgm:pt>
    <dgm:pt modelId="{ADF5692A-4D2C-42A4-83A4-DC71563B8445}" type="pres">
      <dgm:prSet presAssocID="{9A828C95-D0DF-47C7-837E-AD1B02D8BD52}" presName="parTxOnly" presStyleLbl="node1" presStyleIdx="0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8FFE1-2E88-4AF5-A25E-51D16C5337C1}" type="pres">
      <dgm:prSet presAssocID="{B0A82B6A-8E98-49BB-B9AC-7E4E2A55031B}" presName="parTxOnlySpace" presStyleCnt="0"/>
      <dgm:spPr/>
    </dgm:pt>
    <dgm:pt modelId="{1A67A697-D7DA-400F-80C8-23F1A9CB1907}" type="pres">
      <dgm:prSet presAssocID="{68E176AA-4E63-4F05-A963-AACE3BF067DC}" presName="parTxOnly" presStyleLbl="node1" presStyleIdx="1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B00A-1D20-4582-8F7D-D5C78C784DE0}" type="pres">
      <dgm:prSet presAssocID="{79BCC628-7C16-47E6-9FCC-A5D8EF52060F}" presName="parTxOnlySpace" presStyleCnt="0"/>
      <dgm:spPr/>
    </dgm:pt>
    <dgm:pt modelId="{23FDF8E8-A23F-4826-BCF6-73105C8D520C}" type="pres">
      <dgm:prSet presAssocID="{A6F21AED-6401-49E7-819D-CCB8BF135561}" presName="parTxOnly" presStyleLbl="node1" presStyleIdx="2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D70AC-143A-4433-ADD8-8A519473A3C4}" type="pres">
      <dgm:prSet presAssocID="{2E52D958-38D0-4979-84EA-04969CA072DC}" presName="parTxOnlySpace" presStyleCnt="0"/>
      <dgm:spPr/>
    </dgm:pt>
    <dgm:pt modelId="{E60632FE-AA36-46B3-9E35-204FFBE81B83}" type="pres">
      <dgm:prSet presAssocID="{0846C0D7-5E65-453A-82FA-988525268C71}" presName="parTxOnly" presStyleLbl="node1" presStyleIdx="3" presStyleCnt="7" custScaleX="51508" custScaleY="372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F725F-D6D1-416B-BB04-69BEE5DE414C}" type="pres">
      <dgm:prSet presAssocID="{1F96C16A-9CC7-4FED-9789-F57332C017CD}" presName="parTxOnlySpace" presStyleCnt="0"/>
      <dgm:spPr/>
    </dgm:pt>
    <dgm:pt modelId="{AC56B3BC-F934-468F-883D-ABF19597738C}" type="pres">
      <dgm:prSet presAssocID="{F981FAC2-E917-4D11-9A50-FAC05494209E}" presName="parTxOnly" presStyleLbl="node1" presStyleIdx="4" presStyleCnt="7" custScaleX="24275" custScaleY="197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A7667-9948-4F6D-8F9B-B2784DA5B142}" type="pres">
      <dgm:prSet presAssocID="{F342A3F0-8BA5-44CE-8AC2-E7E927981205}" presName="parTxOnlySpace" presStyleCnt="0"/>
      <dgm:spPr/>
    </dgm:pt>
    <dgm:pt modelId="{3CA5C6B4-E4FD-4117-B5DE-EB48B1E337E0}" type="pres">
      <dgm:prSet presAssocID="{B35E9602-9670-4B60-9F89-28AADCEFEFDF}" presName="parTxOnly" presStyleLbl="node1" presStyleIdx="5" presStyleCnt="7" custScaleX="46535" custScaleY="377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7E155-AE77-4F07-89AC-9573BFC009CE}" type="pres">
      <dgm:prSet presAssocID="{8CB22106-22DF-49E8-AD21-FD8D417B8477}" presName="parTxOnlySpace" presStyleCnt="0"/>
      <dgm:spPr/>
    </dgm:pt>
    <dgm:pt modelId="{43A33610-81DE-4E87-8FF5-8688A1F08252}" type="pres">
      <dgm:prSet presAssocID="{8EE7846B-F54E-4A64-B07C-F5C78C626DB0}" presName="parTxOnly" presStyleLbl="node1" presStyleIdx="6" presStyleCnt="7" custScaleX="46535" custScaleY="377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9B51E-5DCC-4EFD-BEB2-88013717F334}" srcId="{2F4E8E45-F33B-4999-89F6-206ECA13D16C}" destId="{F981FAC2-E917-4D11-9A50-FAC05494209E}" srcOrd="4" destOrd="0" parTransId="{53FD0A06-E8BA-42E3-B8C5-58C93155242C}" sibTransId="{F342A3F0-8BA5-44CE-8AC2-E7E927981205}"/>
    <dgm:cxn modelId="{1DEB28EA-D5EF-42F8-BF74-D5B7454A9A14}" type="presOf" srcId="{0846C0D7-5E65-453A-82FA-988525268C71}" destId="{E60632FE-AA36-46B3-9E35-204FFBE81B83}" srcOrd="0" destOrd="0" presId="urn:microsoft.com/office/officeart/2005/8/layout/chevron1"/>
    <dgm:cxn modelId="{8A08CC99-01C9-4663-BCF8-3DA3E4711360}" srcId="{2F4E8E45-F33B-4999-89F6-206ECA13D16C}" destId="{B35E9602-9670-4B60-9F89-28AADCEFEFDF}" srcOrd="5" destOrd="0" parTransId="{74F373A7-D87D-465E-88AB-3EB150B2D9B5}" sibTransId="{8CB22106-22DF-49E8-AD21-FD8D417B8477}"/>
    <dgm:cxn modelId="{BCEC568A-E1D1-4ED7-944F-18FEAC01F11E}" type="presOf" srcId="{9A828C95-D0DF-47C7-837E-AD1B02D8BD52}" destId="{ADF5692A-4D2C-42A4-83A4-DC71563B8445}" srcOrd="0" destOrd="0" presId="urn:microsoft.com/office/officeart/2005/8/layout/chevron1"/>
    <dgm:cxn modelId="{9C46D140-13B9-4EDF-9B36-3F66B58F23CE}" srcId="{2F4E8E45-F33B-4999-89F6-206ECA13D16C}" destId="{9A828C95-D0DF-47C7-837E-AD1B02D8BD52}" srcOrd="0" destOrd="0" parTransId="{94AD7D99-A653-4CE3-95A2-7CEF7A9EAC07}" sibTransId="{B0A82B6A-8E98-49BB-B9AC-7E4E2A55031B}"/>
    <dgm:cxn modelId="{9C1ED66A-AE0F-4C85-8199-C71F7C9F0B76}" type="presOf" srcId="{F981FAC2-E917-4D11-9A50-FAC05494209E}" destId="{AC56B3BC-F934-468F-883D-ABF19597738C}" srcOrd="0" destOrd="0" presId="urn:microsoft.com/office/officeart/2005/8/layout/chevron1"/>
    <dgm:cxn modelId="{048B8236-2E3E-42CD-94F4-24725ED76EFC}" srcId="{2F4E8E45-F33B-4999-89F6-206ECA13D16C}" destId="{68E176AA-4E63-4F05-A963-AACE3BF067DC}" srcOrd="1" destOrd="0" parTransId="{A29B2076-AA07-4207-856A-C0D63A92146A}" sibTransId="{79BCC628-7C16-47E6-9FCC-A5D8EF52060F}"/>
    <dgm:cxn modelId="{7C3A96B0-76C8-41B6-8620-6CB2046A812F}" srcId="{2F4E8E45-F33B-4999-89F6-206ECA13D16C}" destId="{A6F21AED-6401-49E7-819D-CCB8BF135561}" srcOrd="2" destOrd="0" parTransId="{ED1A830C-D5A6-4B8A-BDC2-00AE495FF15F}" sibTransId="{2E52D958-38D0-4979-84EA-04969CA072DC}"/>
    <dgm:cxn modelId="{0CBDDF6B-7C5D-466B-8102-7E4A170DA883}" type="presOf" srcId="{8EE7846B-F54E-4A64-B07C-F5C78C626DB0}" destId="{43A33610-81DE-4E87-8FF5-8688A1F08252}" srcOrd="0" destOrd="0" presId="urn:microsoft.com/office/officeart/2005/8/layout/chevron1"/>
    <dgm:cxn modelId="{B90BAA28-7D78-4CDF-BC68-493AF91349D6}" type="presOf" srcId="{A6F21AED-6401-49E7-819D-CCB8BF135561}" destId="{23FDF8E8-A23F-4826-BCF6-73105C8D520C}" srcOrd="0" destOrd="0" presId="urn:microsoft.com/office/officeart/2005/8/layout/chevron1"/>
    <dgm:cxn modelId="{8EB8386D-871F-4CAD-8000-BCAA07F17F4F}" type="presOf" srcId="{B35E9602-9670-4B60-9F89-28AADCEFEFDF}" destId="{3CA5C6B4-E4FD-4117-B5DE-EB48B1E337E0}" srcOrd="0" destOrd="0" presId="urn:microsoft.com/office/officeart/2005/8/layout/chevron1"/>
    <dgm:cxn modelId="{A6DDD1D2-52FC-4F5A-B6D0-6E059D416ACD}" type="presOf" srcId="{68E176AA-4E63-4F05-A963-AACE3BF067DC}" destId="{1A67A697-D7DA-400F-80C8-23F1A9CB1907}" srcOrd="0" destOrd="0" presId="urn:microsoft.com/office/officeart/2005/8/layout/chevron1"/>
    <dgm:cxn modelId="{CC81CF94-D579-437D-8A30-E7F97269D3F4}" srcId="{2F4E8E45-F33B-4999-89F6-206ECA13D16C}" destId="{8EE7846B-F54E-4A64-B07C-F5C78C626DB0}" srcOrd="6" destOrd="0" parTransId="{C9DE199A-A3E1-4CCA-A238-24BB3CB5D289}" sibTransId="{A4542A65-5275-45EB-ABEA-4546AE07D883}"/>
    <dgm:cxn modelId="{633E8E8A-7BA7-4F04-BD97-46BBCC05A314}" type="presOf" srcId="{2F4E8E45-F33B-4999-89F6-206ECA13D16C}" destId="{2A4C2355-BBA5-4677-8ED4-17B0D6C35EF0}" srcOrd="0" destOrd="0" presId="urn:microsoft.com/office/officeart/2005/8/layout/chevron1"/>
    <dgm:cxn modelId="{954136B3-DEA2-4271-90B0-3925A82B79B8}" srcId="{2F4E8E45-F33B-4999-89F6-206ECA13D16C}" destId="{0846C0D7-5E65-453A-82FA-988525268C71}" srcOrd="3" destOrd="0" parTransId="{8CB8D591-96EA-4C10-95B4-B564F2366FDA}" sibTransId="{1F96C16A-9CC7-4FED-9789-F57332C017CD}"/>
    <dgm:cxn modelId="{04CC3BE1-02A2-4C3B-92C3-FB2D1BD677FD}" type="presParOf" srcId="{2A4C2355-BBA5-4677-8ED4-17B0D6C35EF0}" destId="{ADF5692A-4D2C-42A4-83A4-DC71563B8445}" srcOrd="0" destOrd="0" presId="urn:microsoft.com/office/officeart/2005/8/layout/chevron1"/>
    <dgm:cxn modelId="{245CCAFD-DD80-4F25-97E8-7A597B75540D}" type="presParOf" srcId="{2A4C2355-BBA5-4677-8ED4-17B0D6C35EF0}" destId="{60C8FFE1-2E88-4AF5-A25E-51D16C5337C1}" srcOrd="1" destOrd="0" presId="urn:microsoft.com/office/officeart/2005/8/layout/chevron1"/>
    <dgm:cxn modelId="{4209DE89-6999-4903-9D20-98DBC0F16B88}" type="presParOf" srcId="{2A4C2355-BBA5-4677-8ED4-17B0D6C35EF0}" destId="{1A67A697-D7DA-400F-80C8-23F1A9CB1907}" srcOrd="2" destOrd="0" presId="urn:microsoft.com/office/officeart/2005/8/layout/chevron1"/>
    <dgm:cxn modelId="{645EC1CC-5BBD-4577-8655-BEE4693D53A5}" type="presParOf" srcId="{2A4C2355-BBA5-4677-8ED4-17B0D6C35EF0}" destId="{3624B00A-1D20-4582-8F7D-D5C78C784DE0}" srcOrd="3" destOrd="0" presId="urn:microsoft.com/office/officeart/2005/8/layout/chevron1"/>
    <dgm:cxn modelId="{21CF3683-0AE9-4088-A087-ABE01CA6CB0A}" type="presParOf" srcId="{2A4C2355-BBA5-4677-8ED4-17B0D6C35EF0}" destId="{23FDF8E8-A23F-4826-BCF6-73105C8D520C}" srcOrd="4" destOrd="0" presId="urn:microsoft.com/office/officeart/2005/8/layout/chevron1"/>
    <dgm:cxn modelId="{DE2A2FE6-D07C-496B-A75D-6B17CB683C97}" type="presParOf" srcId="{2A4C2355-BBA5-4677-8ED4-17B0D6C35EF0}" destId="{635D70AC-143A-4433-ADD8-8A519473A3C4}" srcOrd="5" destOrd="0" presId="urn:microsoft.com/office/officeart/2005/8/layout/chevron1"/>
    <dgm:cxn modelId="{5F1E6F8F-227C-42E8-8888-625587351816}" type="presParOf" srcId="{2A4C2355-BBA5-4677-8ED4-17B0D6C35EF0}" destId="{E60632FE-AA36-46B3-9E35-204FFBE81B83}" srcOrd="6" destOrd="0" presId="urn:microsoft.com/office/officeart/2005/8/layout/chevron1"/>
    <dgm:cxn modelId="{33357148-768D-42BC-A0D0-19257E1F8B48}" type="presParOf" srcId="{2A4C2355-BBA5-4677-8ED4-17B0D6C35EF0}" destId="{5AAF725F-D6D1-416B-BB04-69BEE5DE414C}" srcOrd="7" destOrd="0" presId="urn:microsoft.com/office/officeart/2005/8/layout/chevron1"/>
    <dgm:cxn modelId="{04D25372-6B6C-41E6-AE7F-B64D0FC18984}" type="presParOf" srcId="{2A4C2355-BBA5-4677-8ED4-17B0D6C35EF0}" destId="{AC56B3BC-F934-468F-883D-ABF19597738C}" srcOrd="8" destOrd="0" presId="urn:microsoft.com/office/officeart/2005/8/layout/chevron1"/>
    <dgm:cxn modelId="{1F32D8C2-3802-46EE-9D26-59007107FAE0}" type="presParOf" srcId="{2A4C2355-BBA5-4677-8ED4-17B0D6C35EF0}" destId="{F64A7667-9948-4F6D-8F9B-B2784DA5B142}" srcOrd="9" destOrd="0" presId="urn:microsoft.com/office/officeart/2005/8/layout/chevron1"/>
    <dgm:cxn modelId="{94BFB93D-401F-4D1C-81CE-AC5A171799E8}" type="presParOf" srcId="{2A4C2355-BBA5-4677-8ED4-17B0D6C35EF0}" destId="{3CA5C6B4-E4FD-4117-B5DE-EB48B1E337E0}" srcOrd="10" destOrd="0" presId="urn:microsoft.com/office/officeart/2005/8/layout/chevron1"/>
    <dgm:cxn modelId="{D9CC1914-D5A8-4A3C-8371-C1BCC7E9E416}" type="presParOf" srcId="{2A4C2355-BBA5-4677-8ED4-17B0D6C35EF0}" destId="{A857E155-AE77-4F07-89AC-9573BFC009CE}" srcOrd="11" destOrd="0" presId="urn:microsoft.com/office/officeart/2005/8/layout/chevron1"/>
    <dgm:cxn modelId="{4D9D351D-F2F6-4A68-8565-67225A95A00F}" type="presParOf" srcId="{2A4C2355-BBA5-4677-8ED4-17B0D6C35EF0}" destId="{43A33610-81DE-4E87-8FF5-8688A1F0825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5692A-4D2C-42A4-83A4-DC71563B8445}">
      <dsp:nvSpPr>
        <dsp:cNvPr id="0" name=""/>
        <dsp:cNvSpPr/>
      </dsp:nvSpPr>
      <dsp:spPr>
        <a:xfrm>
          <a:off x="4392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X</a:t>
          </a:r>
          <a:endParaRPr lang="en-US" sz="1200" b="1" kern="1200" baseline="-250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840" y="1007515"/>
        <a:ext cx="1601613" cy="650896"/>
      </dsp:txXfrm>
    </dsp:sp>
    <dsp:sp modelId="{1A67A697-D7DA-400F-80C8-23F1A9CB1907}">
      <dsp:nvSpPr>
        <dsp:cNvPr id="0" name=""/>
        <dsp:cNvSpPr/>
      </dsp:nvSpPr>
      <dsp:spPr>
        <a:xfrm>
          <a:off x="1819588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5036" y="1007515"/>
        <a:ext cx="1601613" cy="650896"/>
      </dsp:txXfrm>
    </dsp:sp>
    <dsp:sp modelId="{23FDF8E8-A23F-4826-BCF6-73105C8D520C}">
      <dsp:nvSpPr>
        <dsp:cNvPr id="0" name=""/>
        <dsp:cNvSpPr/>
      </dsp:nvSpPr>
      <dsp:spPr>
        <a:xfrm>
          <a:off x="3634785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sp:txBody>
      <dsp:txXfrm>
        <a:off x="3960233" y="1007515"/>
        <a:ext cx="1601613" cy="650896"/>
      </dsp:txXfrm>
    </dsp:sp>
    <dsp:sp modelId="{E60632FE-AA36-46B3-9E35-204FFBE81B83}">
      <dsp:nvSpPr>
        <dsp:cNvPr id="0" name=""/>
        <dsp:cNvSpPr/>
      </dsp:nvSpPr>
      <dsp:spPr>
        <a:xfrm>
          <a:off x="5449982" y="1007515"/>
          <a:ext cx="2252509" cy="650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sp:txBody>
      <dsp:txXfrm>
        <a:off x="5775430" y="1007515"/>
        <a:ext cx="1601613" cy="650896"/>
      </dsp:txXfrm>
    </dsp:sp>
    <dsp:sp modelId="{AC56B3BC-F934-468F-883D-ABF19597738C}">
      <dsp:nvSpPr>
        <dsp:cNvPr id="0" name=""/>
        <dsp:cNvSpPr/>
      </dsp:nvSpPr>
      <dsp:spPr>
        <a:xfrm>
          <a:off x="7265179" y="1160094"/>
          <a:ext cx="1061576" cy="345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. .</a:t>
          </a:r>
        </a:p>
      </dsp:txBody>
      <dsp:txXfrm>
        <a:off x="7438049" y="1160094"/>
        <a:ext cx="715837" cy="345739"/>
      </dsp:txXfrm>
    </dsp:sp>
    <dsp:sp modelId="{3CA5C6B4-E4FD-4117-B5DE-EB48B1E337E0}">
      <dsp:nvSpPr>
        <dsp:cNvPr id="0" name=""/>
        <dsp:cNvSpPr/>
      </dsp:nvSpPr>
      <dsp:spPr>
        <a:xfrm>
          <a:off x="7889443" y="1002486"/>
          <a:ext cx="2035033" cy="660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- 2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sp:txBody>
      <dsp:txXfrm>
        <a:off x="8219920" y="1002486"/>
        <a:ext cx="1374079" cy="660954"/>
      </dsp:txXfrm>
    </dsp:sp>
    <dsp:sp modelId="{43A33610-81DE-4E87-8FF5-8688A1F08252}">
      <dsp:nvSpPr>
        <dsp:cNvPr id="0" name=""/>
        <dsp:cNvSpPr/>
      </dsp:nvSpPr>
      <dsp:spPr>
        <a:xfrm>
          <a:off x="9487164" y="1002486"/>
          <a:ext cx="2035033" cy="660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 h ( X </a:t>
          </a:r>
          <a:r>
            <a:rPr lang="en-US" sz="1200" b="1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- 1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)</a:t>
          </a:r>
        </a:p>
      </dsp:txBody>
      <dsp:txXfrm>
        <a:off x="9817641" y="1002486"/>
        <a:ext cx="1374079" cy="660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779002" y="53244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1359062" y="5447823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30215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6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711450"/>
            <a:ext cx="461645" cy="490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90575" y="2040255"/>
            <a:ext cx="47117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688023" y="2496820"/>
            <a:ext cx="345122" cy="21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38325" y="2743200"/>
            <a:ext cx="45720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60"/>
          <p:cNvSpPr>
            <a:spLocks noChangeArrowheads="1"/>
          </p:cNvSpPr>
          <p:nvPr/>
        </p:nvSpPr>
        <p:spPr bwMode="auto">
          <a:xfrm>
            <a:off x="2478405" y="2758440"/>
            <a:ext cx="452438" cy="455612"/>
          </a:xfrm>
          <a:prstGeom prst="ellipse">
            <a:avLst/>
          </a:prstGeom>
          <a:solidFill>
            <a:srgbClr val="E7E6E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71700" y="20402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66925" y="2494915"/>
            <a:ext cx="342265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flipH="1" flipV="1">
            <a:off x="2402840" y="2498091"/>
            <a:ext cx="301784" cy="26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85900" y="12401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2870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</p:cNvCxnSpPr>
          <p:nvPr/>
        </p:nvCxnSpPr>
        <p:spPr>
          <a:xfrm flipH="1" flipV="1">
            <a:off x="1714501" y="1697355"/>
            <a:ext cx="688022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95625" y="2753995"/>
            <a:ext cx="452120" cy="455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6505" y="2734945"/>
            <a:ext cx="447675" cy="474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4080" y="2049780"/>
            <a:ext cx="457200" cy="4425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319145" y="2485390"/>
            <a:ext cx="347980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665220" y="2496185"/>
            <a:ext cx="365760" cy="2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53255" y="2745105"/>
            <a:ext cx="45212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9055" y="2757170"/>
            <a:ext cx="461645" cy="456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91075" y="2021205"/>
            <a:ext cx="456565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686300" y="2475865"/>
            <a:ext cx="333375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15865" y="2472690"/>
            <a:ext cx="347980" cy="282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14800" y="1254760"/>
            <a:ext cx="457200" cy="4425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6776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326890" y="1701165"/>
            <a:ext cx="690880" cy="3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58135" y="457200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92275" y="914400"/>
            <a:ext cx="1393190" cy="32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94990" y="915670"/>
            <a:ext cx="123825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4270" y="2760345"/>
            <a:ext cx="461645" cy="452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1049655" y="2507616"/>
            <a:ext cx="325438" cy="25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700155" y="5025808"/>
            <a:ext cx="621774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</p:cNvCxnSpPr>
          <p:nvPr/>
        </p:nvCxnSpPr>
        <p:spPr>
          <a:xfrm flipH="1" flipV="1">
            <a:off x="1321929" y="5025808"/>
            <a:ext cx="537583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81082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5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66312435"/>
              </p:ext>
            </p:extLst>
          </p:nvPr>
        </p:nvGraphicFramePr>
        <p:xfrm>
          <a:off x="1730663" y="8235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4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34564295"/>
              </p:ext>
            </p:extLst>
          </p:nvPr>
        </p:nvGraphicFramePr>
        <p:xfrm>
          <a:off x="154546" y="1712890"/>
          <a:ext cx="11526591" cy="266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6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4476749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8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7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8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en-US" sz="8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endParaRPr lang="en-US" sz="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1647825"/>
            <a:ext cx="4495800" cy="2733676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8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7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8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en-US" sz="8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endParaRPr lang="en-US" sz="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29125" y="1733551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endCxn id="34" idx="4"/>
          </p:cNvCxnSpPr>
          <p:nvPr/>
        </p:nvCxnSpPr>
        <p:spPr>
          <a:xfrm flipV="1">
            <a:off x="3523771" y="2186941"/>
            <a:ext cx="1133954" cy="308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0"/>
            <a:endCxn id="34" idx="4"/>
          </p:cNvCxnSpPr>
          <p:nvPr/>
        </p:nvCxnSpPr>
        <p:spPr>
          <a:xfrm flipH="1" flipV="1">
            <a:off x="4657725" y="2186941"/>
            <a:ext cx="1073823" cy="309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V="1">
            <a:off x="6303328" y="4388804"/>
            <a:ext cx="374967" cy="43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76315" y="481933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418</Words>
  <Application>Microsoft Office PowerPoint</Application>
  <PresentationFormat>Widescreen</PresentationFormat>
  <Paragraphs>420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80</cp:revision>
  <dcterms:created xsi:type="dcterms:W3CDTF">2015-01-12T22:29:19Z</dcterms:created>
  <dcterms:modified xsi:type="dcterms:W3CDTF">2015-02-19T19:56:35Z</dcterms:modified>
</cp:coreProperties>
</file>