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76" r:id="rId5"/>
    <p:sldId id="265" r:id="rId6"/>
    <p:sldId id="260" r:id="rId7"/>
    <p:sldId id="278" r:id="rId8"/>
    <p:sldId id="262" r:id="rId9"/>
    <p:sldId id="263" r:id="rId10"/>
    <p:sldId id="266" r:id="rId11"/>
    <p:sldId id="264" r:id="rId12"/>
    <p:sldId id="267" r:id="rId13"/>
    <p:sldId id="268" r:id="rId14"/>
    <p:sldId id="269" r:id="rId15"/>
    <p:sldId id="261" r:id="rId16"/>
    <p:sldId id="280" r:id="rId17"/>
    <p:sldId id="281" r:id="rId18"/>
    <p:sldId id="282" r:id="rId19"/>
    <p:sldId id="270" r:id="rId20"/>
    <p:sldId id="271" r:id="rId21"/>
    <p:sldId id="272" r:id="rId22"/>
    <p:sldId id="273" r:id="rId23"/>
    <p:sldId id="274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100" d="100"/>
          <a:sy n="100" d="100"/>
        </p:scale>
        <p:origin x="-12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7AF54-2AD9-468C-807B-634631568B63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1177D-50F7-4D66-BAB4-5279F6C0C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9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1177D-50F7-4D66-BAB4-5279F6C0C8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5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3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2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1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8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3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3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4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C98E4-C9EE-4E87-AFEC-1BE23205BC3C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5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626356" y="461294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845554" y="461294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272348" y="346880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2" idx="0"/>
            <a:endCxn id="4" idx="4"/>
          </p:cNvCxnSpPr>
          <p:nvPr/>
        </p:nvCxnSpPr>
        <p:spPr>
          <a:xfrm flipV="1">
            <a:off x="1912959" y="4069308"/>
            <a:ext cx="645992" cy="543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0"/>
            <a:endCxn id="4" idx="4"/>
          </p:cNvCxnSpPr>
          <p:nvPr/>
        </p:nvCxnSpPr>
        <p:spPr>
          <a:xfrm flipH="1" flipV="1">
            <a:off x="2558951" y="4069308"/>
            <a:ext cx="573206" cy="543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68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11188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1375969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3106159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3727722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3433830" y="451489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>
            <a:endCxn id="6" idx="4"/>
          </p:cNvCxnSpPr>
          <p:nvPr/>
        </p:nvCxnSpPr>
        <p:spPr>
          <a:xfrm flipV="1">
            <a:off x="3332762" y="4972096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0"/>
            <a:endCxn id="6" idx="4"/>
          </p:cNvCxnSpPr>
          <p:nvPr/>
        </p:nvCxnSpPr>
        <p:spPr>
          <a:xfrm flipH="1" flipV="1">
            <a:off x="3662430" y="4972096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50214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Right Arrow 9"/>
          <p:cNvSpPr/>
          <p:nvPr/>
        </p:nvSpPr>
        <p:spPr>
          <a:xfrm>
            <a:off x="2676693" y="5324476"/>
            <a:ext cx="228124" cy="2105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27872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3025536" y="4437415"/>
            <a:ext cx="1765539" cy="1421742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2983" y="5257800"/>
            <a:ext cx="576682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08736" y="5257800"/>
            <a:ext cx="554774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53888" y="5257800"/>
            <a:ext cx="602087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01159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1822722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1528830" y="380868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1427762" y="4265885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1757430" y="4265885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365387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2986950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693058" y="380868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/>
          <p:cNvCxnSpPr>
            <a:endCxn id="22" idx="4"/>
          </p:cNvCxnSpPr>
          <p:nvPr/>
        </p:nvCxnSpPr>
        <p:spPr>
          <a:xfrm flipV="1">
            <a:off x="2591990" y="4265885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0"/>
            <a:endCxn id="22" idx="4"/>
          </p:cNvCxnSpPr>
          <p:nvPr/>
        </p:nvCxnSpPr>
        <p:spPr>
          <a:xfrm flipH="1" flipV="1">
            <a:off x="2921658" y="4265885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3444150" y="3825830"/>
            <a:ext cx="458470" cy="2114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78594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4600157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4306265" y="382583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endCxn id="28" idx="4"/>
          </p:cNvCxnSpPr>
          <p:nvPr/>
        </p:nvCxnSpPr>
        <p:spPr>
          <a:xfrm flipV="1">
            <a:off x="4205197" y="4283030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7" idx="0"/>
            <a:endCxn id="28" idx="4"/>
          </p:cNvCxnSpPr>
          <p:nvPr/>
        </p:nvCxnSpPr>
        <p:spPr>
          <a:xfrm flipH="1" flipV="1">
            <a:off x="4534865" y="4283030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142822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5764385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5470493" y="382583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/>
          <p:cNvCxnSpPr>
            <a:endCxn id="33" idx="4"/>
          </p:cNvCxnSpPr>
          <p:nvPr/>
        </p:nvCxnSpPr>
        <p:spPr>
          <a:xfrm flipV="1">
            <a:off x="5369425" y="4283030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2" idx="0"/>
            <a:endCxn id="33" idx="4"/>
          </p:cNvCxnSpPr>
          <p:nvPr/>
        </p:nvCxnSpPr>
        <p:spPr>
          <a:xfrm flipH="1" flipV="1">
            <a:off x="5699093" y="4283030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11807" y="299715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/>
          <p:cNvCxnSpPr>
            <a:stCxn id="28" idx="0"/>
            <a:endCxn id="36" idx="4"/>
          </p:cNvCxnSpPr>
          <p:nvPr/>
        </p:nvCxnSpPr>
        <p:spPr>
          <a:xfrm flipV="1">
            <a:off x="4534865" y="3454355"/>
            <a:ext cx="605542" cy="371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0"/>
          </p:cNvCxnSpPr>
          <p:nvPr/>
        </p:nvCxnSpPr>
        <p:spPr>
          <a:xfrm flipH="1" flipV="1">
            <a:off x="5140407" y="3455037"/>
            <a:ext cx="558686" cy="3707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3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106159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3727722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3433830" y="451489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332762" y="4972096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3662430" y="4972096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250214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8" name="Right Arrow 7"/>
          <p:cNvSpPr/>
          <p:nvPr/>
        </p:nvSpPr>
        <p:spPr>
          <a:xfrm>
            <a:off x="2676692" y="5324476"/>
            <a:ext cx="249773" cy="2190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25537" y="4437415"/>
            <a:ext cx="1756014" cy="1430032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0571" y="5334035"/>
            <a:ext cx="457200" cy="455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1292134" y="533403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998242" y="452318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>
            <a:endCxn id="12" idx="4"/>
          </p:cNvCxnSpPr>
          <p:nvPr/>
        </p:nvCxnSpPr>
        <p:spPr>
          <a:xfrm flipV="1">
            <a:off x="897174" y="4980386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1" idx="0"/>
            <a:endCxn id="12" idx="4"/>
          </p:cNvCxnSpPr>
          <p:nvPr/>
        </p:nvCxnSpPr>
        <p:spPr>
          <a:xfrm flipH="1" flipV="1">
            <a:off x="1226842" y="4980386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025580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99123" y="4445705"/>
            <a:ext cx="1244971" cy="1421742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56128" y="5257800"/>
            <a:ext cx="599846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8659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870222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576330" y="530547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475262" y="576267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804930" y="576267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74355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2062674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2627010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2333118" y="530547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>
            <a:endCxn id="11" idx="4"/>
          </p:cNvCxnSpPr>
          <p:nvPr/>
        </p:nvCxnSpPr>
        <p:spPr>
          <a:xfrm flipV="1">
            <a:off x="2232050" y="576267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0"/>
            <a:endCxn id="11" idx="4"/>
          </p:cNvCxnSpPr>
          <p:nvPr/>
        </p:nvCxnSpPr>
        <p:spPr>
          <a:xfrm flipH="1" flipV="1">
            <a:off x="2561718" y="576267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39629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3807727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523841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180975" y="5238749"/>
            <a:ext cx="1699588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14849" y="5238749"/>
            <a:ext cx="1618388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44691" y="6038850"/>
            <a:ext cx="618175" cy="6096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43353" y="6038850"/>
            <a:ext cx="618175" cy="6096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0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9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674" y="5372099"/>
            <a:ext cx="4638675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3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78720" y="3838575"/>
            <a:ext cx="455930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16086" y="3855085"/>
            <a:ext cx="457835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68758" y="3183096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2706685" y="3637121"/>
            <a:ext cx="288451" cy="201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2995136" y="3637121"/>
            <a:ext cx="249868" cy="217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55357" y="3848100"/>
            <a:ext cx="450215" cy="45593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6984" y="3170871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717600" y="363029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062729" y="3630612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27" idx="4"/>
          </p:cNvCxnSpPr>
          <p:nvPr/>
        </p:nvCxnSpPr>
        <p:spPr>
          <a:xfrm flipV="1">
            <a:off x="2970854" y="2950366"/>
            <a:ext cx="567531" cy="229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0"/>
            <a:endCxn id="27" idx="4"/>
          </p:cNvCxnSpPr>
          <p:nvPr/>
        </p:nvCxnSpPr>
        <p:spPr>
          <a:xfrm flipH="1" flipV="1">
            <a:off x="3538385" y="2950366"/>
            <a:ext cx="504977" cy="220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47924" y="2409825"/>
            <a:ext cx="2160983" cy="198310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40594" y="3850481"/>
            <a:ext cx="450850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97828" y="3848576"/>
            <a:ext cx="45275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18578" y="3202622"/>
            <a:ext cx="465455" cy="44513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815966" y="3848576"/>
            <a:ext cx="45656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018867" y="3856990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409769" y="3849528"/>
            <a:ext cx="456565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09083" y="3839210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12007" y="2496341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>
            <a:stCxn id="15" idx="0"/>
          </p:cNvCxnSpPr>
          <p:nvPr/>
        </p:nvCxnSpPr>
        <p:spPr>
          <a:xfrm flipV="1">
            <a:off x="4966019" y="3644423"/>
            <a:ext cx="284975" cy="206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" idx="0"/>
          </p:cNvCxnSpPr>
          <p:nvPr/>
        </p:nvCxnSpPr>
        <p:spPr>
          <a:xfrm flipH="1" flipV="1">
            <a:off x="5253225" y="3644739"/>
            <a:ext cx="270981" cy="20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677408" y="3095625"/>
            <a:ext cx="1623697" cy="129730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365585" y="3752849"/>
            <a:ext cx="541682" cy="640079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975000" y="3752850"/>
            <a:ext cx="568800" cy="640079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78720" y="3838575"/>
            <a:ext cx="455930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16086" y="3855085"/>
            <a:ext cx="457835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68758" y="3183096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2706685" y="3637121"/>
            <a:ext cx="288451" cy="201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2995136" y="3637121"/>
            <a:ext cx="249868" cy="217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55357" y="3848100"/>
            <a:ext cx="450215" cy="45593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6984" y="3170871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717600" y="363029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062729" y="3630612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27" idx="4"/>
          </p:cNvCxnSpPr>
          <p:nvPr/>
        </p:nvCxnSpPr>
        <p:spPr>
          <a:xfrm flipV="1">
            <a:off x="2970854" y="2950366"/>
            <a:ext cx="567531" cy="229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0"/>
            <a:endCxn id="27" idx="4"/>
          </p:cNvCxnSpPr>
          <p:nvPr/>
        </p:nvCxnSpPr>
        <p:spPr>
          <a:xfrm flipH="1" flipV="1">
            <a:off x="3538385" y="2950366"/>
            <a:ext cx="504977" cy="220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09826" y="2409825"/>
            <a:ext cx="5067300" cy="197167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64677" y="3858895"/>
            <a:ext cx="450850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21911" y="3856990"/>
            <a:ext cx="45275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942661" y="3211036"/>
            <a:ext cx="465455" cy="44513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787271" y="3848100"/>
            <a:ext cx="45656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947012" y="3849687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337914" y="3842225"/>
            <a:ext cx="456565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09083" y="3839210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12007" y="2496341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>
            <a:stCxn id="15" idx="0"/>
          </p:cNvCxnSpPr>
          <p:nvPr/>
        </p:nvCxnSpPr>
        <p:spPr>
          <a:xfrm flipV="1">
            <a:off x="4890102" y="3652837"/>
            <a:ext cx="284975" cy="206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" idx="0"/>
          </p:cNvCxnSpPr>
          <p:nvPr/>
        </p:nvCxnSpPr>
        <p:spPr>
          <a:xfrm flipH="1" flipV="1">
            <a:off x="5177308" y="3653153"/>
            <a:ext cx="270981" cy="20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642212" y="3163568"/>
            <a:ext cx="457200" cy="45339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/>
          <p:cNvCxnSpPr>
            <a:stCxn id="24" idx="0"/>
          </p:cNvCxnSpPr>
          <p:nvPr/>
        </p:nvCxnSpPr>
        <p:spPr>
          <a:xfrm flipV="1">
            <a:off x="6566197" y="3616958"/>
            <a:ext cx="315962" cy="225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0"/>
          </p:cNvCxnSpPr>
          <p:nvPr/>
        </p:nvCxnSpPr>
        <p:spPr>
          <a:xfrm flipH="1" flipV="1">
            <a:off x="6884391" y="3617275"/>
            <a:ext cx="291221" cy="232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9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78720" y="3838575"/>
            <a:ext cx="455930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16086" y="3855085"/>
            <a:ext cx="457835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68758" y="3183096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2706685" y="3637121"/>
            <a:ext cx="288451" cy="201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2995136" y="3637121"/>
            <a:ext cx="249868" cy="217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55357" y="3848100"/>
            <a:ext cx="450215" cy="45593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6984" y="3170871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717600" y="363029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062729" y="3630612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27" idx="4"/>
          </p:cNvCxnSpPr>
          <p:nvPr/>
        </p:nvCxnSpPr>
        <p:spPr>
          <a:xfrm flipV="1">
            <a:off x="2970854" y="2950366"/>
            <a:ext cx="567531" cy="229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0"/>
            <a:endCxn id="27" idx="4"/>
          </p:cNvCxnSpPr>
          <p:nvPr/>
        </p:nvCxnSpPr>
        <p:spPr>
          <a:xfrm flipH="1" flipV="1">
            <a:off x="3538385" y="2950366"/>
            <a:ext cx="504977" cy="220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09826" y="2409825"/>
            <a:ext cx="5019674" cy="19812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64677" y="3858895"/>
            <a:ext cx="450850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21911" y="3856990"/>
            <a:ext cx="45275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942661" y="3211036"/>
            <a:ext cx="465455" cy="44513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899771" y="3856990"/>
            <a:ext cx="45656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359796" y="3856990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50698" y="3849528"/>
            <a:ext cx="456565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09083" y="3839210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12007" y="2496341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>
            <a:stCxn id="15" idx="0"/>
          </p:cNvCxnSpPr>
          <p:nvPr/>
        </p:nvCxnSpPr>
        <p:spPr>
          <a:xfrm flipV="1">
            <a:off x="4890102" y="3652837"/>
            <a:ext cx="284975" cy="206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" idx="0"/>
          </p:cNvCxnSpPr>
          <p:nvPr/>
        </p:nvCxnSpPr>
        <p:spPr>
          <a:xfrm flipH="1" flipV="1">
            <a:off x="5177308" y="3653153"/>
            <a:ext cx="270981" cy="20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054996" y="3170871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/>
          <p:cNvCxnSpPr>
            <a:stCxn id="24" idx="0"/>
          </p:cNvCxnSpPr>
          <p:nvPr/>
        </p:nvCxnSpPr>
        <p:spPr>
          <a:xfrm flipV="1">
            <a:off x="5978981" y="3624261"/>
            <a:ext cx="315962" cy="225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0"/>
          </p:cNvCxnSpPr>
          <p:nvPr/>
        </p:nvCxnSpPr>
        <p:spPr>
          <a:xfrm flipH="1" flipV="1">
            <a:off x="6297175" y="3624578"/>
            <a:ext cx="291221" cy="232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02948" y="2496658"/>
            <a:ext cx="457200" cy="45339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endCxn id="28" idx="4"/>
          </p:cNvCxnSpPr>
          <p:nvPr/>
        </p:nvCxnSpPr>
        <p:spPr>
          <a:xfrm flipV="1">
            <a:off x="5171920" y="2950048"/>
            <a:ext cx="559628" cy="2608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8" idx="4"/>
          </p:cNvCxnSpPr>
          <p:nvPr/>
        </p:nvCxnSpPr>
        <p:spPr>
          <a:xfrm flipH="1" flipV="1">
            <a:off x="5731548" y="2950048"/>
            <a:ext cx="541241" cy="220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82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78720" y="3838575"/>
            <a:ext cx="455930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16086" y="3855085"/>
            <a:ext cx="457835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68758" y="3183096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2706685" y="3637121"/>
            <a:ext cx="288451" cy="201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2995136" y="3637121"/>
            <a:ext cx="249868" cy="217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55357" y="3848100"/>
            <a:ext cx="450215" cy="45593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6984" y="3170871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717600" y="363029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062729" y="3630612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27" idx="4"/>
          </p:cNvCxnSpPr>
          <p:nvPr/>
        </p:nvCxnSpPr>
        <p:spPr>
          <a:xfrm flipV="1">
            <a:off x="2970854" y="2950366"/>
            <a:ext cx="567531" cy="229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0"/>
            <a:endCxn id="27" idx="4"/>
          </p:cNvCxnSpPr>
          <p:nvPr/>
        </p:nvCxnSpPr>
        <p:spPr>
          <a:xfrm flipH="1" flipV="1">
            <a:off x="3538385" y="2950366"/>
            <a:ext cx="504977" cy="220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09825" y="1581150"/>
            <a:ext cx="5029200" cy="280987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64677" y="3858895"/>
            <a:ext cx="450850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21911" y="3856990"/>
            <a:ext cx="45275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942661" y="3211036"/>
            <a:ext cx="465455" cy="44513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899771" y="3856990"/>
            <a:ext cx="45656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359796" y="3856990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50698" y="3849528"/>
            <a:ext cx="456565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09083" y="3839210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12007" y="2496341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>
            <a:stCxn id="15" idx="0"/>
          </p:cNvCxnSpPr>
          <p:nvPr/>
        </p:nvCxnSpPr>
        <p:spPr>
          <a:xfrm flipV="1">
            <a:off x="4890102" y="3652837"/>
            <a:ext cx="284975" cy="206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" idx="0"/>
          </p:cNvCxnSpPr>
          <p:nvPr/>
        </p:nvCxnSpPr>
        <p:spPr>
          <a:xfrm flipH="1" flipV="1">
            <a:off x="5177308" y="3653153"/>
            <a:ext cx="270981" cy="20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054996" y="3170871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/>
          <p:cNvCxnSpPr>
            <a:stCxn id="24" idx="0"/>
          </p:cNvCxnSpPr>
          <p:nvPr/>
        </p:nvCxnSpPr>
        <p:spPr>
          <a:xfrm flipV="1">
            <a:off x="5978981" y="3624261"/>
            <a:ext cx="315962" cy="225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0"/>
          </p:cNvCxnSpPr>
          <p:nvPr/>
        </p:nvCxnSpPr>
        <p:spPr>
          <a:xfrm flipH="1" flipV="1">
            <a:off x="6297175" y="3624578"/>
            <a:ext cx="291221" cy="232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02948" y="2496658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endCxn id="28" idx="4"/>
          </p:cNvCxnSpPr>
          <p:nvPr/>
        </p:nvCxnSpPr>
        <p:spPr>
          <a:xfrm flipV="1">
            <a:off x="5171920" y="2950048"/>
            <a:ext cx="559628" cy="2608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8" idx="4"/>
          </p:cNvCxnSpPr>
          <p:nvPr/>
        </p:nvCxnSpPr>
        <p:spPr>
          <a:xfrm flipH="1" flipV="1">
            <a:off x="5731548" y="2950048"/>
            <a:ext cx="541241" cy="220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561838" y="1671479"/>
            <a:ext cx="456565" cy="45339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>
            <a:stCxn id="27" idx="0"/>
            <a:endCxn id="34" idx="4"/>
          </p:cNvCxnSpPr>
          <p:nvPr/>
        </p:nvCxnSpPr>
        <p:spPr>
          <a:xfrm flipV="1">
            <a:off x="3538385" y="2124869"/>
            <a:ext cx="1251736" cy="371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4" idx="4"/>
            <a:endCxn id="28" idx="0"/>
          </p:cNvCxnSpPr>
          <p:nvPr/>
        </p:nvCxnSpPr>
        <p:spPr>
          <a:xfrm>
            <a:off x="4790121" y="2124869"/>
            <a:ext cx="941427" cy="371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07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>
            <a:endCxn id="5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0"/>
            <a:endCxn id="5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0"/>
            <a:endCxn id="10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6674" y="4495800"/>
            <a:ext cx="4591051" cy="22860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114015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365231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8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/>
          <p:cNvCxnSpPr>
            <a:stCxn id="5" idx="0"/>
            <a:endCxn id="24" idx="4"/>
          </p:cNvCxnSpPr>
          <p:nvPr/>
        </p:nvCxnSpPr>
        <p:spPr>
          <a:xfrm flipV="1">
            <a:off x="700155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0"/>
            <a:endCxn id="24" idx="4"/>
          </p:cNvCxnSpPr>
          <p:nvPr/>
        </p:nvCxnSpPr>
        <p:spPr>
          <a:xfrm flipH="1" flipV="1">
            <a:off x="1342615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951371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3593831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7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272348" y="346880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272348" y="2529385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272348" y="158996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72348" y="650543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72348" y="4408227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5" idx="4"/>
            <a:endCxn id="4" idx="0"/>
          </p:cNvCxnSpPr>
          <p:nvPr/>
        </p:nvCxnSpPr>
        <p:spPr>
          <a:xfrm>
            <a:off x="2558951" y="1251045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58951" y="2190466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58951" y="3129887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8951" y="4069308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7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9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674" y="3705225"/>
            <a:ext cx="4591051" cy="307657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6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9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6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114015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6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365231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>
            <a:stCxn id="4" idx="0"/>
            <a:endCxn id="23" idx="4"/>
          </p:cNvCxnSpPr>
          <p:nvPr/>
        </p:nvCxnSpPr>
        <p:spPr>
          <a:xfrm flipV="1">
            <a:off x="700155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0"/>
            <a:endCxn id="23" idx="4"/>
          </p:cNvCxnSpPr>
          <p:nvPr/>
        </p:nvCxnSpPr>
        <p:spPr>
          <a:xfrm flipH="1" flipV="1">
            <a:off x="1342615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51371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593831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217922" y="37719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prstClr val="white"/>
              </a:solidFill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/>
          <p:cNvCxnSpPr>
            <a:endCxn id="29" idx="3"/>
          </p:cNvCxnSpPr>
          <p:nvPr/>
        </p:nvCxnSpPr>
        <p:spPr>
          <a:xfrm flipV="1">
            <a:off x="1309682" y="4162145"/>
            <a:ext cx="975195" cy="406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9" idx="5"/>
          </p:cNvCxnSpPr>
          <p:nvPr/>
        </p:nvCxnSpPr>
        <p:spPr>
          <a:xfrm flipH="1" flipV="1">
            <a:off x="2608167" y="4162145"/>
            <a:ext cx="985664" cy="4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7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6274" y="3952875"/>
            <a:ext cx="1190626" cy="4667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86149" y="3952874"/>
            <a:ext cx="1190626" cy="4667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Sensor(s)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081211" y="3203898"/>
            <a:ext cx="1190626" cy="3333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81211" y="3952874"/>
            <a:ext cx="1190624" cy="4667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81211" y="4917426"/>
            <a:ext cx="1190624" cy="3117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1271587" y="4419600"/>
            <a:ext cx="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271587" y="5029200"/>
            <a:ext cx="809624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6" idx="0"/>
          </p:cNvCxnSpPr>
          <p:nvPr/>
        </p:nvCxnSpPr>
        <p:spPr>
          <a:xfrm flipH="1">
            <a:off x="2676523" y="4419599"/>
            <a:ext cx="2" cy="497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2"/>
            <a:endCxn id="5" idx="0"/>
          </p:cNvCxnSpPr>
          <p:nvPr/>
        </p:nvCxnSpPr>
        <p:spPr>
          <a:xfrm flipH="1">
            <a:off x="2676523" y="3537272"/>
            <a:ext cx="1" cy="415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81460" y="4419600"/>
            <a:ext cx="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3271837" y="5029198"/>
            <a:ext cx="809624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3"/>
            <a:endCxn id="5" idx="1"/>
          </p:cNvCxnSpPr>
          <p:nvPr/>
        </p:nvCxnSpPr>
        <p:spPr>
          <a:xfrm flipV="1">
            <a:off x="1866900" y="4186237"/>
            <a:ext cx="21431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271835" y="4198771"/>
            <a:ext cx="21431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0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1520" y="59289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1520" y="52050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c 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1520" y="4501632"/>
            <a:ext cx="891028" cy="4162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  <a:p>
            <a:pPr algn="ctr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stCxn id="4" idx="2"/>
            <a:endCxn id="3" idx="0"/>
          </p:cNvCxnSpPr>
          <p:nvPr/>
        </p:nvCxnSpPr>
        <p:spPr>
          <a:xfrm>
            <a:off x="1177034" y="4917885"/>
            <a:ext cx="0" cy="2871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177034" y="5638801"/>
            <a:ext cx="3554" cy="2931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05481" y="4938361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4018" y="5682737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" y="4434840"/>
            <a:ext cx="1005840" cy="2019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7187" y="6469680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32760" y="59289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32760" y="52050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= m 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25258" y="5682737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79420" y="5120640"/>
            <a:ext cx="998220" cy="133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218427" y="646968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478274" y="5638801"/>
            <a:ext cx="0" cy="28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019300" y="3931920"/>
            <a:ext cx="723900" cy="2438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Adversary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>
            <a:stCxn id="4" idx="3"/>
          </p:cNvCxnSpPr>
          <p:nvPr/>
        </p:nvCxnSpPr>
        <p:spPr>
          <a:xfrm flipV="1">
            <a:off x="1622548" y="4701540"/>
            <a:ext cx="1855726" cy="82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1" idx="0"/>
          </p:cNvCxnSpPr>
          <p:nvPr/>
        </p:nvCxnSpPr>
        <p:spPr>
          <a:xfrm>
            <a:off x="3478274" y="4701540"/>
            <a:ext cx="256" cy="4191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45840" y="4491396"/>
            <a:ext cx="1108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 CHANNEL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34310" y="4444491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>
            <a:stCxn id="3" idx="3"/>
            <a:endCxn id="18" idx="1"/>
          </p:cNvCxnSpPr>
          <p:nvPr/>
        </p:nvCxnSpPr>
        <p:spPr>
          <a:xfrm>
            <a:off x="1622548" y="5423422"/>
            <a:ext cx="1410212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95450" y="5484684"/>
            <a:ext cx="1459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UNSECURED CHANNEL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28979" y="5190896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>
            <a:stCxn id="25" idx="2"/>
          </p:cNvCxnSpPr>
          <p:nvPr/>
        </p:nvCxnSpPr>
        <p:spPr>
          <a:xfrm>
            <a:off x="2381250" y="4175760"/>
            <a:ext cx="3810" cy="121703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4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019300" y="3863340"/>
            <a:ext cx="723900" cy="3124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Adversary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166869" y="4761717"/>
            <a:ext cx="1855726" cy="8219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7" idx="0"/>
          </p:cNvCxnSpPr>
          <p:nvPr/>
        </p:nvCxnSpPr>
        <p:spPr>
          <a:xfrm flipH="1">
            <a:off x="1172463" y="4763532"/>
            <a:ext cx="3294" cy="441526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34697" y="4536038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622548" y="5423422"/>
            <a:ext cx="1410212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05615" y="5417690"/>
            <a:ext cx="1327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UNSECURED CHANNEL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28979" y="5190896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655570" y="4192697"/>
            <a:ext cx="3810" cy="121703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6949" y="59289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6949" y="52050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(m) = c 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9447" y="5682737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3609" y="5120640"/>
            <a:ext cx="998220" cy="133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07022" y="6514358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rot="10800000">
            <a:off x="1172463" y="5638801"/>
            <a:ext cx="0" cy="28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028694" y="5999866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028694" y="5275966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= m 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28694" y="4572540"/>
            <a:ext cx="891028" cy="4162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  <a:p>
            <a:pPr algn="ctr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975354" y="4505748"/>
            <a:ext cx="1005840" cy="2019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214361" y="6540588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463549" y="4195918"/>
            <a:ext cx="0" cy="54526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78682" y="4768330"/>
            <a:ext cx="1327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UNSECURED CHANNEL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474208" y="4988794"/>
            <a:ext cx="0" cy="28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74208" y="5712694"/>
            <a:ext cx="0" cy="28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489568" y="4983774"/>
            <a:ext cx="177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19416" y="5728234"/>
            <a:ext cx="177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6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939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00931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952078" y="281940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678602" y="139434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5487534" y="1994848"/>
            <a:ext cx="477671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5965205" y="1994848"/>
            <a:ext cx="2273476" cy="824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05866" y="2797792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74401" y="2797792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042237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132396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9" idx="0"/>
            <a:endCxn id="4" idx="4"/>
          </p:cNvCxnSpPr>
          <p:nvPr/>
        </p:nvCxnSpPr>
        <p:spPr>
          <a:xfrm flipV="1">
            <a:off x="4592469" y="1994848"/>
            <a:ext cx="1372736" cy="802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0"/>
            <a:endCxn id="4" idx="4"/>
          </p:cNvCxnSpPr>
          <p:nvPr/>
        </p:nvCxnSpPr>
        <p:spPr>
          <a:xfrm flipV="1">
            <a:off x="3661004" y="1994848"/>
            <a:ext cx="2304201" cy="802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0"/>
            <a:endCxn id="4" idx="4"/>
          </p:cNvCxnSpPr>
          <p:nvPr/>
        </p:nvCxnSpPr>
        <p:spPr>
          <a:xfrm flipH="1" flipV="1">
            <a:off x="5965205" y="1994848"/>
            <a:ext cx="453794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0"/>
            <a:endCxn id="4" idx="4"/>
          </p:cNvCxnSpPr>
          <p:nvPr/>
        </p:nvCxnSpPr>
        <p:spPr>
          <a:xfrm flipH="1" flipV="1">
            <a:off x="5965205" y="1994848"/>
            <a:ext cx="1363635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14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99710" y="1908809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779010" y="305212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79550" y="2143441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929947" y="3052126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208462" y="396017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34483" y="2290921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97408" y="3052126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579549" y="3605529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197408" y="4154486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5753735" y="2143442"/>
            <a:ext cx="825815" cy="23463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0"/>
          </p:cNvCxnSpPr>
          <p:nvPr/>
        </p:nvCxnSpPr>
        <p:spPr>
          <a:xfrm>
            <a:off x="6806562" y="2612706"/>
            <a:ext cx="617859" cy="43942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4"/>
          </p:cNvCxnSpPr>
          <p:nvPr/>
        </p:nvCxnSpPr>
        <p:spPr>
          <a:xfrm flipH="1">
            <a:off x="6806561" y="2612706"/>
            <a:ext cx="2" cy="9906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9" idx="2"/>
          </p:cNvCxnSpPr>
          <p:nvPr/>
        </p:nvCxnSpPr>
        <p:spPr>
          <a:xfrm>
            <a:off x="6123303" y="3520757"/>
            <a:ext cx="456246" cy="31940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4"/>
          </p:cNvCxnSpPr>
          <p:nvPr/>
        </p:nvCxnSpPr>
        <p:spPr>
          <a:xfrm flipH="1">
            <a:off x="6159181" y="2612706"/>
            <a:ext cx="647382" cy="43942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4"/>
          </p:cNvCxnSpPr>
          <p:nvPr/>
        </p:nvCxnSpPr>
        <p:spPr>
          <a:xfrm flipH="1">
            <a:off x="7018812" y="3521391"/>
            <a:ext cx="405609" cy="31877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4"/>
            <a:endCxn id="9" idx="2"/>
          </p:cNvCxnSpPr>
          <p:nvPr/>
        </p:nvCxnSpPr>
        <p:spPr>
          <a:xfrm>
            <a:off x="5006023" y="3521392"/>
            <a:ext cx="1573526" cy="31877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4"/>
            <a:endCxn id="6" idx="0"/>
          </p:cNvCxnSpPr>
          <p:nvPr/>
        </p:nvCxnSpPr>
        <p:spPr>
          <a:xfrm>
            <a:off x="4361496" y="2760186"/>
            <a:ext cx="73979" cy="119999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9" idx="4"/>
          </p:cNvCxnSpPr>
          <p:nvPr/>
        </p:nvCxnSpPr>
        <p:spPr>
          <a:xfrm flipV="1">
            <a:off x="4662486" y="4074794"/>
            <a:ext cx="2144076" cy="12001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0" idx="2"/>
          </p:cNvCxnSpPr>
          <p:nvPr/>
        </p:nvCxnSpPr>
        <p:spPr>
          <a:xfrm>
            <a:off x="6805451" y="4072571"/>
            <a:ext cx="391957" cy="31654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0" idx="0"/>
          </p:cNvCxnSpPr>
          <p:nvPr/>
        </p:nvCxnSpPr>
        <p:spPr>
          <a:xfrm>
            <a:off x="7421404" y="3537582"/>
            <a:ext cx="3017" cy="6169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4"/>
            <a:endCxn id="3" idx="0"/>
          </p:cNvCxnSpPr>
          <p:nvPr/>
        </p:nvCxnSpPr>
        <p:spPr>
          <a:xfrm>
            <a:off x="4361496" y="2760186"/>
            <a:ext cx="644527" cy="29194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" idx="4"/>
          </p:cNvCxnSpPr>
          <p:nvPr/>
        </p:nvCxnSpPr>
        <p:spPr>
          <a:xfrm flipH="1">
            <a:off x="4659471" y="3521392"/>
            <a:ext cx="346552" cy="67341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" idx="4"/>
          </p:cNvCxnSpPr>
          <p:nvPr/>
        </p:nvCxnSpPr>
        <p:spPr>
          <a:xfrm flipH="1">
            <a:off x="4979354" y="2378074"/>
            <a:ext cx="547369" cy="6740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" idx="0"/>
          </p:cNvCxnSpPr>
          <p:nvPr/>
        </p:nvCxnSpPr>
        <p:spPr>
          <a:xfrm>
            <a:off x="5526723" y="2378074"/>
            <a:ext cx="630237" cy="6740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n 27"/>
          <p:cNvSpPr/>
          <p:nvPr/>
        </p:nvSpPr>
        <p:spPr>
          <a:xfrm>
            <a:off x="4245611" y="622857"/>
            <a:ext cx="965200" cy="703420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Station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6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985510" y="20958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187315" y="30108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82665" y="29911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83070" y="300450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733290" y="392080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407977" y="39119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503168" y="39119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4619625" y="1549082"/>
            <a:ext cx="876300" cy="698818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16550" y="2566987"/>
            <a:ext cx="756920" cy="437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14110" y="2566987"/>
            <a:ext cx="45085" cy="425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</p:cNvCxnSpPr>
          <p:nvPr/>
        </p:nvCxnSpPr>
        <p:spPr>
          <a:xfrm flipH="1" flipV="1">
            <a:off x="6256021" y="2568894"/>
            <a:ext cx="754062" cy="435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0"/>
            <a:endCxn id="3" idx="4"/>
          </p:cNvCxnSpPr>
          <p:nvPr/>
        </p:nvCxnSpPr>
        <p:spPr>
          <a:xfrm flipH="1" flipV="1">
            <a:off x="5414328" y="3480117"/>
            <a:ext cx="220662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  <a:endCxn id="4" idx="4"/>
          </p:cNvCxnSpPr>
          <p:nvPr/>
        </p:nvCxnSpPr>
        <p:spPr>
          <a:xfrm flipH="1" flipV="1">
            <a:off x="6309678" y="3460432"/>
            <a:ext cx="420503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</p:cNvCxnSpPr>
          <p:nvPr/>
        </p:nvCxnSpPr>
        <p:spPr>
          <a:xfrm flipV="1">
            <a:off x="4960303" y="3469323"/>
            <a:ext cx="414337" cy="451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8" idx="1"/>
            <a:endCxn id="4" idx="4"/>
          </p:cNvCxnSpPr>
          <p:nvPr/>
        </p:nvCxnSpPr>
        <p:spPr>
          <a:xfrm flipV="1">
            <a:off x="6032430" y="3460432"/>
            <a:ext cx="277248" cy="507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66777" y="3899217"/>
            <a:ext cx="448310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6854" y="436728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not use this figure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985510" y="20958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187315" y="30108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82665" y="29911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83070" y="300450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610100" y="392144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212715" y="391953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848985" y="391953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455410" y="39125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416550" y="2566987"/>
            <a:ext cx="756920" cy="437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214110" y="2566987"/>
            <a:ext cx="45085" cy="425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256020" y="2568892"/>
            <a:ext cx="750570" cy="4362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423535" y="3483292"/>
            <a:ext cx="45085" cy="4298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358255" y="3461067"/>
            <a:ext cx="320040" cy="450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08855" y="3469322"/>
            <a:ext cx="565785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017260" y="3469322"/>
            <a:ext cx="285750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678295" y="4388802"/>
            <a:ext cx="331788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786880" y="48199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n 9"/>
          <p:cNvSpPr/>
          <p:nvPr/>
        </p:nvSpPr>
        <p:spPr>
          <a:xfrm>
            <a:off x="4503420" y="1508682"/>
            <a:ext cx="965200" cy="703420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Station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82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780239" y="299815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9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1000" b="1" baseline="-25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34844" y="2396316"/>
            <a:ext cx="1091227" cy="606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3" idx="0"/>
            <a:endCxn id="19" idx="2"/>
          </p:cNvCxnSpPr>
          <p:nvPr/>
        </p:nvCxnSpPr>
        <p:spPr>
          <a:xfrm flipH="1" flipV="1">
            <a:off x="6253083" y="2392083"/>
            <a:ext cx="55247" cy="587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</p:cNvCxnSpPr>
          <p:nvPr/>
        </p:nvCxnSpPr>
        <p:spPr>
          <a:xfrm flipH="1" flipV="1">
            <a:off x="6489382" y="2412009"/>
            <a:ext cx="1517870" cy="5861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044660" y="3459476"/>
            <a:ext cx="249078" cy="4425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317906" y="3452249"/>
            <a:ext cx="421276" cy="437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4" idx="0"/>
          </p:cNvCxnSpPr>
          <p:nvPr/>
        </p:nvCxnSpPr>
        <p:spPr>
          <a:xfrm flipV="1">
            <a:off x="4710808" y="3459479"/>
            <a:ext cx="322580" cy="442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5" idx="2"/>
          </p:cNvCxnSpPr>
          <p:nvPr/>
        </p:nvCxnSpPr>
        <p:spPr>
          <a:xfrm flipV="1">
            <a:off x="6532378" y="4359273"/>
            <a:ext cx="304086" cy="4298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16784" y="1922818"/>
            <a:ext cx="472598" cy="469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/>
          <p:cNvCxnSpPr>
            <a:stCxn id="19" idx="3"/>
          </p:cNvCxnSpPr>
          <p:nvPr/>
        </p:nvCxnSpPr>
        <p:spPr>
          <a:xfrm flipV="1">
            <a:off x="6489382" y="2155866"/>
            <a:ext cx="420053" cy="1585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821140" y="3000055"/>
            <a:ext cx="472598" cy="469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stCxn id="35" idx="6"/>
            <a:endCxn id="28" idx="1"/>
          </p:cNvCxnSpPr>
          <p:nvPr/>
        </p:nvCxnSpPr>
        <p:spPr>
          <a:xfrm>
            <a:off x="4489352" y="3230876"/>
            <a:ext cx="331788" cy="3812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072440" y="3902073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909435" y="193272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/>
          </a:p>
        </p:txBody>
      </p:sp>
      <p:sp>
        <p:nvSpPr>
          <p:cNvPr id="34" name="Oval 33"/>
          <p:cNvSpPr/>
          <p:nvPr/>
        </p:nvSpPr>
        <p:spPr>
          <a:xfrm>
            <a:off x="4482208" y="3902073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032152" y="30022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/>
          </a:p>
        </p:txBody>
      </p:sp>
      <p:sp>
        <p:nvSpPr>
          <p:cNvPr id="38" name="Oval 37"/>
          <p:cNvSpPr/>
          <p:nvPr/>
        </p:nvSpPr>
        <p:spPr>
          <a:xfrm>
            <a:off x="6298062" y="478916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600165" y="3890008"/>
            <a:ext cx="472598" cy="469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394549" y="3902073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072031" y="2979737"/>
            <a:ext cx="472598" cy="469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6555266" y="3214369"/>
            <a:ext cx="317182" cy="111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872357" y="299180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870623" y="1827234"/>
            <a:ext cx="1523926" cy="66510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933826" y="2908407"/>
            <a:ext cx="1415330" cy="6297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489382" y="3832580"/>
            <a:ext cx="1435418" cy="58839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966316" y="2893536"/>
            <a:ext cx="1428233" cy="60408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6" idx="0"/>
          </p:cNvCxnSpPr>
          <p:nvPr/>
        </p:nvCxnSpPr>
        <p:spPr>
          <a:xfrm flipV="1">
            <a:off x="5980695" y="3451211"/>
            <a:ext cx="322580" cy="442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752095" y="389380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/>
          <p:cNvCxnSpPr>
            <a:stCxn id="47" idx="2"/>
          </p:cNvCxnSpPr>
          <p:nvPr/>
        </p:nvCxnSpPr>
        <p:spPr>
          <a:xfrm flipH="1" flipV="1">
            <a:off x="7072763" y="4129602"/>
            <a:ext cx="321786" cy="1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n 38"/>
          <p:cNvSpPr/>
          <p:nvPr/>
        </p:nvSpPr>
        <p:spPr>
          <a:xfrm>
            <a:off x="4515257" y="1244917"/>
            <a:ext cx="965200" cy="703420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Station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89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67400" y="20002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867400" y="28003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857875" y="36004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096000" y="24574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096000" y="32575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76925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86475" y="40576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99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586797" y="20002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586797" y="28003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577272" y="36004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815397" y="24574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815397" y="32575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96322" y="44005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805872" y="40576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349047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7263447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6804977" y="34842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575742" y="3943985"/>
            <a:ext cx="458470" cy="4559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0"/>
          </p:cNvCxnSpPr>
          <p:nvPr/>
        </p:nvCxnSpPr>
        <p:spPr>
          <a:xfrm flipH="1" flipV="1">
            <a:off x="7036118" y="3940175"/>
            <a:ext cx="455929" cy="460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948612" y="439229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76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275</Words>
  <Application>Microsoft Office PowerPoint</Application>
  <PresentationFormat>Widescreen</PresentationFormat>
  <Paragraphs>297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 Shah</dc:creator>
  <cp:lastModifiedBy>Kavit Shah</cp:lastModifiedBy>
  <cp:revision>58</cp:revision>
  <dcterms:created xsi:type="dcterms:W3CDTF">2015-01-12T22:29:19Z</dcterms:created>
  <dcterms:modified xsi:type="dcterms:W3CDTF">2015-02-05T00:29:05Z</dcterms:modified>
</cp:coreProperties>
</file>