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5" r:id="rId9"/>
    <p:sldId id="278" r:id="rId10"/>
    <p:sldId id="262" r:id="rId11"/>
    <p:sldId id="263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3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99710" y="190880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79010" y="305212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9550" y="2143441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947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08462" y="396017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08461" y="258286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97408" y="305212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79549" y="3605529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97408" y="4154486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5753735" y="2143442"/>
            <a:ext cx="825815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806562" y="2612706"/>
            <a:ext cx="617859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 flipH="1">
            <a:off x="6806561" y="2612706"/>
            <a:ext cx="2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2"/>
          </p:cNvCxnSpPr>
          <p:nvPr/>
        </p:nvCxnSpPr>
        <p:spPr>
          <a:xfrm>
            <a:off x="6123303" y="3520757"/>
            <a:ext cx="456246" cy="31940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 flipH="1">
            <a:off x="6159181" y="2612706"/>
            <a:ext cx="647382" cy="439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4"/>
          </p:cNvCxnSpPr>
          <p:nvPr/>
        </p:nvCxnSpPr>
        <p:spPr>
          <a:xfrm flipH="1">
            <a:off x="7018812" y="3521391"/>
            <a:ext cx="405609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4"/>
            <a:endCxn id="9" idx="2"/>
          </p:cNvCxnSpPr>
          <p:nvPr/>
        </p:nvCxnSpPr>
        <p:spPr>
          <a:xfrm>
            <a:off x="5006023" y="3521392"/>
            <a:ext cx="1573526" cy="3187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6" idx="0"/>
          </p:cNvCxnSpPr>
          <p:nvPr/>
        </p:nvCxnSpPr>
        <p:spPr>
          <a:xfrm>
            <a:off x="4435474" y="3052127"/>
            <a:ext cx="1" cy="90805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4"/>
          </p:cNvCxnSpPr>
          <p:nvPr/>
        </p:nvCxnSpPr>
        <p:spPr>
          <a:xfrm flipV="1">
            <a:off x="4662486" y="4074794"/>
            <a:ext cx="2144076" cy="12001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2"/>
          </p:cNvCxnSpPr>
          <p:nvPr/>
        </p:nvCxnSpPr>
        <p:spPr>
          <a:xfrm>
            <a:off x="6805451" y="4072571"/>
            <a:ext cx="391957" cy="3165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0"/>
          </p:cNvCxnSpPr>
          <p:nvPr/>
        </p:nvCxnSpPr>
        <p:spPr>
          <a:xfrm>
            <a:off x="7421404" y="3537582"/>
            <a:ext cx="3017" cy="6169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3" idx="0"/>
          </p:cNvCxnSpPr>
          <p:nvPr/>
        </p:nvCxnSpPr>
        <p:spPr>
          <a:xfrm>
            <a:off x="4662486" y="2817495"/>
            <a:ext cx="343537" cy="23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flipH="1">
            <a:off x="4659471" y="3521392"/>
            <a:ext cx="346552" cy="6734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" idx="4"/>
          </p:cNvCxnSpPr>
          <p:nvPr/>
        </p:nvCxnSpPr>
        <p:spPr>
          <a:xfrm flipH="1">
            <a:off x="4979354" y="2378074"/>
            <a:ext cx="547369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4376102" y="777715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endCxn id="5" idx="0"/>
          </p:cNvCxnSpPr>
          <p:nvPr/>
        </p:nvCxnSpPr>
        <p:spPr>
          <a:xfrm>
            <a:off x="5526723" y="2378074"/>
            <a:ext cx="630237" cy="6740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8295" y="4388802"/>
            <a:ext cx="33178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68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V="1">
            <a:off x="6315393" y="4388802"/>
            <a:ext cx="362902" cy="43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883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44317" y="2799030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000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34844" y="2396316"/>
            <a:ext cx="1091227" cy="606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3" idx="0"/>
            <a:endCxn id="19" idx="2"/>
          </p:cNvCxnSpPr>
          <p:nvPr/>
        </p:nvCxnSpPr>
        <p:spPr>
          <a:xfrm flipH="1" flipV="1">
            <a:off x="6253083" y="2392083"/>
            <a:ext cx="55247" cy="5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503652" y="2403040"/>
            <a:ext cx="1467678" cy="395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44660" y="3459476"/>
            <a:ext cx="249078" cy="442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5" idx="0"/>
          </p:cNvCxnSpPr>
          <p:nvPr/>
        </p:nvCxnSpPr>
        <p:spPr>
          <a:xfrm flipH="1" flipV="1">
            <a:off x="6358255" y="3461067"/>
            <a:ext cx="261224" cy="459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0"/>
          </p:cNvCxnSpPr>
          <p:nvPr/>
        </p:nvCxnSpPr>
        <p:spPr>
          <a:xfrm flipV="1">
            <a:off x="4710808" y="3459479"/>
            <a:ext cx="322580" cy="442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5" idx="2"/>
          </p:cNvCxnSpPr>
          <p:nvPr/>
        </p:nvCxnSpPr>
        <p:spPr>
          <a:xfrm flipV="1">
            <a:off x="6315393" y="4390072"/>
            <a:ext cx="304086" cy="42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6784" y="1922818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V="1">
            <a:off x="6489382" y="2155866"/>
            <a:ext cx="420053" cy="1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21140" y="3000055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 flipV="1">
            <a:off x="4503958" y="3234688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072440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09435" y="19327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4482208" y="3902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32152" y="30022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6081077" y="481996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83180" y="392080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66415" y="415543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77564" y="393287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72031" y="2979737"/>
            <a:ext cx="472598" cy="4692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555266" y="3214369"/>
            <a:ext cx="317182" cy="111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72357" y="29918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0623" y="1827234"/>
            <a:ext cx="1597422" cy="6858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96142" y="2871469"/>
            <a:ext cx="1597422" cy="6858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226296" y="3823495"/>
            <a:ext cx="1518022" cy="67381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84434" y="2908407"/>
            <a:ext cx="1577624" cy="62973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221</Words>
  <Application>Microsoft Office PowerPoint</Application>
  <PresentationFormat>Widescreen</PresentationFormat>
  <Paragraphs>250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46</cp:revision>
  <dcterms:created xsi:type="dcterms:W3CDTF">2015-01-12T22:29:19Z</dcterms:created>
  <dcterms:modified xsi:type="dcterms:W3CDTF">2015-02-03T04:52:54Z</dcterms:modified>
</cp:coreProperties>
</file>