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</a:t>
            </a: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619625" y="1549082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6678295" y="4388802"/>
            <a:ext cx="39137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3070" y="482060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smtClean="0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9734" y="394906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43629" y="394906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01364" y="3265805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88652" y="371538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31552" y="371538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36097" y="3941445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362" y="325818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66602" y="371665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09502" y="371665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34092" y="2915920"/>
            <a:ext cx="680720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216717" y="2915920"/>
            <a:ext cx="691515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4322" y="2343785"/>
            <a:ext cx="2739390" cy="217043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23267" y="394398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162" y="3941445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57277" y="3274060"/>
            <a:ext cx="459740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6152" y="3719195"/>
            <a:ext cx="341630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387782" y="3719195"/>
            <a:ext cx="343535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91057" y="3941445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887" y="3146425"/>
            <a:ext cx="2056765" cy="136715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89352" y="3941445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2512" y="3834765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6077" y="394144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7" y="3831590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18087" y="394271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9387" y="2464118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0"/>
          </p:cNvCxnSpPr>
          <p:nvPr/>
        </p:nvCxnSpPr>
        <p:spPr>
          <a:xfrm flipV="1">
            <a:off x="6315393" y="4388802"/>
            <a:ext cx="362902" cy="43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883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131</Words>
  <Application>Microsoft Office PowerPoint</Application>
  <PresentationFormat>Widescreen</PresentationFormat>
  <Paragraphs>162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31</cp:revision>
  <dcterms:created xsi:type="dcterms:W3CDTF">2015-01-12T22:29:19Z</dcterms:created>
  <dcterms:modified xsi:type="dcterms:W3CDTF">2015-01-28T05:26:17Z</dcterms:modified>
</cp:coreProperties>
</file>