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44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82296" cy="8229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AF54-2AD9-468C-807B-634631568B63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177D-50F7-4D66-BAB4-5279F6C0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1177D-50F7-4D66-BAB4-5279F6C0C8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4619625" y="1549082"/>
            <a:ext cx="805815" cy="685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0"/>
          </p:cNvCxnSpPr>
          <p:nvPr/>
        </p:nvCxnSpPr>
        <p:spPr>
          <a:xfrm flipH="1" flipV="1">
            <a:off x="6678295" y="4388802"/>
            <a:ext cx="39137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3070" y="482060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smtClean="0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59734" y="394906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43629" y="394906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301364" y="3265805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88652" y="371538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31552" y="371538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336097" y="3941445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78362" y="325818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66602" y="371665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909502" y="371665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34092" y="2915920"/>
            <a:ext cx="680720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216717" y="2915920"/>
            <a:ext cx="691515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4322" y="2343785"/>
            <a:ext cx="2739390" cy="217043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23267" y="394398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07162" y="3941445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157277" y="3274060"/>
            <a:ext cx="459740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046152" y="3719195"/>
            <a:ext cx="341630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387782" y="3719195"/>
            <a:ext cx="343535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91057" y="3941445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03887" y="3146425"/>
            <a:ext cx="2056765" cy="136715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789352" y="3941445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72512" y="3834765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86077" y="394144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0507" y="3831590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18087" y="394271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89387" y="2464118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67400" y="20002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7400" y="28003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75" y="36004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24574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32575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6925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86475" y="40576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6797" y="20002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6797" y="2800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7272" y="36004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5397" y="24574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5397" y="32575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96322" y="44005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05872" y="40576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490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2634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4977" y="34842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75742" y="3943985"/>
            <a:ext cx="458470" cy="45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 flipH="1" flipV="1">
            <a:off x="7036118" y="3940175"/>
            <a:ext cx="455929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48612" y="43922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1159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822722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8830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1427762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1757430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5387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986950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93058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91990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flipH="1" flipV="1">
            <a:off x="2921658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444150" y="3825830"/>
            <a:ext cx="458470" cy="211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78594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600157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4306265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4205197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0"/>
            <a:endCxn id="28" idx="4"/>
          </p:cNvCxnSpPr>
          <p:nvPr/>
        </p:nvCxnSpPr>
        <p:spPr>
          <a:xfrm flipH="1" flipV="1">
            <a:off x="4534865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42822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5764385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470493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endCxn id="33" idx="4"/>
          </p:cNvCxnSpPr>
          <p:nvPr/>
        </p:nvCxnSpPr>
        <p:spPr>
          <a:xfrm flipV="1">
            <a:off x="5369425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33" idx="4"/>
          </p:cNvCxnSpPr>
          <p:nvPr/>
        </p:nvCxnSpPr>
        <p:spPr>
          <a:xfrm flipH="1" flipV="1">
            <a:off x="5699093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11807" y="299715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>
            <a:stCxn id="28" idx="0"/>
            <a:endCxn id="36" idx="4"/>
          </p:cNvCxnSpPr>
          <p:nvPr/>
        </p:nvCxnSpPr>
        <p:spPr>
          <a:xfrm flipV="1">
            <a:off x="4534865" y="3454355"/>
            <a:ext cx="605542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H="1" flipV="1">
            <a:off x="5140407" y="3455037"/>
            <a:ext cx="558686" cy="370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48</Words>
  <Application>Microsoft Office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12</cp:revision>
  <dcterms:created xsi:type="dcterms:W3CDTF">2015-01-12T22:29:19Z</dcterms:created>
  <dcterms:modified xsi:type="dcterms:W3CDTF">2015-01-16T21:50:57Z</dcterms:modified>
</cp:coreProperties>
</file>