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76" r:id="rId5"/>
    <p:sldId id="265" r:id="rId6"/>
    <p:sldId id="260" r:id="rId7"/>
    <p:sldId id="284" r:id="rId8"/>
    <p:sldId id="278" r:id="rId9"/>
    <p:sldId id="262" r:id="rId10"/>
    <p:sldId id="263" r:id="rId11"/>
    <p:sldId id="266" r:id="rId12"/>
    <p:sldId id="264" r:id="rId13"/>
    <p:sldId id="267" r:id="rId14"/>
    <p:sldId id="268" r:id="rId15"/>
    <p:sldId id="269" r:id="rId16"/>
    <p:sldId id="261" r:id="rId17"/>
    <p:sldId id="280" r:id="rId18"/>
    <p:sldId id="281" r:id="rId19"/>
    <p:sldId id="282" r:id="rId20"/>
    <p:sldId id="270" r:id="rId21"/>
    <p:sldId id="271" r:id="rId22"/>
    <p:sldId id="272" r:id="rId23"/>
    <p:sldId id="273" r:id="rId24"/>
    <p:sldId id="274" r:id="rId25"/>
    <p:sldId id="279" r:id="rId26"/>
    <p:sldId id="283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E8E45-F33B-4999-89F6-206ECA13D16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A828C95-D0DF-47C7-837E-AD1B02D8BD52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Manufacturer in Africa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AD7D99-A653-4CE3-95A2-7CEF7A9EAC07}" type="parTrans" cxnId="{9C46D140-13B9-4EDF-9B36-3F66B58F23CE}">
      <dgm:prSet/>
      <dgm:spPr/>
      <dgm:t>
        <a:bodyPr/>
        <a:lstStyle/>
        <a:p>
          <a:endParaRPr lang="en-US"/>
        </a:p>
      </dgm:t>
    </dgm:pt>
    <dgm:pt modelId="{B0A82B6A-8E98-49BB-B9AC-7E4E2A55031B}" type="sibTrans" cxnId="{9C46D140-13B9-4EDF-9B36-3F66B58F23CE}">
      <dgm:prSet/>
      <dgm:spPr/>
      <dgm:t>
        <a:bodyPr/>
        <a:lstStyle/>
        <a:p>
          <a:endParaRPr lang="en-US"/>
        </a:p>
      </dgm:t>
    </dgm:pt>
    <dgm:pt modelId="{68E176AA-4E63-4F05-A963-AACE3BF067DC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Wholesaler in USA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9B2076-AA07-4207-856A-C0D63A92146A}" type="parTrans" cxnId="{048B8236-2E3E-42CD-94F4-24725ED76EFC}">
      <dgm:prSet/>
      <dgm:spPr/>
      <dgm:t>
        <a:bodyPr/>
        <a:lstStyle/>
        <a:p>
          <a:endParaRPr lang="en-US"/>
        </a:p>
      </dgm:t>
    </dgm:pt>
    <dgm:pt modelId="{79BCC628-7C16-47E6-9FCC-A5D8EF52060F}" type="sibTrans" cxnId="{048B8236-2E3E-42CD-94F4-24725ED76EFC}">
      <dgm:prSet/>
      <dgm:spPr/>
      <dgm:t>
        <a:bodyPr/>
        <a:lstStyle/>
        <a:p>
          <a:endParaRPr lang="en-US"/>
        </a:p>
      </dgm:t>
    </dgm:pt>
    <dgm:pt modelId="{A6F21AED-6401-49E7-819D-CCB8BF135561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State Level  Reseller</a:t>
          </a:r>
        </a:p>
      </dgm:t>
    </dgm:pt>
    <dgm:pt modelId="{ED1A830C-D5A6-4B8A-BDC2-00AE495FF15F}" type="parTrans" cxnId="{7C3A96B0-76C8-41B6-8620-6CB2046A812F}">
      <dgm:prSet/>
      <dgm:spPr/>
      <dgm:t>
        <a:bodyPr/>
        <a:lstStyle/>
        <a:p>
          <a:endParaRPr lang="en-US"/>
        </a:p>
      </dgm:t>
    </dgm:pt>
    <dgm:pt modelId="{2E52D958-38D0-4979-84EA-04969CA072DC}" type="sibTrans" cxnId="{7C3A96B0-76C8-41B6-8620-6CB2046A812F}">
      <dgm:prSet/>
      <dgm:spPr/>
      <dgm:t>
        <a:bodyPr/>
        <a:lstStyle/>
        <a:p>
          <a:endParaRPr lang="en-US"/>
        </a:p>
      </dgm:t>
    </dgm:pt>
    <dgm:pt modelId="{F981FAC2-E917-4D11-9A50-FAC05494209E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Local Retailer</a:t>
          </a:r>
        </a:p>
      </dgm:t>
    </dgm:pt>
    <dgm:pt modelId="{53FD0A06-E8BA-42E3-B8C5-58C93155242C}" type="parTrans" cxnId="{DF99B51E-5DCC-4EFD-BEB2-88013717F334}">
      <dgm:prSet/>
      <dgm:spPr/>
      <dgm:t>
        <a:bodyPr/>
        <a:lstStyle/>
        <a:p>
          <a:endParaRPr lang="en-US"/>
        </a:p>
      </dgm:t>
    </dgm:pt>
    <dgm:pt modelId="{F342A3F0-8BA5-44CE-8AC2-E7E927981205}" type="sibTrans" cxnId="{DF99B51E-5DCC-4EFD-BEB2-88013717F334}">
      <dgm:prSet/>
      <dgm:spPr/>
      <dgm:t>
        <a:bodyPr/>
        <a:lstStyle/>
        <a:p>
          <a:endParaRPr lang="en-US"/>
        </a:p>
      </dgm:t>
    </dgm:pt>
    <dgm:pt modelId="{2A4C2355-BBA5-4677-8ED4-17B0D6C35EF0}" type="pres">
      <dgm:prSet presAssocID="{2F4E8E45-F33B-4999-89F6-206ECA13D16C}" presName="Name0" presStyleCnt="0">
        <dgm:presLayoutVars>
          <dgm:dir/>
          <dgm:animLvl val="lvl"/>
          <dgm:resizeHandles val="exact"/>
        </dgm:presLayoutVars>
      </dgm:prSet>
      <dgm:spPr/>
    </dgm:pt>
    <dgm:pt modelId="{ADF5692A-4D2C-42A4-83A4-DC71563B8445}" type="pres">
      <dgm:prSet presAssocID="{9A828C95-D0DF-47C7-837E-AD1B02D8BD5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0C8FFE1-2E88-4AF5-A25E-51D16C5337C1}" type="pres">
      <dgm:prSet presAssocID="{B0A82B6A-8E98-49BB-B9AC-7E4E2A55031B}" presName="parTxOnlySpace" presStyleCnt="0"/>
      <dgm:spPr/>
    </dgm:pt>
    <dgm:pt modelId="{1A67A697-D7DA-400F-80C8-23F1A9CB1907}" type="pres">
      <dgm:prSet presAssocID="{68E176AA-4E63-4F05-A963-AACE3BF067D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624B00A-1D20-4582-8F7D-D5C78C784DE0}" type="pres">
      <dgm:prSet presAssocID="{79BCC628-7C16-47E6-9FCC-A5D8EF52060F}" presName="parTxOnlySpace" presStyleCnt="0"/>
      <dgm:spPr/>
    </dgm:pt>
    <dgm:pt modelId="{23FDF8E8-A23F-4826-BCF6-73105C8D520C}" type="pres">
      <dgm:prSet presAssocID="{A6F21AED-6401-49E7-819D-CCB8BF13556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D70AC-143A-4433-ADD8-8A519473A3C4}" type="pres">
      <dgm:prSet presAssocID="{2E52D958-38D0-4979-84EA-04969CA072DC}" presName="parTxOnlySpace" presStyleCnt="0"/>
      <dgm:spPr/>
    </dgm:pt>
    <dgm:pt modelId="{AC56B3BC-F934-468F-883D-ABF19597738C}" type="pres">
      <dgm:prSet presAssocID="{F981FAC2-E917-4D11-9A50-FAC05494209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48B8236-2E3E-42CD-94F4-24725ED76EFC}" srcId="{2F4E8E45-F33B-4999-89F6-206ECA13D16C}" destId="{68E176AA-4E63-4F05-A963-AACE3BF067DC}" srcOrd="1" destOrd="0" parTransId="{A29B2076-AA07-4207-856A-C0D63A92146A}" sibTransId="{79BCC628-7C16-47E6-9FCC-A5D8EF52060F}"/>
    <dgm:cxn modelId="{9C46D140-13B9-4EDF-9B36-3F66B58F23CE}" srcId="{2F4E8E45-F33B-4999-89F6-206ECA13D16C}" destId="{9A828C95-D0DF-47C7-837E-AD1B02D8BD52}" srcOrd="0" destOrd="0" parTransId="{94AD7D99-A653-4CE3-95A2-7CEF7A9EAC07}" sibTransId="{B0A82B6A-8E98-49BB-B9AC-7E4E2A55031B}"/>
    <dgm:cxn modelId="{FC193E67-3433-4598-B719-2C600DAA0307}" type="presOf" srcId="{A6F21AED-6401-49E7-819D-CCB8BF135561}" destId="{23FDF8E8-A23F-4826-BCF6-73105C8D520C}" srcOrd="0" destOrd="0" presId="urn:microsoft.com/office/officeart/2005/8/layout/chevron1"/>
    <dgm:cxn modelId="{7F379911-4AC6-4B31-A8B8-91D50E3A677A}" type="presOf" srcId="{F981FAC2-E917-4D11-9A50-FAC05494209E}" destId="{AC56B3BC-F934-468F-883D-ABF19597738C}" srcOrd="0" destOrd="0" presId="urn:microsoft.com/office/officeart/2005/8/layout/chevron1"/>
    <dgm:cxn modelId="{48ED5E67-4E70-45C9-AD49-79CA0EBFB7DC}" type="presOf" srcId="{68E176AA-4E63-4F05-A963-AACE3BF067DC}" destId="{1A67A697-D7DA-400F-80C8-23F1A9CB1907}" srcOrd="0" destOrd="0" presId="urn:microsoft.com/office/officeart/2005/8/layout/chevron1"/>
    <dgm:cxn modelId="{74EF965E-104C-4381-B277-D16A1E194839}" type="presOf" srcId="{9A828C95-D0DF-47C7-837E-AD1B02D8BD52}" destId="{ADF5692A-4D2C-42A4-83A4-DC71563B8445}" srcOrd="0" destOrd="0" presId="urn:microsoft.com/office/officeart/2005/8/layout/chevron1"/>
    <dgm:cxn modelId="{DF99B51E-5DCC-4EFD-BEB2-88013717F334}" srcId="{2F4E8E45-F33B-4999-89F6-206ECA13D16C}" destId="{F981FAC2-E917-4D11-9A50-FAC05494209E}" srcOrd="3" destOrd="0" parTransId="{53FD0A06-E8BA-42E3-B8C5-58C93155242C}" sibTransId="{F342A3F0-8BA5-44CE-8AC2-E7E927981205}"/>
    <dgm:cxn modelId="{7C3A96B0-76C8-41B6-8620-6CB2046A812F}" srcId="{2F4E8E45-F33B-4999-89F6-206ECA13D16C}" destId="{A6F21AED-6401-49E7-819D-CCB8BF135561}" srcOrd="2" destOrd="0" parTransId="{ED1A830C-D5A6-4B8A-BDC2-00AE495FF15F}" sibTransId="{2E52D958-38D0-4979-84EA-04969CA072DC}"/>
    <dgm:cxn modelId="{99CA30F2-A9AB-4289-A626-BF292F481200}" type="presOf" srcId="{2F4E8E45-F33B-4999-89F6-206ECA13D16C}" destId="{2A4C2355-BBA5-4677-8ED4-17B0D6C35EF0}" srcOrd="0" destOrd="0" presId="urn:microsoft.com/office/officeart/2005/8/layout/chevron1"/>
    <dgm:cxn modelId="{0E81C117-63A1-4A9F-B671-7AD3A387C96D}" type="presParOf" srcId="{2A4C2355-BBA5-4677-8ED4-17B0D6C35EF0}" destId="{ADF5692A-4D2C-42A4-83A4-DC71563B8445}" srcOrd="0" destOrd="0" presId="urn:microsoft.com/office/officeart/2005/8/layout/chevron1"/>
    <dgm:cxn modelId="{9F78596E-DA23-4EB2-8FDE-127936FEE35D}" type="presParOf" srcId="{2A4C2355-BBA5-4677-8ED4-17B0D6C35EF0}" destId="{60C8FFE1-2E88-4AF5-A25E-51D16C5337C1}" srcOrd="1" destOrd="0" presId="urn:microsoft.com/office/officeart/2005/8/layout/chevron1"/>
    <dgm:cxn modelId="{7CDA1F23-8C09-4CA5-839D-A1D3FD434646}" type="presParOf" srcId="{2A4C2355-BBA5-4677-8ED4-17B0D6C35EF0}" destId="{1A67A697-D7DA-400F-80C8-23F1A9CB1907}" srcOrd="2" destOrd="0" presId="urn:microsoft.com/office/officeart/2005/8/layout/chevron1"/>
    <dgm:cxn modelId="{6D228C48-9201-4D23-AF92-C9DD0869E392}" type="presParOf" srcId="{2A4C2355-BBA5-4677-8ED4-17B0D6C35EF0}" destId="{3624B00A-1D20-4582-8F7D-D5C78C784DE0}" srcOrd="3" destOrd="0" presId="urn:microsoft.com/office/officeart/2005/8/layout/chevron1"/>
    <dgm:cxn modelId="{DE8E5FE7-A7B8-458C-BE49-58536757E16E}" type="presParOf" srcId="{2A4C2355-BBA5-4677-8ED4-17B0D6C35EF0}" destId="{23FDF8E8-A23F-4826-BCF6-73105C8D520C}" srcOrd="4" destOrd="0" presId="urn:microsoft.com/office/officeart/2005/8/layout/chevron1"/>
    <dgm:cxn modelId="{2B3305BC-3556-468A-B380-BF3ADBB10EA4}" type="presParOf" srcId="{2A4C2355-BBA5-4677-8ED4-17B0D6C35EF0}" destId="{635D70AC-143A-4433-ADD8-8A519473A3C4}" srcOrd="5" destOrd="0" presId="urn:microsoft.com/office/officeart/2005/8/layout/chevron1"/>
    <dgm:cxn modelId="{56C230C6-3A9E-47C4-BFFD-E55A7E57AC0B}" type="presParOf" srcId="{2A4C2355-BBA5-4677-8ED4-17B0D6C35EF0}" destId="{AC56B3BC-F934-468F-883D-ABF19597738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5692A-4D2C-42A4-83A4-DC71563B8445}">
      <dsp:nvSpPr>
        <dsp:cNvPr id="0" name=""/>
        <dsp:cNvSpPr/>
      </dsp:nvSpPr>
      <dsp:spPr>
        <a:xfrm>
          <a:off x="3770" y="2270389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Manufacturer in Africa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2714" y="2270389"/>
        <a:ext cx="1316831" cy="877887"/>
      </dsp:txXfrm>
    </dsp:sp>
    <dsp:sp modelId="{1A67A697-D7DA-400F-80C8-23F1A9CB1907}">
      <dsp:nvSpPr>
        <dsp:cNvPr id="0" name=""/>
        <dsp:cNvSpPr/>
      </dsp:nvSpPr>
      <dsp:spPr>
        <a:xfrm>
          <a:off x="1979017" y="2270389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Wholesaler in USA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7961" y="2270389"/>
        <a:ext cx="1316831" cy="877887"/>
      </dsp:txXfrm>
    </dsp:sp>
    <dsp:sp modelId="{23FDF8E8-A23F-4826-BCF6-73105C8D520C}">
      <dsp:nvSpPr>
        <dsp:cNvPr id="0" name=""/>
        <dsp:cNvSpPr/>
      </dsp:nvSpPr>
      <dsp:spPr>
        <a:xfrm>
          <a:off x="3954264" y="2270389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State Level  Reseller</a:t>
          </a:r>
        </a:p>
      </dsp:txBody>
      <dsp:txXfrm>
        <a:off x="4393208" y="2270389"/>
        <a:ext cx="1316831" cy="877887"/>
      </dsp:txXfrm>
    </dsp:sp>
    <dsp:sp modelId="{AC56B3BC-F934-468F-883D-ABF19597738C}">
      <dsp:nvSpPr>
        <dsp:cNvPr id="0" name=""/>
        <dsp:cNvSpPr/>
      </dsp:nvSpPr>
      <dsp:spPr>
        <a:xfrm>
          <a:off x="5929510" y="2270389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Local Retailer</a:t>
          </a:r>
        </a:p>
      </dsp:txBody>
      <dsp:txXfrm>
        <a:off x="6368454" y="2270389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AF54-2AD9-468C-807B-634631568B63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177D-50F7-4D66-BAB4-5279F6C0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1177D-50F7-4D66-BAB4-5279F6C0C8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6797" y="20002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6797" y="2800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7272" y="36004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5397" y="24574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5397" y="32575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96322" y="44005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05872" y="40576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490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2634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4977" y="34842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75742" y="3943985"/>
            <a:ext cx="458470" cy="45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 flipH="1" flipV="1">
            <a:off x="7036118" y="3940175"/>
            <a:ext cx="455929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48612" y="43922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1188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375969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endCxn id="6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0"/>
            <a:endCxn id="6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2676693" y="5324476"/>
            <a:ext cx="228124" cy="210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7872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025536" y="4437415"/>
            <a:ext cx="1765539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83" y="5257800"/>
            <a:ext cx="576682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08736" y="5257800"/>
            <a:ext cx="554774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53888" y="5257800"/>
            <a:ext cx="602087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1159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822722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8830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1427762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1757430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5387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986950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93058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91990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flipH="1" flipV="1">
            <a:off x="2921658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444150" y="3825830"/>
            <a:ext cx="458470" cy="211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78594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600157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4306265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4205197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0"/>
            <a:endCxn id="28" idx="4"/>
          </p:cNvCxnSpPr>
          <p:nvPr/>
        </p:nvCxnSpPr>
        <p:spPr>
          <a:xfrm flipH="1" flipV="1">
            <a:off x="4534865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42822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5764385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470493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endCxn id="33" idx="4"/>
          </p:cNvCxnSpPr>
          <p:nvPr/>
        </p:nvCxnSpPr>
        <p:spPr>
          <a:xfrm flipV="1">
            <a:off x="5369425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33" idx="4"/>
          </p:cNvCxnSpPr>
          <p:nvPr/>
        </p:nvCxnSpPr>
        <p:spPr>
          <a:xfrm flipH="1" flipV="1">
            <a:off x="5699093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11807" y="2997155"/>
            <a:ext cx="457200" cy="4572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>
            <a:stCxn id="28" idx="0"/>
            <a:endCxn id="36" idx="4"/>
          </p:cNvCxnSpPr>
          <p:nvPr/>
        </p:nvCxnSpPr>
        <p:spPr>
          <a:xfrm flipV="1">
            <a:off x="4534865" y="3454355"/>
            <a:ext cx="605542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H="1" flipV="1">
            <a:off x="5140407" y="3455037"/>
            <a:ext cx="558686" cy="370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676692" y="5324476"/>
            <a:ext cx="249773" cy="2190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5537" y="4437415"/>
            <a:ext cx="1756014" cy="143003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71" y="5334035"/>
            <a:ext cx="457200" cy="455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292134" y="533403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98242" y="452318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12" idx="4"/>
          </p:cNvCxnSpPr>
          <p:nvPr/>
        </p:nvCxnSpPr>
        <p:spPr>
          <a:xfrm flipV="1">
            <a:off x="897174" y="498038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0"/>
            <a:endCxn id="12" idx="4"/>
          </p:cNvCxnSpPr>
          <p:nvPr/>
        </p:nvCxnSpPr>
        <p:spPr>
          <a:xfrm flipH="1" flipV="1">
            <a:off x="1226842" y="498038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25580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99123" y="4445705"/>
            <a:ext cx="1244971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56128" y="5257800"/>
            <a:ext cx="599846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659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870222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76330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475262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804930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74355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062674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627010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333118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11" idx="4"/>
          </p:cNvCxnSpPr>
          <p:nvPr/>
        </p:nvCxnSpPr>
        <p:spPr>
          <a:xfrm flipV="1">
            <a:off x="2232050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flipH="1" flipV="1">
            <a:off x="2561718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39629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807727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523841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80975" y="5238749"/>
            <a:ext cx="16995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4849" y="5238749"/>
            <a:ext cx="16183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44691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43353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5372099"/>
            <a:ext cx="4638675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6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47924" y="2409825"/>
            <a:ext cx="2160983" cy="198310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40594" y="3850481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97828" y="3848576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18578" y="3202622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15966" y="3848576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18867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9769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966019" y="3644423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253225" y="3644739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677408" y="3095625"/>
            <a:ext cx="1623697" cy="129730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365585" y="3752849"/>
            <a:ext cx="541682" cy="640079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75000" y="3752850"/>
            <a:ext cx="568800" cy="640079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5067300" cy="19716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7271" y="384810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47012" y="3849687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7914" y="384222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642212" y="3163568"/>
            <a:ext cx="457200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6566197" y="3616958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884391" y="3617275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5019674" cy="19812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9771" y="385699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5" y="1581150"/>
            <a:ext cx="5029200" cy="28098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9771" y="385699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61838" y="1671479"/>
            <a:ext cx="456565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27" idx="0"/>
            <a:endCxn id="34" idx="4"/>
          </p:cNvCxnSpPr>
          <p:nvPr/>
        </p:nvCxnSpPr>
        <p:spPr>
          <a:xfrm flipV="1">
            <a:off x="3538385" y="2124869"/>
            <a:ext cx="1251736" cy="37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4"/>
            <a:endCxn id="28" idx="0"/>
          </p:cNvCxnSpPr>
          <p:nvPr/>
        </p:nvCxnSpPr>
        <p:spPr>
          <a:xfrm>
            <a:off x="4790121" y="2124869"/>
            <a:ext cx="941427" cy="37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endCxn id="5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5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0"/>
            <a:endCxn id="10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674" y="4495800"/>
            <a:ext cx="4591051" cy="22860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5" idx="0"/>
            <a:endCxn id="24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24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3705225"/>
            <a:ext cx="4591051" cy="30765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prstClr val="white"/>
              </a:solidFill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6274" y="3952875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6149" y="3952874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1211" y="3203898"/>
            <a:ext cx="1190626" cy="333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1211" y="3952874"/>
            <a:ext cx="1190624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1211" y="4917426"/>
            <a:ext cx="1190624" cy="311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1271587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271587" y="5029200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2676523" y="4419599"/>
            <a:ext cx="2" cy="497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5" idx="0"/>
          </p:cNvCxnSpPr>
          <p:nvPr/>
        </p:nvCxnSpPr>
        <p:spPr>
          <a:xfrm flipH="1">
            <a:off x="2676523" y="3537272"/>
            <a:ext cx="1" cy="415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1460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271837" y="5029198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3"/>
            <a:endCxn id="5" idx="1"/>
          </p:cNvCxnSpPr>
          <p:nvPr/>
        </p:nvCxnSpPr>
        <p:spPr>
          <a:xfrm flipV="1">
            <a:off x="1866900" y="4186237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71835" y="4198771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" y="4501632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177034" y="4917885"/>
            <a:ext cx="0" cy="287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177034" y="5638801"/>
            <a:ext cx="3554" cy="2931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5481" y="493836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1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" y="4434840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7187" y="6469680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276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276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525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9420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18427" y="646968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78274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19300" y="3931920"/>
            <a:ext cx="723900" cy="243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4" idx="3"/>
          </p:cNvCxnSpPr>
          <p:nvPr/>
        </p:nvCxnSpPr>
        <p:spPr>
          <a:xfrm flipV="1">
            <a:off x="1622548" y="4701540"/>
            <a:ext cx="1855726" cy="8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3478274" y="4701540"/>
            <a:ext cx="256" cy="4191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45840" y="4491396"/>
            <a:ext cx="1108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4310" y="444449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3" idx="3"/>
            <a:endCxn id="18" idx="1"/>
          </p:cNvCxnSpPr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5450" y="5484684"/>
            <a:ext cx="145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25" idx="2"/>
          </p:cNvCxnSpPr>
          <p:nvPr/>
        </p:nvCxnSpPr>
        <p:spPr>
          <a:xfrm>
            <a:off x="2381250" y="4175760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19300" y="3863340"/>
            <a:ext cx="723900" cy="312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66869" y="4761717"/>
            <a:ext cx="1855726" cy="821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7" idx="0"/>
          </p:cNvCxnSpPr>
          <p:nvPr/>
        </p:nvCxnSpPr>
        <p:spPr>
          <a:xfrm flipH="1">
            <a:off x="1172463" y="4763532"/>
            <a:ext cx="3294" cy="441526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4697" y="4536038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05615" y="541769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55570" y="4192697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6949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6949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447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609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7022" y="6514358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1172463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28694" y="59998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28694" y="52759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28694" y="4572540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75354" y="4505748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214361" y="654058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63549" y="4195918"/>
            <a:ext cx="0" cy="5452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78682" y="476833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474208" y="49887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74208" y="57126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89568" y="498377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19416" y="572823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2711450"/>
            <a:ext cx="461645" cy="490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90575" y="2040255"/>
            <a:ext cx="471170" cy="457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V="1">
            <a:off x="688023" y="2496820"/>
            <a:ext cx="345122" cy="214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38325" y="2743200"/>
            <a:ext cx="457200" cy="457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60"/>
          <p:cNvSpPr>
            <a:spLocks noChangeArrowheads="1"/>
          </p:cNvSpPr>
          <p:nvPr/>
        </p:nvSpPr>
        <p:spPr bwMode="auto">
          <a:xfrm>
            <a:off x="2478405" y="2758440"/>
            <a:ext cx="452438" cy="455612"/>
          </a:xfrm>
          <a:prstGeom prst="ellipse">
            <a:avLst/>
          </a:prstGeom>
          <a:solidFill>
            <a:srgbClr val="E7E6E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171700" y="2040255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66925" y="2494915"/>
            <a:ext cx="342265" cy="25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0"/>
          </p:cNvCxnSpPr>
          <p:nvPr/>
        </p:nvCxnSpPr>
        <p:spPr>
          <a:xfrm flipH="1" flipV="1">
            <a:off x="2402840" y="2498091"/>
            <a:ext cx="301784" cy="260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485900" y="1240155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28700" y="1697355"/>
            <a:ext cx="685165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</p:cNvCxnSpPr>
          <p:nvPr/>
        </p:nvCxnSpPr>
        <p:spPr>
          <a:xfrm flipH="1" flipV="1">
            <a:off x="1714501" y="1697355"/>
            <a:ext cx="688022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95625" y="2753995"/>
            <a:ext cx="452120" cy="4552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86505" y="2734945"/>
            <a:ext cx="447675" cy="4743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34080" y="2049780"/>
            <a:ext cx="457200" cy="4425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319145" y="2485390"/>
            <a:ext cx="347980" cy="25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665220" y="2496185"/>
            <a:ext cx="365760" cy="246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453255" y="2745105"/>
            <a:ext cx="45212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39055" y="2757170"/>
            <a:ext cx="461645" cy="456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91075" y="2021205"/>
            <a:ext cx="456565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686300" y="2475865"/>
            <a:ext cx="333375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015865" y="2472690"/>
            <a:ext cx="347980" cy="282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114800" y="1254760"/>
            <a:ext cx="457200" cy="4425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667760" y="1697355"/>
            <a:ext cx="685165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326890" y="1701165"/>
            <a:ext cx="690880" cy="3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858135" y="457200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692275" y="914400"/>
            <a:ext cx="1393190" cy="32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094990" y="915670"/>
            <a:ext cx="123825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44270" y="2760345"/>
            <a:ext cx="461645" cy="452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stCxn id="29" idx="0"/>
          </p:cNvCxnSpPr>
          <p:nvPr/>
        </p:nvCxnSpPr>
        <p:spPr>
          <a:xfrm flipH="1" flipV="1">
            <a:off x="1049655" y="2507616"/>
            <a:ext cx="325438" cy="252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</p:cNvCxnSpPr>
          <p:nvPr/>
        </p:nvCxnSpPr>
        <p:spPr>
          <a:xfrm flipV="1">
            <a:off x="700155" y="5025808"/>
            <a:ext cx="621774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</p:cNvCxnSpPr>
          <p:nvPr/>
        </p:nvCxnSpPr>
        <p:spPr>
          <a:xfrm flipH="1" flipV="1">
            <a:off x="1321929" y="5025808"/>
            <a:ext cx="537583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81082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5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85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85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66312435"/>
              </p:ext>
            </p:extLst>
          </p:nvPr>
        </p:nvGraphicFramePr>
        <p:xfrm>
          <a:off x="1730663" y="82357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4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99710" y="190880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79010" y="305212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9550" y="214344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29947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208462" y="396017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34483" y="229092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97408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79549" y="360552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97408" y="415448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5753735" y="2143442"/>
            <a:ext cx="825815" cy="234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806562" y="2612706"/>
            <a:ext cx="617859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</p:cNvCxnSpPr>
          <p:nvPr/>
        </p:nvCxnSpPr>
        <p:spPr>
          <a:xfrm flipH="1">
            <a:off x="6806561" y="2612706"/>
            <a:ext cx="2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2"/>
          </p:cNvCxnSpPr>
          <p:nvPr/>
        </p:nvCxnSpPr>
        <p:spPr>
          <a:xfrm>
            <a:off x="6123303" y="3520757"/>
            <a:ext cx="456246" cy="31940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</p:cNvCxnSpPr>
          <p:nvPr/>
        </p:nvCxnSpPr>
        <p:spPr>
          <a:xfrm flipH="1">
            <a:off x="6159181" y="2612706"/>
            <a:ext cx="647382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4"/>
          </p:cNvCxnSpPr>
          <p:nvPr/>
        </p:nvCxnSpPr>
        <p:spPr>
          <a:xfrm flipH="1">
            <a:off x="7018812" y="3521391"/>
            <a:ext cx="405609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4"/>
            <a:endCxn id="9" idx="2"/>
          </p:cNvCxnSpPr>
          <p:nvPr/>
        </p:nvCxnSpPr>
        <p:spPr>
          <a:xfrm>
            <a:off x="5006023" y="3521392"/>
            <a:ext cx="1573526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6" idx="0"/>
          </p:cNvCxnSpPr>
          <p:nvPr/>
        </p:nvCxnSpPr>
        <p:spPr>
          <a:xfrm>
            <a:off x="4361496" y="2760186"/>
            <a:ext cx="73979" cy="119999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4"/>
          </p:cNvCxnSpPr>
          <p:nvPr/>
        </p:nvCxnSpPr>
        <p:spPr>
          <a:xfrm flipV="1">
            <a:off x="4662486" y="4074794"/>
            <a:ext cx="2144076" cy="12001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2"/>
          </p:cNvCxnSpPr>
          <p:nvPr/>
        </p:nvCxnSpPr>
        <p:spPr>
          <a:xfrm>
            <a:off x="6805451" y="4072571"/>
            <a:ext cx="391957" cy="31654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0"/>
          </p:cNvCxnSpPr>
          <p:nvPr/>
        </p:nvCxnSpPr>
        <p:spPr>
          <a:xfrm>
            <a:off x="7421404" y="3537582"/>
            <a:ext cx="3017" cy="6169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3" idx="0"/>
          </p:cNvCxnSpPr>
          <p:nvPr/>
        </p:nvCxnSpPr>
        <p:spPr>
          <a:xfrm>
            <a:off x="4361496" y="2760186"/>
            <a:ext cx="644527" cy="29194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4"/>
          </p:cNvCxnSpPr>
          <p:nvPr/>
        </p:nvCxnSpPr>
        <p:spPr>
          <a:xfrm flipH="1">
            <a:off x="4659471" y="3521392"/>
            <a:ext cx="346552" cy="67341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" idx="4"/>
          </p:cNvCxnSpPr>
          <p:nvPr/>
        </p:nvCxnSpPr>
        <p:spPr>
          <a:xfrm flipH="1">
            <a:off x="4979354" y="2378074"/>
            <a:ext cx="547369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" idx="0"/>
          </p:cNvCxnSpPr>
          <p:nvPr/>
        </p:nvCxnSpPr>
        <p:spPr>
          <a:xfrm>
            <a:off x="5526723" y="2378074"/>
            <a:ext cx="630237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4245611" y="622857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33290" y="392080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07977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3168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19625" y="1549082"/>
            <a:ext cx="876300" cy="69881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256021" y="2568894"/>
            <a:ext cx="754062" cy="435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3" idx="4"/>
          </p:cNvCxnSpPr>
          <p:nvPr/>
        </p:nvCxnSpPr>
        <p:spPr>
          <a:xfrm flipH="1" flipV="1">
            <a:off x="5414328" y="3480117"/>
            <a:ext cx="220662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4" idx="4"/>
          </p:cNvCxnSpPr>
          <p:nvPr/>
        </p:nvCxnSpPr>
        <p:spPr>
          <a:xfrm flipH="1" flipV="1">
            <a:off x="6309678" y="3460432"/>
            <a:ext cx="420503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4960303" y="3469323"/>
            <a:ext cx="414337" cy="45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1"/>
            <a:endCxn id="4" idx="4"/>
          </p:cNvCxnSpPr>
          <p:nvPr/>
        </p:nvCxnSpPr>
        <p:spPr>
          <a:xfrm flipV="1">
            <a:off x="6032430" y="3460432"/>
            <a:ext cx="277248" cy="507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66777" y="3899217"/>
            <a:ext cx="448310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854" y="436728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 use this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8295" y="4388802"/>
            <a:ext cx="33178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86880" y="48199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4503420" y="1508682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0"/>
          </p:cNvCxnSpPr>
          <p:nvPr/>
        </p:nvCxnSpPr>
        <p:spPr>
          <a:xfrm flipV="1">
            <a:off x="6303328" y="4388804"/>
            <a:ext cx="374967" cy="430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76315" y="481933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4503420" y="1508682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80239" y="299815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9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000" b="1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34844" y="2396316"/>
            <a:ext cx="1091227" cy="606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3" idx="0"/>
            <a:endCxn id="19" idx="2"/>
          </p:cNvCxnSpPr>
          <p:nvPr/>
        </p:nvCxnSpPr>
        <p:spPr>
          <a:xfrm flipH="1" flipV="1">
            <a:off x="6253083" y="2392083"/>
            <a:ext cx="55247" cy="587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489382" y="2412009"/>
            <a:ext cx="1517870" cy="586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44660" y="3459476"/>
            <a:ext cx="249078" cy="442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17906" y="3452249"/>
            <a:ext cx="421276" cy="437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0"/>
          </p:cNvCxnSpPr>
          <p:nvPr/>
        </p:nvCxnSpPr>
        <p:spPr>
          <a:xfrm flipV="1">
            <a:off x="4710808" y="3459479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5" idx="2"/>
          </p:cNvCxnSpPr>
          <p:nvPr/>
        </p:nvCxnSpPr>
        <p:spPr>
          <a:xfrm flipV="1">
            <a:off x="6532378" y="4359273"/>
            <a:ext cx="304086" cy="429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6784" y="192281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>
            <a:stCxn id="19" idx="3"/>
          </p:cNvCxnSpPr>
          <p:nvPr/>
        </p:nvCxnSpPr>
        <p:spPr>
          <a:xfrm flipV="1">
            <a:off x="6489382" y="2155866"/>
            <a:ext cx="420053" cy="158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821140" y="3000055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stCxn id="35" idx="6"/>
            <a:endCxn id="28" idx="1"/>
          </p:cNvCxnSpPr>
          <p:nvPr/>
        </p:nvCxnSpPr>
        <p:spPr>
          <a:xfrm>
            <a:off x="4489352" y="3230876"/>
            <a:ext cx="331788" cy="3812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072440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09435" y="193272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4" name="Oval 33"/>
          <p:cNvSpPr/>
          <p:nvPr/>
        </p:nvSpPr>
        <p:spPr>
          <a:xfrm>
            <a:off x="4482208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32152" y="30022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8" name="Oval 37"/>
          <p:cNvSpPr/>
          <p:nvPr/>
        </p:nvSpPr>
        <p:spPr>
          <a:xfrm>
            <a:off x="6298062" y="478916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00165" y="389000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394549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72031" y="2979737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6555266" y="3214369"/>
            <a:ext cx="317182" cy="111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72357" y="29918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870623" y="1827234"/>
            <a:ext cx="1523926" cy="6651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33826" y="2908407"/>
            <a:ext cx="1415330" cy="6297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89382" y="3832580"/>
            <a:ext cx="1435418" cy="5883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66316" y="2893536"/>
            <a:ext cx="1428233" cy="60408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6" idx="0"/>
          </p:cNvCxnSpPr>
          <p:nvPr/>
        </p:nvCxnSpPr>
        <p:spPr>
          <a:xfrm flipV="1">
            <a:off x="5980695" y="3451211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52095" y="389380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47" idx="2"/>
          </p:cNvCxnSpPr>
          <p:nvPr/>
        </p:nvCxnSpPr>
        <p:spPr>
          <a:xfrm flipH="1" flipV="1">
            <a:off x="7072763" y="4129602"/>
            <a:ext cx="321786" cy="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>
            <a:off x="4515257" y="1244917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67400" y="20002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7400" y="28003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75" y="36004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24574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32575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6925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86475" y="40576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313</Words>
  <Application>Microsoft Office PowerPoint</Application>
  <PresentationFormat>Widescreen</PresentationFormat>
  <Paragraphs>359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73</cp:revision>
  <dcterms:created xsi:type="dcterms:W3CDTF">2015-01-12T22:29:19Z</dcterms:created>
  <dcterms:modified xsi:type="dcterms:W3CDTF">2015-02-18T15:32:40Z</dcterms:modified>
</cp:coreProperties>
</file>