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7" r:id="rId2"/>
    <p:sldId id="258" r:id="rId3"/>
    <p:sldId id="259" r:id="rId4"/>
    <p:sldId id="276" r:id="rId5"/>
    <p:sldId id="265" r:id="rId6"/>
    <p:sldId id="260" r:id="rId7"/>
    <p:sldId id="284" r:id="rId8"/>
    <p:sldId id="278" r:id="rId9"/>
    <p:sldId id="262" r:id="rId10"/>
    <p:sldId id="263" r:id="rId11"/>
    <p:sldId id="266" r:id="rId12"/>
    <p:sldId id="288" r:id="rId13"/>
    <p:sldId id="264" r:id="rId14"/>
    <p:sldId id="267" r:id="rId15"/>
    <p:sldId id="268" r:id="rId16"/>
    <p:sldId id="269" r:id="rId17"/>
    <p:sldId id="261" r:id="rId18"/>
    <p:sldId id="280" r:id="rId19"/>
    <p:sldId id="281" r:id="rId20"/>
    <p:sldId id="282" r:id="rId21"/>
    <p:sldId id="270" r:id="rId22"/>
    <p:sldId id="271" r:id="rId23"/>
    <p:sldId id="272" r:id="rId24"/>
    <p:sldId id="273" r:id="rId25"/>
    <p:sldId id="274" r:id="rId26"/>
    <p:sldId id="279" r:id="rId27"/>
    <p:sldId id="283" r:id="rId28"/>
    <p:sldId id="285" r:id="rId29"/>
    <p:sldId id="286" r:id="rId30"/>
    <p:sldId id="287" r:id="rId31"/>
    <p:sldId id="290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956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7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57150" cy="5715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4E8E45-F33B-4999-89F6-206ECA13D16C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9A828C95-D0DF-47C7-837E-AD1B02D8BD52}">
      <dgm:prSet phldrT="[Text]"/>
      <dgm:spPr/>
      <dgm:t>
        <a:bodyPr/>
        <a:lstStyle/>
        <a:p>
          <a:r>
            <a: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Manufacturer in Africa</a:t>
          </a:r>
          <a:endParaRPr lang="en-US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4AD7D99-A653-4CE3-95A2-7CEF7A9EAC07}" type="parTrans" cxnId="{9C46D140-13B9-4EDF-9B36-3F66B58F23CE}">
      <dgm:prSet/>
      <dgm:spPr/>
      <dgm:t>
        <a:bodyPr/>
        <a:lstStyle/>
        <a:p>
          <a:endParaRPr lang="en-US"/>
        </a:p>
      </dgm:t>
    </dgm:pt>
    <dgm:pt modelId="{B0A82B6A-8E98-49BB-B9AC-7E4E2A55031B}" type="sibTrans" cxnId="{9C46D140-13B9-4EDF-9B36-3F66B58F23CE}">
      <dgm:prSet/>
      <dgm:spPr/>
      <dgm:t>
        <a:bodyPr/>
        <a:lstStyle/>
        <a:p>
          <a:endParaRPr lang="en-US"/>
        </a:p>
      </dgm:t>
    </dgm:pt>
    <dgm:pt modelId="{68E176AA-4E63-4F05-A963-AACE3BF067DC}">
      <dgm:prSet phldrT="[Text]"/>
      <dgm:spPr/>
      <dgm:t>
        <a:bodyPr/>
        <a:lstStyle/>
        <a:p>
          <a:r>
            <a: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Wholesaler in USA</a:t>
          </a:r>
          <a:endParaRPr lang="en-US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29B2076-AA07-4207-856A-C0D63A92146A}" type="parTrans" cxnId="{048B8236-2E3E-42CD-94F4-24725ED76EFC}">
      <dgm:prSet/>
      <dgm:spPr/>
      <dgm:t>
        <a:bodyPr/>
        <a:lstStyle/>
        <a:p>
          <a:endParaRPr lang="en-US"/>
        </a:p>
      </dgm:t>
    </dgm:pt>
    <dgm:pt modelId="{79BCC628-7C16-47E6-9FCC-A5D8EF52060F}" type="sibTrans" cxnId="{048B8236-2E3E-42CD-94F4-24725ED76EFC}">
      <dgm:prSet/>
      <dgm:spPr/>
      <dgm:t>
        <a:bodyPr/>
        <a:lstStyle/>
        <a:p>
          <a:endParaRPr lang="en-US"/>
        </a:p>
      </dgm:t>
    </dgm:pt>
    <dgm:pt modelId="{A6F21AED-6401-49E7-819D-CCB8BF135561}">
      <dgm:prSet phldrT="[Text]"/>
      <dgm:spPr/>
      <dgm:t>
        <a:bodyPr/>
        <a:lstStyle/>
        <a:p>
          <a:r>
            <a: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State Level  Reseller</a:t>
          </a:r>
        </a:p>
      </dgm:t>
    </dgm:pt>
    <dgm:pt modelId="{ED1A830C-D5A6-4B8A-BDC2-00AE495FF15F}" type="parTrans" cxnId="{7C3A96B0-76C8-41B6-8620-6CB2046A812F}">
      <dgm:prSet/>
      <dgm:spPr/>
      <dgm:t>
        <a:bodyPr/>
        <a:lstStyle/>
        <a:p>
          <a:endParaRPr lang="en-US"/>
        </a:p>
      </dgm:t>
    </dgm:pt>
    <dgm:pt modelId="{2E52D958-38D0-4979-84EA-04969CA072DC}" type="sibTrans" cxnId="{7C3A96B0-76C8-41B6-8620-6CB2046A812F}">
      <dgm:prSet/>
      <dgm:spPr/>
      <dgm:t>
        <a:bodyPr/>
        <a:lstStyle/>
        <a:p>
          <a:endParaRPr lang="en-US"/>
        </a:p>
      </dgm:t>
    </dgm:pt>
    <dgm:pt modelId="{F981FAC2-E917-4D11-9A50-FAC05494209E}">
      <dgm:prSet phldrT="[Text]"/>
      <dgm:spPr/>
      <dgm:t>
        <a:bodyPr/>
        <a:lstStyle/>
        <a:p>
          <a:r>
            <a: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Local Retailer</a:t>
          </a:r>
        </a:p>
      </dgm:t>
    </dgm:pt>
    <dgm:pt modelId="{53FD0A06-E8BA-42E3-B8C5-58C93155242C}" type="parTrans" cxnId="{DF99B51E-5DCC-4EFD-BEB2-88013717F334}">
      <dgm:prSet/>
      <dgm:spPr/>
      <dgm:t>
        <a:bodyPr/>
        <a:lstStyle/>
        <a:p>
          <a:endParaRPr lang="en-US"/>
        </a:p>
      </dgm:t>
    </dgm:pt>
    <dgm:pt modelId="{F342A3F0-8BA5-44CE-8AC2-E7E927981205}" type="sibTrans" cxnId="{DF99B51E-5DCC-4EFD-BEB2-88013717F334}">
      <dgm:prSet/>
      <dgm:spPr/>
      <dgm:t>
        <a:bodyPr/>
        <a:lstStyle/>
        <a:p>
          <a:endParaRPr lang="en-US"/>
        </a:p>
      </dgm:t>
    </dgm:pt>
    <dgm:pt modelId="{2A4C2355-BBA5-4677-8ED4-17B0D6C35EF0}" type="pres">
      <dgm:prSet presAssocID="{2F4E8E45-F33B-4999-89F6-206ECA13D16C}" presName="Name0" presStyleCnt="0">
        <dgm:presLayoutVars>
          <dgm:dir/>
          <dgm:animLvl val="lvl"/>
          <dgm:resizeHandles val="exact"/>
        </dgm:presLayoutVars>
      </dgm:prSet>
      <dgm:spPr/>
    </dgm:pt>
    <dgm:pt modelId="{ADF5692A-4D2C-42A4-83A4-DC71563B8445}" type="pres">
      <dgm:prSet presAssocID="{9A828C95-D0DF-47C7-837E-AD1B02D8BD52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C8FFE1-2E88-4AF5-A25E-51D16C5337C1}" type="pres">
      <dgm:prSet presAssocID="{B0A82B6A-8E98-49BB-B9AC-7E4E2A55031B}" presName="parTxOnlySpace" presStyleCnt="0"/>
      <dgm:spPr/>
    </dgm:pt>
    <dgm:pt modelId="{1A67A697-D7DA-400F-80C8-23F1A9CB1907}" type="pres">
      <dgm:prSet presAssocID="{68E176AA-4E63-4F05-A963-AACE3BF067DC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24B00A-1D20-4582-8F7D-D5C78C784DE0}" type="pres">
      <dgm:prSet presAssocID="{79BCC628-7C16-47E6-9FCC-A5D8EF52060F}" presName="parTxOnlySpace" presStyleCnt="0"/>
      <dgm:spPr/>
    </dgm:pt>
    <dgm:pt modelId="{23FDF8E8-A23F-4826-BCF6-73105C8D520C}" type="pres">
      <dgm:prSet presAssocID="{A6F21AED-6401-49E7-819D-CCB8BF135561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5D70AC-143A-4433-ADD8-8A519473A3C4}" type="pres">
      <dgm:prSet presAssocID="{2E52D958-38D0-4979-84EA-04969CA072DC}" presName="parTxOnlySpace" presStyleCnt="0"/>
      <dgm:spPr/>
    </dgm:pt>
    <dgm:pt modelId="{AC56B3BC-F934-468F-883D-ABF19597738C}" type="pres">
      <dgm:prSet presAssocID="{F981FAC2-E917-4D11-9A50-FAC05494209E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48B8236-2E3E-42CD-94F4-24725ED76EFC}" srcId="{2F4E8E45-F33B-4999-89F6-206ECA13D16C}" destId="{68E176AA-4E63-4F05-A963-AACE3BF067DC}" srcOrd="1" destOrd="0" parTransId="{A29B2076-AA07-4207-856A-C0D63A92146A}" sibTransId="{79BCC628-7C16-47E6-9FCC-A5D8EF52060F}"/>
    <dgm:cxn modelId="{9C46D140-13B9-4EDF-9B36-3F66B58F23CE}" srcId="{2F4E8E45-F33B-4999-89F6-206ECA13D16C}" destId="{9A828C95-D0DF-47C7-837E-AD1B02D8BD52}" srcOrd="0" destOrd="0" parTransId="{94AD7D99-A653-4CE3-95A2-7CEF7A9EAC07}" sibTransId="{B0A82B6A-8E98-49BB-B9AC-7E4E2A55031B}"/>
    <dgm:cxn modelId="{FC193E67-3433-4598-B719-2C600DAA0307}" type="presOf" srcId="{A6F21AED-6401-49E7-819D-CCB8BF135561}" destId="{23FDF8E8-A23F-4826-BCF6-73105C8D520C}" srcOrd="0" destOrd="0" presId="urn:microsoft.com/office/officeart/2005/8/layout/chevron1"/>
    <dgm:cxn modelId="{7F379911-4AC6-4B31-A8B8-91D50E3A677A}" type="presOf" srcId="{F981FAC2-E917-4D11-9A50-FAC05494209E}" destId="{AC56B3BC-F934-468F-883D-ABF19597738C}" srcOrd="0" destOrd="0" presId="urn:microsoft.com/office/officeart/2005/8/layout/chevron1"/>
    <dgm:cxn modelId="{48ED5E67-4E70-45C9-AD49-79CA0EBFB7DC}" type="presOf" srcId="{68E176AA-4E63-4F05-A963-AACE3BF067DC}" destId="{1A67A697-D7DA-400F-80C8-23F1A9CB1907}" srcOrd="0" destOrd="0" presId="urn:microsoft.com/office/officeart/2005/8/layout/chevron1"/>
    <dgm:cxn modelId="{74EF965E-104C-4381-B277-D16A1E194839}" type="presOf" srcId="{9A828C95-D0DF-47C7-837E-AD1B02D8BD52}" destId="{ADF5692A-4D2C-42A4-83A4-DC71563B8445}" srcOrd="0" destOrd="0" presId="urn:microsoft.com/office/officeart/2005/8/layout/chevron1"/>
    <dgm:cxn modelId="{DF99B51E-5DCC-4EFD-BEB2-88013717F334}" srcId="{2F4E8E45-F33B-4999-89F6-206ECA13D16C}" destId="{F981FAC2-E917-4D11-9A50-FAC05494209E}" srcOrd="3" destOrd="0" parTransId="{53FD0A06-E8BA-42E3-B8C5-58C93155242C}" sibTransId="{F342A3F0-8BA5-44CE-8AC2-E7E927981205}"/>
    <dgm:cxn modelId="{7C3A96B0-76C8-41B6-8620-6CB2046A812F}" srcId="{2F4E8E45-F33B-4999-89F6-206ECA13D16C}" destId="{A6F21AED-6401-49E7-819D-CCB8BF135561}" srcOrd="2" destOrd="0" parTransId="{ED1A830C-D5A6-4B8A-BDC2-00AE495FF15F}" sibTransId="{2E52D958-38D0-4979-84EA-04969CA072DC}"/>
    <dgm:cxn modelId="{99CA30F2-A9AB-4289-A626-BF292F481200}" type="presOf" srcId="{2F4E8E45-F33B-4999-89F6-206ECA13D16C}" destId="{2A4C2355-BBA5-4677-8ED4-17B0D6C35EF0}" srcOrd="0" destOrd="0" presId="urn:microsoft.com/office/officeart/2005/8/layout/chevron1"/>
    <dgm:cxn modelId="{0E81C117-63A1-4A9F-B671-7AD3A387C96D}" type="presParOf" srcId="{2A4C2355-BBA5-4677-8ED4-17B0D6C35EF0}" destId="{ADF5692A-4D2C-42A4-83A4-DC71563B8445}" srcOrd="0" destOrd="0" presId="urn:microsoft.com/office/officeart/2005/8/layout/chevron1"/>
    <dgm:cxn modelId="{9F78596E-DA23-4EB2-8FDE-127936FEE35D}" type="presParOf" srcId="{2A4C2355-BBA5-4677-8ED4-17B0D6C35EF0}" destId="{60C8FFE1-2E88-4AF5-A25E-51D16C5337C1}" srcOrd="1" destOrd="0" presId="urn:microsoft.com/office/officeart/2005/8/layout/chevron1"/>
    <dgm:cxn modelId="{7CDA1F23-8C09-4CA5-839D-A1D3FD434646}" type="presParOf" srcId="{2A4C2355-BBA5-4677-8ED4-17B0D6C35EF0}" destId="{1A67A697-D7DA-400F-80C8-23F1A9CB1907}" srcOrd="2" destOrd="0" presId="urn:microsoft.com/office/officeart/2005/8/layout/chevron1"/>
    <dgm:cxn modelId="{6D228C48-9201-4D23-AF92-C9DD0869E392}" type="presParOf" srcId="{2A4C2355-BBA5-4677-8ED4-17B0D6C35EF0}" destId="{3624B00A-1D20-4582-8F7D-D5C78C784DE0}" srcOrd="3" destOrd="0" presId="urn:microsoft.com/office/officeart/2005/8/layout/chevron1"/>
    <dgm:cxn modelId="{DE8E5FE7-A7B8-458C-BE49-58536757E16E}" type="presParOf" srcId="{2A4C2355-BBA5-4677-8ED4-17B0D6C35EF0}" destId="{23FDF8E8-A23F-4826-BCF6-73105C8D520C}" srcOrd="4" destOrd="0" presId="urn:microsoft.com/office/officeart/2005/8/layout/chevron1"/>
    <dgm:cxn modelId="{2B3305BC-3556-468A-B380-BF3ADBB10EA4}" type="presParOf" srcId="{2A4C2355-BBA5-4677-8ED4-17B0D6C35EF0}" destId="{635D70AC-143A-4433-ADD8-8A519473A3C4}" srcOrd="5" destOrd="0" presId="urn:microsoft.com/office/officeart/2005/8/layout/chevron1"/>
    <dgm:cxn modelId="{56C230C6-3A9E-47C4-BFFD-E55A7E57AC0B}" type="presParOf" srcId="{2A4C2355-BBA5-4677-8ED4-17B0D6C35EF0}" destId="{AC56B3BC-F934-468F-883D-ABF19597738C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F4E8E45-F33B-4999-89F6-206ECA13D16C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9A828C95-D0DF-47C7-837E-AD1B02D8BD52}">
      <dgm:prSet phldrT="[Text]"/>
      <dgm:spPr/>
      <dgm:t>
        <a:bodyPr/>
        <a:lstStyle/>
        <a:p>
          <a:endParaRPr lang="en-US" b="1" dirty="0" smtClean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r>
            <a: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X </a:t>
          </a:r>
          <a:r>
            <a:rPr lang="en-US" b="1" baseline="-25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0 </a:t>
          </a:r>
          <a:r>
            <a: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= X</a:t>
          </a:r>
          <a:endParaRPr lang="en-US" b="1" baseline="-25000" dirty="0" smtClean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endParaRPr lang="en-US" b="1" baseline="-25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4AD7D99-A653-4CE3-95A2-7CEF7A9EAC07}" type="parTrans" cxnId="{9C46D140-13B9-4EDF-9B36-3F66B58F23CE}">
      <dgm:prSet/>
      <dgm:spPr/>
      <dgm:t>
        <a:bodyPr/>
        <a:lstStyle/>
        <a:p>
          <a:endParaRPr lang="en-US"/>
        </a:p>
      </dgm:t>
    </dgm:pt>
    <dgm:pt modelId="{B0A82B6A-8E98-49BB-B9AC-7E4E2A55031B}" type="sibTrans" cxnId="{9C46D140-13B9-4EDF-9B36-3F66B58F23CE}">
      <dgm:prSet/>
      <dgm:spPr/>
      <dgm:t>
        <a:bodyPr/>
        <a:lstStyle/>
        <a:p>
          <a:endParaRPr lang="en-US"/>
        </a:p>
      </dgm:t>
    </dgm:pt>
    <dgm:pt modelId="{68E176AA-4E63-4F05-A963-AACE3BF067DC}">
      <dgm:prSet phldrT="[Text]"/>
      <dgm:spPr/>
      <dgm:t>
        <a:bodyPr/>
        <a:lstStyle/>
        <a:p>
          <a:r>
            <a: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X </a:t>
          </a:r>
          <a:r>
            <a:rPr lang="en-US" b="1" baseline="-25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1 </a:t>
          </a:r>
          <a:r>
            <a: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=  h ( X</a:t>
          </a:r>
          <a:r>
            <a:rPr lang="en-US" b="1" baseline="-25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0</a:t>
          </a:r>
          <a:r>
            <a: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)</a:t>
          </a:r>
          <a:endParaRPr lang="en-US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29B2076-AA07-4207-856A-C0D63A92146A}" type="parTrans" cxnId="{048B8236-2E3E-42CD-94F4-24725ED76EFC}">
      <dgm:prSet/>
      <dgm:spPr/>
      <dgm:t>
        <a:bodyPr/>
        <a:lstStyle/>
        <a:p>
          <a:endParaRPr lang="en-US"/>
        </a:p>
      </dgm:t>
    </dgm:pt>
    <dgm:pt modelId="{79BCC628-7C16-47E6-9FCC-A5D8EF52060F}" type="sibTrans" cxnId="{048B8236-2E3E-42CD-94F4-24725ED76EFC}">
      <dgm:prSet/>
      <dgm:spPr/>
      <dgm:t>
        <a:bodyPr/>
        <a:lstStyle/>
        <a:p>
          <a:endParaRPr lang="en-US"/>
        </a:p>
      </dgm:t>
    </dgm:pt>
    <dgm:pt modelId="{A6F21AED-6401-49E7-819D-CCB8BF135561}">
      <dgm:prSet phldrT="[Text]"/>
      <dgm:spPr/>
      <dgm:t>
        <a:bodyPr/>
        <a:lstStyle/>
        <a:p>
          <a:r>
            <a: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X </a:t>
          </a:r>
          <a:r>
            <a:rPr lang="en-US" b="1" baseline="-25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2 </a:t>
          </a:r>
          <a:r>
            <a: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=  h ( X </a:t>
          </a:r>
          <a:r>
            <a:rPr lang="en-US" b="1" baseline="-25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1</a:t>
          </a:r>
          <a:r>
            <a: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)</a:t>
          </a:r>
          <a:endParaRPr lang="en-US" b="1" dirty="0" smtClean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D1A830C-D5A6-4B8A-BDC2-00AE495FF15F}" type="parTrans" cxnId="{7C3A96B0-76C8-41B6-8620-6CB2046A812F}">
      <dgm:prSet/>
      <dgm:spPr/>
      <dgm:t>
        <a:bodyPr/>
        <a:lstStyle/>
        <a:p>
          <a:endParaRPr lang="en-US"/>
        </a:p>
      </dgm:t>
    </dgm:pt>
    <dgm:pt modelId="{2E52D958-38D0-4979-84EA-04969CA072DC}" type="sibTrans" cxnId="{7C3A96B0-76C8-41B6-8620-6CB2046A812F}">
      <dgm:prSet/>
      <dgm:spPr/>
      <dgm:t>
        <a:bodyPr/>
        <a:lstStyle/>
        <a:p>
          <a:endParaRPr lang="en-US"/>
        </a:p>
      </dgm:t>
    </dgm:pt>
    <dgm:pt modelId="{F981FAC2-E917-4D11-9A50-FAC05494209E}">
      <dgm:prSet phldrT="[Text]"/>
      <dgm:spPr/>
      <dgm:t>
        <a:bodyPr/>
        <a:lstStyle/>
        <a:p>
          <a:r>
            <a: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. . .</a:t>
          </a:r>
          <a:endParaRPr lang="en-US" b="1" dirty="0" smtClean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3FD0A06-E8BA-42E3-B8C5-58C93155242C}" type="parTrans" cxnId="{DF99B51E-5DCC-4EFD-BEB2-88013717F334}">
      <dgm:prSet/>
      <dgm:spPr/>
      <dgm:t>
        <a:bodyPr/>
        <a:lstStyle/>
        <a:p>
          <a:endParaRPr lang="en-US"/>
        </a:p>
      </dgm:t>
    </dgm:pt>
    <dgm:pt modelId="{F342A3F0-8BA5-44CE-8AC2-E7E927981205}" type="sibTrans" cxnId="{DF99B51E-5DCC-4EFD-BEB2-88013717F334}">
      <dgm:prSet/>
      <dgm:spPr/>
      <dgm:t>
        <a:bodyPr/>
        <a:lstStyle/>
        <a:p>
          <a:endParaRPr lang="en-US"/>
        </a:p>
      </dgm:t>
    </dgm:pt>
    <dgm:pt modelId="{B35E9602-9670-4B60-9F89-28AADCEFEFDF}">
      <dgm:prSet phldrT="[Text]"/>
      <dgm:spPr/>
      <dgm:t>
        <a:bodyPr/>
        <a:lstStyle/>
        <a:p>
          <a:r>
            <a: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X </a:t>
          </a:r>
          <a:r>
            <a:rPr lang="en-US" b="1" baseline="-25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I - 1 </a:t>
          </a:r>
          <a:r>
            <a: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=  h ( X </a:t>
          </a:r>
          <a:r>
            <a:rPr lang="en-US" b="1" baseline="-25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I - 2</a:t>
          </a:r>
          <a:r>
            <a: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)</a:t>
          </a:r>
          <a:endParaRPr lang="en-US" b="1" dirty="0" smtClean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4F373A7-D87D-465E-88AB-3EB150B2D9B5}" type="parTrans" cxnId="{8A08CC99-01C9-4663-BCF8-3DA3E4711360}">
      <dgm:prSet/>
      <dgm:spPr/>
      <dgm:t>
        <a:bodyPr/>
        <a:lstStyle/>
        <a:p>
          <a:endParaRPr lang="en-US"/>
        </a:p>
      </dgm:t>
    </dgm:pt>
    <dgm:pt modelId="{8CB22106-22DF-49E8-AD21-FD8D417B8477}" type="sibTrans" cxnId="{8A08CC99-01C9-4663-BCF8-3DA3E4711360}">
      <dgm:prSet/>
      <dgm:spPr/>
      <dgm:t>
        <a:bodyPr/>
        <a:lstStyle/>
        <a:p>
          <a:endParaRPr lang="en-US"/>
        </a:p>
      </dgm:t>
    </dgm:pt>
    <dgm:pt modelId="{8EE7846B-F54E-4A64-B07C-F5C78C626DB0}">
      <dgm:prSet phldrT="[Text]"/>
      <dgm:spPr/>
      <dgm:t>
        <a:bodyPr/>
        <a:lstStyle/>
        <a:p>
          <a:r>
            <a: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X </a:t>
          </a:r>
          <a:r>
            <a:rPr lang="en-US" b="1" baseline="-25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I  </a:t>
          </a:r>
          <a:r>
            <a: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=  h ( X </a:t>
          </a:r>
          <a:r>
            <a:rPr lang="en-US" b="1" baseline="-25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I - 1</a:t>
          </a:r>
          <a:r>
            <a: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)</a:t>
          </a:r>
          <a:endParaRPr lang="en-US" b="1" dirty="0" smtClean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9DE199A-A3E1-4CCA-A238-24BB3CB5D289}" type="parTrans" cxnId="{CC81CF94-D579-437D-8A30-E7F97269D3F4}">
      <dgm:prSet/>
      <dgm:spPr/>
      <dgm:t>
        <a:bodyPr/>
        <a:lstStyle/>
        <a:p>
          <a:endParaRPr lang="en-US"/>
        </a:p>
      </dgm:t>
    </dgm:pt>
    <dgm:pt modelId="{A4542A65-5275-45EB-ABEA-4546AE07D883}" type="sibTrans" cxnId="{CC81CF94-D579-437D-8A30-E7F97269D3F4}">
      <dgm:prSet/>
      <dgm:spPr/>
      <dgm:t>
        <a:bodyPr/>
        <a:lstStyle/>
        <a:p>
          <a:endParaRPr lang="en-US"/>
        </a:p>
      </dgm:t>
    </dgm:pt>
    <dgm:pt modelId="{0846C0D7-5E65-453A-82FA-988525268C71}">
      <dgm:prSet phldrT="[Text]"/>
      <dgm:spPr/>
      <dgm:t>
        <a:bodyPr/>
        <a:lstStyle/>
        <a:p>
          <a:r>
            <a: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X </a:t>
          </a:r>
          <a:r>
            <a:rPr lang="en-US" b="1" baseline="-25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3 </a:t>
          </a:r>
          <a:r>
            <a: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=  h ( X </a:t>
          </a:r>
          <a:r>
            <a:rPr lang="en-US" b="1" baseline="-25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2</a:t>
          </a:r>
          <a:r>
            <a: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)</a:t>
          </a:r>
          <a:endParaRPr lang="en-US" b="1" dirty="0" smtClean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CB8D591-96EA-4C10-95B4-B564F2366FDA}" type="parTrans" cxnId="{954136B3-DEA2-4271-90B0-3925A82B79B8}">
      <dgm:prSet/>
      <dgm:spPr/>
      <dgm:t>
        <a:bodyPr/>
        <a:lstStyle/>
        <a:p>
          <a:endParaRPr lang="en-US"/>
        </a:p>
      </dgm:t>
    </dgm:pt>
    <dgm:pt modelId="{1F96C16A-9CC7-4FED-9789-F57332C017CD}" type="sibTrans" cxnId="{954136B3-DEA2-4271-90B0-3925A82B79B8}">
      <dgm:prSet/>
      <dgm:spPr/>
      <dgm:t>
        <a:bodyPr/>
        <a:lstStyle/>
        <a:p>
          <a:endParaRPr lang="en-US"/>
        </a:p>
      </dgm:t>
    </dgm:pt>
    <dgm:pt modelId="{2A4C2355-BBA5-4677-8ED4-17B0D6C35EF0}" type="pres">
      <dgm:prSet presAssocID="{2F4E8E45-F33B-4999-89F6-206ECA13D16C}" presName="Name0" presStyleCnt="0">
        <dgm:presLayoutVars>
          <dgm:dir/>
          <dgm:animLvl val="lvl"/>
          <dgm:resizeHandles val="exact"/>
        </dgm:presLayoutVars>
      </dgm:prSet>
      <dgm:spPr/>
    </dgm:pt>
    <dgm:pt modelId="{ADF5692A-4D2C-42A4-83A4-DC71563B8445}" type="pres">
      <dgm:prSet presAssocID="{9A828C95-D0DF-47C7-837E-AD1B02D8BD52}" presName="parTxOnly" presStyleLbl="node1" presStyleIdx="0" presStyleCnt="7" custScaleX="51508" custScaleY="372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C8FFE1-2E88-4AF5-A25E-51D16C5337C1}" type="pres">
      <dgm:prSet presAssocID="{B0A82B6A-8E98-49BB-B9AC-7E4E2A55031B}" presName="parTxOnlySpace" presStyleCnt="0"/>
      <dgm:spPr/>
    </dgm:pt>
    <dgm:pt modelId="{1A67A697-D7DA-400F-80C8-23F1A9CB1907}" type="pres">
      <dgm:prSet presAssocID="{68E176AA-4E63-4F05-A963-AACE3BF067DC}" presName="parTxOnly" presStyleLbl="node1" presStyleIdx="1" presStyleCnt="7" custScaleX="51508" custScaleY="372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24B00A-1D20-4582-8F7D-D5C78C784DE0}" type="pres">
      <dgm:prSet presAssocID="{79BCC628-7C16-47E6-9FCC-A5D8EF52060F}" presName="parTxOnlySpace" presStyleCnt="0"/>
      <dgm:spPr/>
    </dgm:pt>
    <dgm:pt modelId="{23FDF8E8-A23F-4826-BCF6-73105C8D520C}" type="pres">
      <dgm:prSet presAssocID="{A6F21AED-6401-49E7-819D-CCB8BF135561}" presName="parTxOnly" presStyleLbl="node1" presStyleIdx="2" presStyleCnt="7" custScaleX="51508" custScaleY="372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5D70AC-143A-4433-ADD8-8A519473A3C4}" type="pres">
      <dgm:prSet presAssocID="{2E52D958-38D0-4979-84EA-04969CA072DC}" presName="parTxOnlySpace" presStyleCnt="0"/>
      <dgm:spPr/>
    </dgm:pt>
    <dgm:pt modelId="{E60632FE-AA36-46B3-9E35-204FFBE81B83}" type="pres">
      <dgm:prSet presAssocID="{0846C0D7-5E65-453A-82FA-988525268C71}" presName="parTxOnly" presStyleLbl="node1" presStyleIdx="3" presStyleCnt="7" custScaleX="51508" custScaleY="372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AF725F-D6D1-416B-BB04-69BEE5DE414C}" type="pres">
      <dgm:prSet presAssocID="{1F96C16A-9CC7-4FED-9789-F57332C017CD}" presName="parTxOnlySpace" presStyleCnt="0"/>
      <dgm:spPr/>
    </dgm:pt>
    <dgm:pt modelId="{AC56B3BC-F934-468F-883D-ABF19597738C}" type="pres">
      <dgm:prSet presAssocID="{F981FAC2-E917-4D11-9A50-FAC05494209E}" presName="parTxOnly" presStyleLbl="node1" presStyleIdx="4" presStyleCnt="7" custScaleX="24275" custScaleY="1976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4A7667-9948-4F6D-8F9B-B2784DA5B142}" type="pres">
      <dgm:prSet presAssocID="{F342A3F0-8BA5-44CE-8AC2-E7E927981205}" presName="parTxOnlySpace" presStyleCnt="0"/>
      <dgm:spPr/>
    </dgm:pt>
    <dgm:pt modelId="{3CA5C6B4-E4FD-4117-B5DE-EB48B1E337E0}" type="pres">
      <dgm:prSet presAssocID="{B35E9602-9670-4B60-9F89-28AADCEFEFDF}" presName="parTxOnly" presStyleLbl="node1" presStyleIdx="5" presStyleCnt="7" custScaleX="46535" custScaleY="3778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57E155-AE77-4F07-89AC-9573BFC009CE}" type="pres">
      <dgm:prSet presAssocID="{8CB22106-22DF-49E8-AD21-FD8D417B8477}" presName="parTxOnlySpace" presStyleCnt="0"/>
      <dgm:spPr/>
    </dgm:pt>
    <dgm:pt modelId="{43A33610-81DE-4E87-8FF5-8688A1F08252}" type="pres">
      <dgm:prSet presAssocID="{8EE7846B-F54E-4A64-B07C-F5C78C626DB0}" presName="parTxOnly" presStyleLbl="node1" presStyleIdx="6" presStyleCnt="7" custScaleX="46535" custScaleY="3778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90BAA28-7D78-4CDF-BC68-493AF91349D6}" type="presOf" srcId="{A6F21AED-6401-49E7-819D-CCB8BF135561}" destId="{23FDF8E8-A23F-4826-BCF6-73105C8D520C}" srcOrd="0" destOrd="0" presId="urn:microsoft.com/office/officeart/2005/8/layout/chevron1"/>
    <dgm:cxn modelId="{954136B3-DEA2-4271-90B0-3925A82B79B8}" srcId="{2F4E8E45-F33B-4999-89F6-206ECA13D16C}" destId="{0846C0D7-5E65-453A-82FA-988525268C71}" srcOrd="3" destOrd="0" parTransId="{8CB8D591-96EA-4C10-95B4-B564F2366FDA}" sibTransId="{1F96C16A-9CC7-4FED-9789-F57332C017CD}"/>
    <dgm:cxn modelId="{8A08CC99-01C9-4663-BCF8-3DA3E4711360}" srcId="{2F4E8E45-F33B-4999-89F6-206ECA13D16C}" destId="{B35E9602-9670-4B60-9F89-28AADCEFEFDF}" srcOrd="5" destOrd="0" parTransId="{74F373A7-D87D-465E-88AB-3EB150B2D9B5}" sibTransId="{8CB22106-22DF-49E8-AD21-FD8D417B8477}"/>
    <dgm:cxn modelId="{048B8236-2E3E-42CD-94F4-24725ED76EFC}" srcId="{2F4E8E45-F33B-4999-89F6-206ECA13D16C}" destId="{68E176AA-4E63-4F05-A963-AACE3BF067DC}" srcOrd="1" destOrd="0" parTransId="{A29B2076-AA07-4207-856A-C0D63A92146A}" sibTransId="{79BCC628-7C16-47E6-9FCC-A5D8EF52060F}"/>
    <dgm:cxn modelId="{DF99B51E-5DCC-4EFD-BEB2-88013717F334}" srcId="{2F4E8E45-F33B-4999-89F6-206ECA13D16C}" destId="{F981FAC2-E917-4D11-9A50-FAC05494209E}" srcOrd="4" destOrd="0" parTransId="{53FD0A06-E8BA-42E3-B8C5-58C93155242C}" sibTransId="{F342A3F0-8BA5-44CE-8AC2-E7E927981205}"/>
    <dgm:cxn modelId="{633E8E8A-7BA7-4F04-BD97-46BBCC05A314}" type="presOf" srcId="{2F4E8E45-F33B-4999-89F6-206ECA13D16C}" destId="{2A4C2355-BBA5-4677-8ED4-17B0D6C35EF0}" srcOrd="0" destOrd="0" presId="urn:microsoft.com/office/officeart/2005/8/layout/chevron1"/>
    <dgm:cxn modelId="{8EB8386D-871F-4CAD-8000-BCAA07F17F4F}" type="presOf" srcId="{B35E9602-9670-4B60-9F89-28AADCEFEFDF}" destId="{3CA5C6B4-E4FD-4117-B5DE-EB48B1E337E0}" srcOrd="0" destOrd="0" presId="urn:microsoft.com/office/officeart/2005/8/layout/chevron1"/>
    <dgm:cxn modelId="{9C1ED66A-AE0F-4C85-8199-C71F7C9F0B76}" type="presOf" srcId="{F981FAC2-E917-4D11-9A50-FAC05494209E}" destId="{AC56B3BC-F934-468F-883D-ABF19597738C}" srcOrd="0" destOrd="0" presId="urn:microsoft.com/office/officeart/2005/8/layout/chevron1"/>
    <dgm:cxn modelId="{BCEC568A-E1D1-4ED7-944F-18FEAC01F11E}" type="presOf" srcId="{9A828C95-D0DF-47C7-837E-AD1B02D8BD52}" destId="{ADF5692A-4D2C-42A4-83A4-DC71563B8445}" srcOrd="0" destOrd="0" presId="urn:microsoft.com/office/officeart/2005/8/layout/chevron1"/>
    <dgm:cxn modelId="{CC81CF94-D579-437D-8A30-E7F97269D3F4}" srcId="{2F4E8E45-F33B-4999-89F6-206ECA13D16C}" destId="{8EE7846B-F54E-4A64-B07C-F5C78C626DB0}" srcOrd="6" destOrd="0" parTransId="{C9DE199A-A3E1-4CCA-A238-24BB3CB5D289}" sibTransId="{A4542A65-5275-45EB-ABEA-4546AE07D883}"/>
    <dgm:cxn modelId="{1DEB28EA-D5EF-42F8-BF74-D5B7454A9A14}" type="presOf" srcId="{0846C0D7-5E65-453A-82FA-988525268C71}" destId="{E60632FE-AA36-46B3-9E35-204FFBE81B83}" srcOrd="0" destOrd="0" presId="urn:microsoft.com/office/officeart/2005/8/layout/chevron1"/>
    <dgm:cxn modelId="{7C3A96B0-76C8-41B6-8620-6CB2046A812F}" srcId="{2F4E8E45-F33B-4999-89F6-206ECA13D16C}" destId="{A6F21AED-6401-49E7-819D-CCB8BF135561}" srcOrd="2" destOrd="0" parTransId="{ED1A830C-D5A6-4B8A-BDC2-00AE495FF15F}" sibTransId="{2E52D958-38D0-4979-84EA-04969CA072DC}"/>
    <dgm:cxn modelId="{A6DDD1D2-52FC-4F5A-B6D0-6E059D416ACD}" type="presOf" srcId="{68E176AA-4E63-4F05-A963-AACE3BF067DC}" destId="{1A67A697-D7DA-400F-80C8-23F1A9CB1907}" srcOrd="0" destOrd="0" presId="urn:microsoft.com/office/officeart/2005/8/layout/chevron1"/>
    <dgm:cxn modelId="{0CBDDF6B-7C5D-466B-8102-7E4A170DA883}" type="presOf" srcId="{8EE7846B-F54E-4A64-B07C-F5C78C626DB0}" destId="{43A33610-81DE-4E87-8FF5-8688A1F08252}" srcOrd="0" destOrd="0" presId="urn:microsoft.com/office/officeart/2005/8/layout/chevron1"/>
    <dgm:cxn modelId="{9C46D140-13B9-4EDF-9B36-3F66B58F23CE}" srcId="{2F4E8E45-F33B-4999-89F6-206ECA13D16C}" destId="{9A828C95-D0DF-47C7-837E-AD1B02D8BD52}" srcOrd="0" destOrd="0" parTransId="{94AD7D99-A653-4CE3-95A2-7CEF7A9EAC07}" sibTransId="{B0A82B6A-8E98-49BB-B9AC-7E4E2A55031B}"/>
    <dgm:cxn modelId="{04CC3BE1-02A2-4C3B-92C3-FB2D1BD677FD}" type="presParOf" srcId="{2A4C2355-BBA5-4677-8ED4-17B0D6C35EF0}" destId="{ADF5692A-4D2C-42A4-83A4-DC71563B8445}" srcOrd="0" destOrd="0" presId="urn:microsoft.com/office/officeart/2005/8/layout/chevron1"/>
    <dgm:cxn modelId="{245CCAFD-DD80-4F25-97E8-7A597B75540D}" type="presParOf" srcId="{2A4C2355-BBA5-4677-8ED4-17B0D6C35EF0}" destId="{60C8FFE1-2E88-4AF5-A25E-51D16C5337C1}" srcOrd="1" destOrd="0" presId="urn:microsoft.com/office/officeart/2005/8/layout/chevron1"/>
    <dgm:cxn modelId="{4209DE89-6999-4903-9D20-98DBC0F16B88}" type="presParOf" srcId="{2A4C2355-BBA5-4677-8ED4-17B0D6C35EF0}" destId="{1A67A697-D7DA-400F-80C8-23F1A9CB1907}" srcOrd="2" destOrd="0" presId="urn:microsoft.com/office/officeart/2005/8/layout/chevron1"/>
    <dgm:cxn modelId="{645EC1CC-5BBD-4577-8655-BEE4693D53A5}" type="presParOf" srcId="{2A4C2355-BBA5-4677-8ED4-17B0D6C35EF0}" destId="{3624B00A-1D20-4582-8F7D-D5C78C784DE0}" srcOrd="3" destOrd="0" presId="urn:microsoft.com/office/officeart/2005/8/layout/chevron1"/>
    <dgm:cxn modelId="{21CF3683-0AE9-4088-A087-ABE01CA6CB0A}" type="presParOf" srcId="{2A4C2355-BBA5-4677-8ED4-17B0D6C35EF0}" destId="{23FDF8E8-A23F-4826-BCF6-73105C8D520C}" srcOrd="4" destOrd="0" presId="urn:microsoft.com/office/officeart/2005/8/layout/chevron1"/>
    <dgm:cxn modelId="{DE2A2FE6-D07C-496B-A75D-6B17CB683C97}" type="presParOf" srcId="{2A4C2355-BBA5-4677-8ED4-17B0D6C35EF0}" destId="{635D70AC-143A-4433-ADD8-8A519473A3C4}" srcOrd="5" destOrd="0" presId="urn:microsoft.com/office/officeart/2005/8/layout/chevron1"/>
    <dgm:cxn modelId="{5F1E6F8F-227C-42E8-8888-625587351816}" type="presParOf" srcId="{2A4C2355-BBA5-4677-8ED4-17B0D6C35EF0}" destId="{E60632FE-AA36-46B3-9E35-204FFBE81B83}" srcOrd="6" destOrd="0" presId="urn:microsoft.com/office/officeart/2005/8/layout/chevron1"/>
    <dgm:cxn modelId="{33357148-768D-42BC-A0D0-19257E1F8B48}" type="presParOf" srcId="{2A4C2355-BBA5-4677-8ED4-17B0D6C35EF0}" destId="{5AAF725F-D6D1-416B-BB04-69BEE5DE414C}" srcOrd="7" destOrd="0" presId="urn:microsoft.com/office/officeart/2005/8/layout/chevron1"/>
    <dgm:cxn modelId="{04D25372-6B6C-41E6-AE7F-B64D0FC18984}" type="presParOf" srcId="{2A4C2355-BBA5-4677-8ED4-17B0D6C35EF0}" destId="{AC56B3BC-F934-468F-883D-ABF19597738C}" srcOrd="8" destOrd="0" presId="urn:microsoft.com/office/officeart/2005/8/layout/chevron1"/>
    <dgm:cxn modelId="{1F32D8C2-3802-46EE-9D26-59007107FAE0}" type="presParOf" srcId="{2A4C2355-BBA5-4677-8ED4-17B0D6C35EF0}" destId="{F64A7667-9948-4F6D-8F9B-B2784DA5B142}" srcOrd="9" destOrd="0" presId="urn:microsoft.com/office/officeart/2005/8/layout/chevron1"/>
    <dgm:cxn modelId="{94BFB93D-401F-4D1C-81CE-AC5A171799E8}" type="presParOf" srcId="{2A4C2355-BBA5-4677-8ED4-17B0D6C35EF0}" destId="{3CA5C6B4-E4FD-4117-B5DE-EB48B1E337E0}" srcOrd="10" destOrd="0" presId="urn:microsoft.com/office/officeart/2005/8/layout/chevron1"/>
    <dgm:cxn modelId="{D9CC1914-D5A8-4A3C-8371-C1BCC7E9E416}" type="presParOf" srcId="{2A4C2355-BBA5-4677-8ED4-17B0D6C35EF0}" destId="{A857E155-AE77-4F07-89AC-9573BFC009CE}" srcOrd="11" destOrd="0" presId="urn:microsoft.com/office/officeart/2005/8/layout/chevron1"/>
    <dgm:cxn modelId="{4D9D351D-F2F6-4A68-8565-67225A95A00F}" type="presParOf" srcId="{2A4C2355-BBA5-4677-8ED4-17B0D6C35EF0}" destId="{43A33610-81DE-4E87-8FF5-8688A1F08252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F5692A-4D2C-42A4-83A4-DC71563B8445}">
      <dsp:nvSpPr>
        <dsp:cNvPr id="0" name=""/>
        <dsp:cNvSpPr/>
      </dsp:nvSpPr>
      <dsp:spPr>
        <a:xfrm>
          <a:off x="3770" y="2270389"/>
          <a:ext cx="2194718" cy="87788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Manufacturer in Africa</a:t>
          </a:r>
          <a:endParaRPr lang="en-US" sz="16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42714" y="2270389"/>
        <a:ext cx="1316831" cy="877887"/>
      </dsp:txXfrm>
    </dsp:sp>
    <dsp:sp modelId="{1A67A697-D7DA-400F-80C8-23F1A9CB1907}">
      <dsp:nvSpPr>
        <dsp:cNvPr id="0" name=""/>
        <dsp:cNvSpPr/>
      </dsp:nvSpPr>
      <dsp:spPr>
        <a:xfrm>
          <a:off x="1979017" y="2270389"/>
          <a:ext cx="2194718" cy="87788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Wholesaler in USA</a:t>
          </a:r>
          <a:endParaRPr lang="en-US" sz="16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417961" y="2270389"/>
        <a:ext cx="1316831" cy="877887"/>
      </dsp:txXfrm>
    </dsp:sp>
    <dsp:sp modelId="{23FDF8E8-A23F-4826-BCF6-73105C8D520C}">
      <dsp:nvSpPr>
        <dsp:cNvPr id="0" name=""/>
        <dsp:cNvSpPr/>
      </dsp:nvSpPr>
      <dsp:spPr>
        <a:xfrm>
          <a:off x="3954264" y="2270389"/>
          <a:ext cx="2194718" cy="87788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State Level  Reseller</a:t>
          </a:r>
        </a:p>
      </dsp:txBody>
      <dsp:txXfrm>
        <a:off x="4393208" y="2270389"/>
        <a:ext cx="1316831" cy="877887"/>
      </dsp:txXfrm>
    </dsp:sp>
    <dsp:sp modelId="{AC56B3BC-F934-468F-883D-ABF19597738C}">
      <dsp:nvSpPr>
        <dsp:cNvPr id="0" name=""/>
        <dsp:cNvSpPr/>
      </dsp:nvSpPr>
      <dsp:spPr>
        <a:xfrm>
          <a:off x="5929510" y="2270389"/>
          <a:ext cx="2194718" cy="87788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Local Retailer</a:t>
          </a:r>
        </a:p>
      </dsp:txBody>
      <dsp:txXfrm>
        <a:off x="6368454" y="2270389"/>
        <a:ext cx="1316831" cy="87788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F5692A-4D2C-42A4-83A4-DC71563B8445}">
      <dsp:nvSpPr>
        <dsp:cNvPr id="0" name=""/>
        <dsp:cNvSpPr/>
      </dsp:nvSpPr>
      <dsp:spPr>
        <a:xfrm>
          <a:off x="4392" y="1007515"/>
          <a:ext cx="2252509" cy="65089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b="1" kern="1200" dirty="0" smtClean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X </a:t>
          </a:r>
          <a:r>
            <a:rPr lang="en-US" sz="1200" b="1" kern="1200" baseline="-25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0 </a:t>
          </a:r>
          <a:r>
            <a:rPr lang="en-US" sz="12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= X</a:t>
          </a:r>
          <a:endParaRPr lang="en-US" sz="1200" b="1" kern="1200" baseline="-25000" dirty="0" smtClean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b="1" kern="1200" baseline="-25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29840" y="1007515"/>
        <a:ext cx="1601613" cy="650896"/>
      </dsp:txXfrm>
    </dsp:sp>
    <dsp:sp modelId="{1A67A697-D7DA-400F-80C8-23F1A9CB1907}">
      <dsp:nvSpPr>
        <dsp:cNvPr id="0" name=""/>
        <dsp:cNvSpPr/>
      </dsp:nvSpPr>
      <dsp:spPr>
        <a:xfrm>
          <a:off x="1819588" y="1007515"/>
          <a:ext cx="2252509" cy="65089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X </a:t>
          </a:r>
          <a:r>
            <a:rPr lang="en-US" sz="1200" b="1" kern="1200" baseline="-25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1 </a:t>
          </a:r>
          <a:r>
            <a:rPr lang="en-US" sz="12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=  h ( X</a:t>
          </a:r>
          <a:r>
            <a:rPr lang="en-US" sz="1200" b="1" kern="1200" baseline="-25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0</a:t>
          </a:r>
          <a:r>
            <a:rPr lang="en-US" sz="12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)</a:t>
          </a:r>
          <a:endParaRPr lang="en-US" sz="12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145036" y="1007515"/>
        <a:ext cx="1601613" cy="650896"/>
      </dsp:txXfrm>
    </dsp:sp>
    <dsp:sp modelId="{23FDF8E8-A23F-4826-BCF6-73105C8D520C}">
      <dsp:nvSpPr>
        <dsp:cNvPr id="0" name=""/>
        <dsp:cNvSpPr/>
      </dsp:nvSpPr>
      <dsp:spPr>
        <a:xfrm>
          <a:off x="3634785" y="1007515"/>
          <a:ext cx="2252509" cy="65089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X </a:t>
          </a:r>
          <a:r>
            <a:rPr lang="en-US" sz="1200" b="1" kern="1200" baseline="-25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2 </a:t>
          </a:r>
          <a:r>
            <a:rPr lang="en-US" sz="12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=  h ( X </a:t>
          </a:r>
          <a:r>
            <a:rPr lang="en-US" sz="1200" b="1" kern="1200" baseline="-25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1</a:t>
          </a:r>
          <a:r>
            <a:rPr lang="en-US" sz="12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)</a:t>
          </a:r>
          <a:endParaRPr lang="en-US" sz="1200" b="1" kern="1200" dirty="0" smtClean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960233" y="1007515"/>
        <a:ext cx="1601613" cy="650896"/>
      </dsp:txXfrm>
    </dsp:sp>
    <dsp:sp modelId="{E60632FE-AA36-46B3-9E35-204FFBE81B83}">
      <dsp:nvSpPr>
        <dsp:cNvPr id="0" name=""/>
        <dsp:cNvSpPr/>
      </dsp:nvSpPr>
      <dsp:spPr>
        <a:xfrm>
          <a:off x="5449982" y="1007515"/>
          <a:ext cx="2252509" cy="65089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X </a:t>
          </a:r>
          <a:r>
            <a:rPr lang="en-US" sz="1200" b="1" kern="1200" baseline="-25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3 </a:t>
          </a:r>
          <a:r>
            <a:rPr lang="en-US" sz="12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=  h ( X </a:t>
          </a:r>
          <a:r>
            <a:rPr lang="en-US" sz="1200" b="1" kern="1200" baseline="-25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2</a:t>
          </a:r>
          <a:r>
            <a:rPr lang="en-US" sz="12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)</a:t>
          </a:r>
          <a:endParaRPr lang="en-US" sz="1200" b="1" kern="1200" dirty="0" smtClean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775430" y="1007515"/>
        <a:ext cx="1601613" cy="650896"/>
      </dsp:txXfrm>
    </dsp:sp>
    <dsp:sp modelId="{AC56B3BC-F934-468F-883D-ABF19597738C}">
      <dsp:nvSpPr>
        <dsp:cNvPr id="0" name=""/>
        <dsp:cNvSpPr/>
      </dsp:nvSpPr>
      <dsp:spPr>
        <a:xfrm>
          <a:off x="7265179" y="1160094"/>
          <a:ext cx="1061576" cy="34573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. . .</a:t>
          </a:r>
          <a:endParaRPr lang="en-US" sz="1200" b="1" kern="1200" dirty="0" smtClean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438049" y="1160094"/>
        <a:ext cx="715837" cy="345739"/>
      </dsp:txXfrm>
    </dsp:sp>
    <dsp:sp modelId="{3CA5C6B4-E4FD-4117-B5DE-EB48B1E337E0}">
      <dsp:nvSpPr>
        <dsp:cNvPr id="0" name=""/>
        <dsp:cNvSpPr/>
      </dsp:nvSpPr>
      <dsp:spPr>
        <a:xfrm>
          <a:off x="7889443" y="1002486"/>
          <a:ext cx="2035033" cy="66095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X </a:t>
          </a:r>
          <a:r>
            <a:rPr lang="en-US" sz="1200" b="1" kern="1200" baseline="-25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I - 1 </a:t>
          </a:r>
          <a:r>
            <a:rPr lang="en-US" sz="12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=  h ( X </a:t>
          </a:r>
          <a:r>
            <a:rPr lang="en-US" sz="1200" b="1" kern="1200" baseline="-25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I - 2</a:t>
          </a:r>
          <a:r>
            <a:rPr lang="en-US" sz="12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)</a:t>
          </a:r>
          <a:endParaRPr lang="en-US" sz="1200" b="1" kern="1200" dirty="0" smtClean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219920" y="1002486"/>
        <a:ext cx="1374079" cy="660954"/>
      </dsp:txXfrm>
    </dsp:sp>
    <dsp:sp modelId="{43A33610-81DE-4E87-8FF5-8688A1F08252}">
      <dsp:nvSpPr>
        <dsp:cNvPr id="0" name=""/>
        <dsp:cNvSpPr/>
      </dsp:nvSpPr>
      <dsp:spPr>
        <a:xfrm>
          <a:off x="9487164" y="1002486"/>
          <a:ext cx="2035033" cy="66095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X </a:t>
          </a:r>
          <a:r>
            <a:rPr lang="en-US" sz="1200" b="1" kern="1200" baseline="-25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I  </a:t>
          </a:r>
          <a:r>
            <a:rPr lang="en-US" sz="12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=  h ( X </a:t>
          </a:r>
          <a:r>
            <a:rPr lang="en-US" sz="1200" b="1" kern="1200" baseline="-25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I - 1</a:t>
          </a:r>
          <a:r>
            <a:rPr lang="en-US" sz="12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)</a:t>
          </a:r>
          <a:endParaRPr lang="en-US" sz="1200" b="1" kern="1200" dirty="0" smtClean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9817641" y="1002486"/>
        <a:ext cx="1374079" cy="6609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F7AF54-2AD9-468C-807B-634631568B63}" type="datetimeFigureOut">
              <a:rPr lang="en-US" smtClean="0"/>
              <a:t>2/18/2015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81177D-50F7-4D66-BAB4-5279F6C0C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691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81177D-50F7-4D66-BAB4-5279F6C0C84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57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C98E4-C9EE-4E87-AFEC-1BE23205BC3C}" type="datetimeFigureOut">
              <a:rPr lang="en-US" smtClean="0"/>
              <a:t>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156C-176D-4927-B0E2-10FAA2F78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739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C98E4-C9EE-4E87-AFEC-1BE23205BC3C}" type="datetimeFigureOut">
              <a:rPr lang="en-US" smtClean="0"/>
              <a:t>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156C-176D-4927-B0E2-10FAA2F78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928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C98E4-C9EE-4E87-AFEC-1BE23205BC3C}" type="datetimeFigureOut">
              <a:rPr lang="en-US" smtClean="0"/>
              <a:t>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156C-176D-4927-B0E2-10FAA2F78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516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C98E4-C9EE-4E87-AFEC-1BE23205BC3C}" type="datetimeFigureOut">
              <a:rPr lang="en-US" smtClean="0"/>
              <a:t>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156C-176D-4927-B0E2-10FAA2F78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883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C98E4-C9EE-4E87-AFEC-1BE23205BC3C}" type="datetimeFigureOut">
              <a:rPr lang="en-US" smtClean="0"/>
              <a:t>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156C-176D-4927-B0E2-10FAA2F78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466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C98E4-C9EE-4E87-AFEC-1BE23205BC3C}" type="datetimeFigureOut">
              <a:rPr lang="en-US" smtClean="0"/>
              <a:t>2/18/2015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156C-176D-4927-B0E2-10FAA2F78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630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C98E4-C9EE-4E87-AFEC-1BE23205BC3C}" type="datetimeFigureOut">
              <a:rPr lang="en-US" smtClean="0"/>
              <a:t>2/18/2015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156C-176D-4927-B0E2-10FAA2F78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11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C98E4-C9EE-4E87-AFEC-1BE23205BC3C}" type="datetimeFigureOut">
              <a:rPr lang="en-US" smtClean="0"/>
              <a:t>2/18/2015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156C-176D-4927-B0E2-10FAA2F78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437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C98E4-C9EE-4E87-AFEC-1BE23205BC3C}" type="datetimeFigureOut">
              <a:rPr lang="en-US" smtClean="0"/>
              <a:t>2/18/2015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156C-176D-4927-B0E2-10FAA2F78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644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C98E4-C9EE-4E87-AFEC-1BE23205BC3C}" type="datetimeFigureOut">
              <a:rPr lang="en-US" smtClean="0"/>
              <a:t>2/18/2015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156C-176D-4927-B0E2-10FAA2F78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338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C98E4-C9EE-4E87-AFEC-1BE23205BC3C}" type="datetimeFigureOut">
              <a:rPr lang="en-US" smtClean="0"/>
              <a:t>2/18/2015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156C-176D-4927-B0E2-10FAA2F78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462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C98E4-C9EE-4E87-AFEC-1BE23205BC3C}" type="datetimeFigureOut">
              <a:rPr lang="en-US" smtClean="0"/>
              <a:t>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65156C-176D-4927-B0E2-10FAA2F78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158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626356" y="4612944"/>
            <a:ext cx="573206" cy="60050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r>
              <a:rPr lang="en-US" baseline="-25000" dirty="0" smtClean="0">
                <a:solidFill>
                  <a:schemeClr val="tx1"/>
                </a:solidFill>
              </a:rPr>
              <a:t>0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2845554" y="4612944"/>
            <a:ext cx="573206" cy="60050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r>
              <a:rPr lang="en-US" baseline="-25000" dirty="0" smtClean="0">
                <a:solidFill>
                  <a:schemeClr val="tx1"/>
                </a:solidFill>
              </a:rPr>
              <a:t>0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2272348" y="3468806"/>
            <a:ext cx="573206" cy="60050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r>
              <a:rPr lang="en-US" baseline="-25000" dirty="0" smtClean="0">
                <a:solidFill>
                  <a:schemeClr val="tx1"/>
                </a:solidFill>
              </a:rPr>
              <a:t>1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>
            <a:stCxn id="2" idx="0"/>
            <a:endCxn id="4" idx="4"/>
          </p:cNvCxnSpPr>
          <p:nvPr/>
        </p:nvCxnSpPr>
        <p:spPr>
          <a:xfrm flipV="1">
            <a:off x="1912959" y="4069308"/>
            <a:ext cx="645992" cy="5436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3" idx="0"/>
            <a:endCxn id="4" idx="4"/>
          </p:cNvCxnSpPr>
          <p:nvPr/>
        </p:nvCxnSpPr>
        <p:spPr>
          <a:xfrm flipH="1" flipV="1">
            <a:off x="2558951" y="4069308"/>
            <a:ext cx="573206" cy="5436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0683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586797" y="2000250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3586797" y="2800350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577272" y="3600450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3815397" y="2457450"/>
            <a:ext cx="0" cy="3429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3815397" y="3257550"/>
            <a:ext cx="0" cy="3429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596322" y="4400550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3805872" y="4057650"/>
            <a:ext cx="0" cy="3429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6349047" y="440055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10" name="Oval 9"/>
          <p:cNvSpPr/>
          <p:nvPr/>
        </p:nvSpPr>
        <p:spPr>
          <a:xfrm>
            <a:off x="7263447" y="440055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11" name="Oval 10"/>
          <p:cNvSpPr/>
          <p:nvPr/>
        </p:nvSpPr>
        <p:spPr>
          <a:xfrm>
            <a:off x="6804977" y="3484245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0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6575742" y="3943985"/>
            <a:ext cx="458470" cy="4559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10" idx="0"/>
          </p:cNvCxnSpPr>
          <p:nvPr/>
        </p:nvCxnSpPr>
        <p:spPr>
          <a:xfrm flipH="1" flipV="1">
            <a:off x="7036118" y="3940175"/>
            <a:ext cx="455929" cy="4603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7948612" y="4392295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57663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711188" y="5324476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3" name="Oval 2"/>
          <p:cNvSpPr/>
          <p:nvPr/>
        </p:nvSpPr>
        <p:spPr>
          <a:xfrm>
            <a:off x="1375969" y="5324476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4" name="Oval 3"/>
          <p:cNvSpPr/>
          <p:nvPr/>
        </p:nvSpPr>
        <p:spPr>
          <a:xfrm>
            <a:off x="3106159" y="5325745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5" name="Oval 4"/>
          <p:cNvSpPr/>
          <p:nvPr/>
        </p:nvSpPr>
        <p:spPr>
          <a:xfrm>
            <a:off x="3727722" y="5325745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6" name="Oval 5"/>
          <p:cNvSpPr/>
          <p:nvPr/>
        </p:nvSpPr>
        <p:spPr>
          <a:xfrm>
            <a:off x="3433830" y="4514896"/>
            <a:ext cx="457200" cy="45720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0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/>
          <p:cNvCxnSpPr>
            <a:endCxn id="6" idx="4"/>
          </p:cNvCxnSpPr>
          <p:nvPr/>
        </p:nvCxnSpPr>
        <p:spPr>
          <a:xfrm flipV="1">
            <a:off x="3332762" y="4972096"/>
            <a:ext cx="329668" cy="352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5" idx="0"/>
            <a:endCxn id="6" idx="4"/>
          </p:cNvCxnSpPr>
          <p:nvPr/>
        </p:nvCxnSpPr>
        <p:spPr>
          <a:xfrm flipH="1" flipV="1">
            <a:off x="3662430" y="4972096"/>
            <a:ext cx="293892" cy="353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250214" y="5324476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10" name="Right Arrow 9"/>
          <p:cNvSpPr/>
          <p:nvPr/>
        </p:nvSpPr>
        <p:spPr>
          <a:xfrm>
            <a:off x="2676693" y="5324476"/>
            <a:ext cx="228124" cy="21050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027872" y="5324476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12" name="Rectangle 11"/>
          <p:cNvSpPr/>
          <p:nvPr/>
        </p:nvSpPr>
        <p:spPr>
          <a:xfrm>
            <a:off x="3025536" y="4437415"/>
            <a:ext cx="1765539" cy="1421742"/>
          </a:xfrm>
          <a:prstGeom prst="rect">
            <a:avLst/>
          </a:prstGeom>
          <a:noFill/>
          <a:ln w="3175" cap="sq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32983" y="5257800"/>
            <a:ext cx="576682" cy="601357"/>
          </a:xfrm>
          <a:prstGeom prst="rect">
            <a:avLst/>
          </a:prstGeom>
          <a:noFill/>
          <a:ln w="3175" cap="sq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308736" y="5257800"/>
            <a:ext cx="554774" cy="601357"/>
          </a:xfrm>
          <a:prstGeom prst="rect">
            <a:avLst/>
          </a:prstGeom>
          <a:noFill/>
          <a:ln w="3175" cap="sq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953888" y="5257800"/>
            <a:ext cx="602087" cy="601357"/>
          </a:xfrm>
          <a:prstGeom prst="rect">
            <a:avLst/>
          </a:prstGeom>
          <a:noFill/>
          <a:ln w="3175" cap="sq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191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711188" y="5324476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3" name="Oval 2"/>
          <p:cNvSpPr/>
          <p:nvPr/>
        </p:nvSpPr>
        <p:spPr>
          <a:xfrm>
            <a:off x="1779002" y="5324475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10" name="Right Arrow 9"/>
          <p:cNvSpPr/>
          <p:nvPr/>
        </p:nvSpPr>
        <p:spPr>
          <a:xfrm>
            <a:off x="1359062" y="5447823"/>
            <a:ext cx="228124" cy="21050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32983" y="5257800"/>
            <a:ext cx="576682" cy="601357"/>
          </a:xfrm>
          <a:prstGeom prst="rect">
            <a:avLst/>
          </a:prstGeom>
          <a:noFill/>
          <a:ln w="3175" cap="sq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730215" y="5257800"/>
            <a:ext cx="554774" cy="601357"/>
          </a:xfrm>
          <a:prstGeom prst="rect">
            <a:avLst/>
          </a:prstGeom>
          <a:noFill/>
          <a:ln w="3175" cap="sq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849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201159" y="4619534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3" name="Oval 2"/>
          <p:cNvSpPr/>
          <p:nvPr/>
        </p:nvSpPr>
        <p:spPr>
          <a:xfrm>
            <a:off x="1822722" y="4619534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4" name="Oval 3"/>
          <p:cNvSpPr/>
          <p:nvPr/>
        </p:nvSpPr>
        <p:spPr>
          <a:xfrm>
            <a:off x="1528830" y="3808685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0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/>
          <p:cNvCxnSpPr>
            <a:endCxn id="4" idx="4"/>
          </p:cNvCxnSpPr>
          <p:nvPr/>
        </p:nvCxnSpPr>
        <p:spPr>
          <a:xfrm flipV="1">
            <a:off x="1427762" y="4265885"/>
            <a:ext cx="329668" cy="352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3" idx="0"/>
            <a:endCxn id="4" idx="4"/>
          </p:cNvCxnSpPr>
          <p:nvPr/>
        </p:nvCxnSpPr>
        <p:spPr>
          <a:xfrm flipH="1" flipV="1">
            <a:off x="1757430" y="4265885"/>
            <a:ext cx="293892" cy="353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2365387" y="4619534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21" name="Oval 20"/>
          <p:cNvSpPr/>
          <p:nvPr/>
        </p:nvSpPr>
        <p:spPr>
          <a:xfrm>
            <a:off x="2986950" y="4619534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22" name="Oval 21"/>
          <p:cNvSpPr/>
          <p:nvPr/>
        </p:nvSpPr>
        <p:spPr>
          <a:xfrm>
            <a:off x="2693058" y="3808685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0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Straight Connector 22"/>
          <p:cNvCxnSpPr>
            <a:endCxn id="22" idx="4"/>
          </p:cNvCxnSpPr>
          <p:nvPr/>
        </p:nvCxnSpPr>
        <p:spPr>
          <a:xfrm flipV="1">
            <a:off x="2591990" y="4265885"/>
            <a:ext cx="329668" cy="352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21" idx="0"/>
            <a:endCxn id="22" idx="4"/>
          </p:cNvCxnSpPr>
          <p:nvPr/>
        </p:nvCxnSpPr>
        <p:spPr>
          <a:xfrm flipH="1" flipV="1">
            <a:off x="2921658" y="4265885"/>
            <a:ext cx="293892" cy="353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ight Arrow 24"/>
          <p:cNvSpPr/>
          <p:nvPr/>
        </p:nvSpPr>
        <p:spPr>
          <a:xfrm>
            <a:off x="3444150" y="3825830"/>
            <a:ext cx="458470" cy="21145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978594" y="4636679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27" name="Oval 26"/>
          <p:cNvSpPr/>
          <p:nvPr/>
        </p:nvSpPr>
        <p:spPr>
          <a:xfrm>
            <a:off x="4600157" y="4636679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28" name="Oval 27"/>
          <p:cNvSpPr/>
          <p:nvPr/>
        </p:nvSpPr>
        <p:spPr>
          <a:xfrm>
            <a:off x="4306265" y="382583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0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9" name="Straight Connector 28"/>
          <p:cNvCxnSpPr>
            <a:endCxn id="28" idx="4"/>
          </p:cNvCxnSpPr>
          <p:nvPr/>
        </p:nvCxnSpPr>
        <p:spPr>
          <a:xfrm flipV="1">
            <a:off x="4205197" y="4283030"/>
            <a:ext cx="329668" cy="352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7" idx="0"/>
            <a:endCxn id="28" idx="4"/>
          </p:cNvCxnSpPr>
          <p:nvPr/>
        </p:nvCxnSpPr>
        <p:spPr>
          <a:xfrm flipH="1" flipV="1">
            <a:off x="4534865" y="4283030"/>
            <a:ext cx="293892" cy="353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5142822" y="4636679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32" name="Oval 31"/>
          <p:cNvSpPr/>
          <p:nvPr/>
        </p:nvSpPr>
        <p:spPr>
          <a:xfrm>
            <a:off x="5764385" y="4636679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33" name="Oval 32"/>
          <p:cNvSpPr/>
          <p:nvPr/>
        </p:nvSpPr>
        <p:spPr>
          <a:xfrm>
            <a:off x="5470493" y="382583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0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4" name="Straight Connector 33"/>
          <p:cNvCxnSpPr>
            <a:endCxn id="33" idx="4"/>
          </p:cNvCxnSpPr>
          <p:nvPr/>
        </p:nvCxnSpPr>
        <p:spPr>
          <a:xfrm flipV="1">
            <a:off x="5369425" y="4283030"/>
            <a:ext cx="329668" cy="352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32" idx="0"/>
            <a:endCxn id="33" idx="4"/>
          </p:cNvCxnSpPr>
          <p:nvPr/>
        </p:nvCxnSpPr>
        <p:spPr>
          <a:xfrm flipH="1" flipV="1">
            <a:off x="5699093" y="4283030"/>
            <a:ext cx="293892" cy="353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4911807" y="2997155"/>
            <a:ext cx="457200" cy="4572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0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7" name="Straight Connector 36"/>
          <p:cNvCxnSpPr>
            <a:stCxn id="28" idx="0"/>
            <a:endCxn id="36" idx="4"/>
          </p:cNvCxnSpPr>
          <p:nvPr/>
        </p:nvCxnSpPr>
        <p:spPr>
          <a:xfrm flipV="1">
            <a:off x="4534865" y="3454355"/>
            <a:ext cx="605542" cy="3714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3" idx="0"/>
          </p:cNvCxnSpPr>
          <p:nvPr/>
        </p:nvCxnSpPr>
        <p:spPr>
          <a:xfrm flipH="1" flipV="1">
            <a:off x="5140407" y="3455037"/>
            <a:ext cx="558686" cy="3707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737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106159" y="5325745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3" name="Oval 2"/>
          <p:cNvSpPr/>
          <p:nvPr/>
        </p:nvSpPr>
        <p:spPr>
          <a:xfrm>
            <a:off x="3727722" y="5325745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4" name="Oval 3"/>
          <p:cNvSpPr/>
          <p:nvPr/>
        </p:nvSpPr>
        <p:spPr>
          <a:xfrm>
            <a:off x="3433830" y="4514896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10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/>
          <p:cNvCxnSpPr>
            <a:endCxn id="4" idx="4"/>
          </p:cNvCxnSpPr>
          <p:nvPr/>
        </p:nvCxnSpPr>
        <p:spPr>
          <a:xfrm flipV="1">
            <a:off x="3332762" y="4972096"/>
            <a:ext cx="329668" cy="352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3" idx="0"/>
            <a:endCxn id="4" idx="4"/>
          </p:cNvCxnSpPr>
          <p:nvPr/>
        </p:nvCxnSpPr>
        <p:spPr>
          <a:xfrm flipH="1" flipV="1">
            <a:off x="3662430" y="4972096"/>
            <a:ext cx="293892" cy="353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4250214" y="5324476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8" name="Right Arrow 7"/>
          <p:cNvSpPr/>
          <p:nvPr/>
        </p:nvSpPr>
        <p:spPr>
          <a:xfrm>
            <a:off x="2676692" y="5324476"/>
            <a:ext cx="249773" cy="21907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025537" y="4437415"/>
            <a:ext cx="1756014" cy="1430032"/>
          </a:xfrm>
          <a:prstGeom prst="rect">
            <a:avLst/>
          </a:prstGeom>
          <a:noFill/>
          <a:ln w="3175" cap="sq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70571" y="5334035"/>
            <a:ext cx="457200" cy="45593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11" name="Oval 10"/>
          <p:cNvSpPr/>
          <p:nvPr/>
        </p:nvSpPr>
        <p:spPr>
          <a:xfrm>
            <a:off x="1292134" y="5334035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12" name="Oval 11"/>
          <p:cNvSpPr/>
          <p:nvPr/>
        </p:nvSpPr>
        <p:spPr>
          <a:xfrm>
            <a:off x="998242" y="4523186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10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Connector 12"/>
          <p:cNvCxnSpPr>
            <a:endCxn id="12" idx="4"/>
          </p:cNvCxnSpPr>
          <p:nvPr/>
        </p:nvCxnSpPr>
        <p:spPr>
          <a:xfrm flipV="1">
            <a:off x="897174" y="4980386"/>
            <a:ext cx="329668" cy="352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11" idx="0"/>
            <a:endCxn id="12" idx="4"/>
          </p:cNvCxnSpPr>
          <p:nvPr/>
        </p:nvCxnSpPr>
        <p:spPr>
          <a:xfrm flipH="1" flipV="1">
            <a:off x="1226842" y="4980386"/>
            <a:ext cx="293892" cy="353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2025580" y="5324476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16" name="Rectangle 15"/>
          <p:cNvSpPr/>
          <p:nvPr/>
        </p:nvSpPr>
        <p:spPr>
          <a:xfrm>
            <a:off x="599123" y="4445705"/>
            <a:ext cx="1244971" cy="1421742"/>
          </a:xfrm>
          <a:prstGeom prst="rect">
            <a:avLst/>
          </a:prstGeom>
          <a:noFill/>
          <a:ln w="3175" cap="sq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956128" y="5257800"/>
            <a:ext cx="599846" cy="601357"/>
          </a:xfrm>
          <a:prstGeom prst="rect">
            <a:avLst/>
          </a:prstGeom>
          <a:noFill/>
          <a:ln w="3175" cap="sq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889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48659" y="611632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3" name="Oval 2"/>
          <p:cNvSpPr/>
          <p:nvPr/>
        </p:nvSpPr>
        <p:spPr>
          <a:xfrm>
            <a:off x="870222" y="611632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4" name="Oval 3"/>
          <p:cNvSpPr/>
          <p:nvPr/>
        </p:nvSpPr>
        <p:spPr>
          <a:xfrm>
            <a:off x="576330" y="530547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10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/>
          <p:cNvCxnSpPr>
            <a:endCxn id="4" idx="4"/>
          </p:cNvCxnSpPr>
          <p:nvPr/>
        </p:nvCxnSpPr>
        <p:spPr>
          <a:xfrm flipV="1">
            <a:off x="475262" y="5762671"/>
            <a:ext cx="329668" cy="352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3" idx="0"/>
            <a:endCxn id="4" idx="4"/>
          </p:cNvCxnSpPr>
          <p:nvPr/>
        </p:nvCxnSpPr>
        <p:spPr>
          <a:xfrm flipH="1" flipV="1">
            <a:off x="804930" y="5762671"/>
            <a:ext cx="293892" cy="353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1374355" y="611505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9" name="Oval 8"/>
          <p:cNvSpPr/>
          <p:nvPr/>
        </p:nvSpPr>
        <p:spPr>
          <a:xfrm>
            <a:off x="2062674" y="611505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10" name="Oval 9"/>
          <p:cNvSpPr/>
          <p:nvPr/>
        </p:nvSpPr>
        <p:spPr>
          <a:xfrm>
            <a:off x="2627010" y="611632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11" name="Oval 10"/>
          <p:cNvSpPr/>
          <p:nvPr/>
        </p:nvSpPr>
        <p:spPr>
          <a:xfrm>
            <a:off x="2333118" y="530547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0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Connector 11"/>
          <p:cNvCxnSpPr>
            <a:endCxn id="11" idx="4"/>
          </p:cNvCxnSpPr>
          <p:nvPr/>
        </p:nvCxnSpPr>
        <p:spPr>
          <a:xfrm flipV="1">
            <a:off x="2232050" y="5762671"/>
            <a:ext cx="329668" cy="352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10" idx="0"/>
            <a:endCxn id="11" idx="4"/>
          </p:cNvCxnSpPr>
          <p:nvPr/>
        </p:nvCxnSpPr>
        <p:spPr>
          <a:xfrm flipH="1" flipV="1">
            <a:off x="2561718" y="5762671"/>
            <a:ext cx="293892" cy="353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3139629" y="611505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16" name="Oval 15"/>
          <p:cNvSpPr/>
          <p:nvPr/>
        </p:nvSpPr>
        <p:spPr>
          <a:xfrm>
            <a:off x="3807727" y="611505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17" name="Oval 16"/>
          <p:cNvSpPr/>
          <p:nvPr/>
        </p:nvSpPr>
        <p:spPr>
          <a:xfrm>
            <a:off x="4523841" y="611505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18" name="Rectangle 17"/>
          <p:cNvSpPr/>
          <p:nvPr/>
        </p:nvSpPr>
        <p:spPr>
          <a:xfrm>
            <a:off x="180975" y="5238749"/>
            <a:ext cx="1699588" cy="1409701"/>
          </a:xfrm>
          <a:prstGeom prst="rect">
            <a:avLst/>
          </a:prstGeom>
          <a:noFill/>
          <a:ln w="3175" cap="sq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014849" y="5238749"/>
            <a:ext cx="1618388" cy="1409701"/>
          </a:xfrm>
          <a:prstGeom prst="rect">
            <a:avLst/>
          </a:prstGeom>
          <a:noFill/>
          <a:ln w="3175" cap="sq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744691" y="6038850"/>
            <a:ext cx="618175" cy="609600"/>
          </a:xfrm>
          <a:prstGeom prst="rect">
            <a:avLst/>
          </a:prstGeom>
          <a:noFill/>
          <a:ln w="3175" cap="sq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443353" y="6038850"/>
            <a:ext cx="618175" cy="609600"/>
          </a:xfrm>
          <a:prstGeom prst="rect">
            <a:avLst/>
          </a:prstGeom>
          <a:noFill/>
          <a:ln w="3175" cap="sq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801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43884" y="624967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3" name="Oval 2"/>
          <p:cNvSpPr/>
          <p:nvPr/>
        </p:nvSpPr>
        <p:spPr>
          <a:xfrm>
            <a:off x="765447" y="624967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4" name="Oval 3"/>
          <p:cNvSpPr/>
          <p:nvPr/>
        </p:nvSpPr>
        <p:spPr>
          <a:xfrm>
            <a:off x="471555" y="543882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10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/>
          <p:cNvCxnSpPr>
            <a:endCxn id="4" idx="4"/>
          </p:cNvCxnSpPr>
          <p:nvPr/>
        </p:nvCxnSpPr>
        <p:spPr>
          <a:xfrm flipV="1">
            <a:off x="370487" y="5896021"/>
            <a:ext cx="329668" cy="352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3" idx="0"/>
            <a:endCxn id="4" idx="4"/>
          </p:cNvCxnSpPr>
          <p:nvPr/>
        </p:nvCxnSpPr>
        <p:spPr>
          <a:xfrm flipH="1" flipV="1">
            <a:off x="700155" y="5896021"/>
            <a:ext cx="293892" cy="353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1303241" y="624967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8" name="Oval 7"/>
          <p:cNvSpPr/>
          <p:nvPr/>
        </p:nvSpPr>
        <p:spPr>
          <a:xfrm>
            <a:off x="1924804" y="624967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9" name="Oval 8"/>
          <p:cNvSpPr/>
          <p:nvPr/>
        </p:nvSpPr>
        <p:spPr>
          <a:xfrm>
            <a:off x="1630912" y="543882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0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1529844" y="5896021"/>
            <a:ext cx="329668" cy="352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8" idx="0"/>
            <a:endCxn id="9" idx="4"/>
          </p:cNvCxnSpPr>
          <p:nvPr/>
        </p:nvCxnSpPr>
        <p:spPr>
          <a:xfrm flipH="1" flipV="1">
            <a:off x="1859512" y="5896021"/>
            <a:ext cx="293892" cy="353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6674" y="5372099"/>
            <a:ext cx="4638675" cy="1409701"/>
          </a:xfrm>
          <a:prstGeom prst="rect">
            <a:avLst/>
          </a:prstGeom>
          <a:noFill/>
          <a:ln w="3175" cap="sq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488726" y="624967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14" name="Oval 13"/>
          <p:cNvSpPr/>
          <p:nvPr/>
        </p:nvSpPr>
        <p:spPr>
          <a:xfrm>
            <a:off x="3035239" y="624840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15" name="Oval 14"/>
          <p:cNvSpPr/>
          <p:nvPr/>
        </p:nvSpPr>
        <p:spPr>
          <a:xfrm>
            <a:off x="3569227" y="624840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16" name="Oval 15"/>
          <p:cNvSpPr/>
          <p:nvPr/>
        </p:nvSpPr>
        <p:spPr>
          <a:xfrm>
            <a:off x="4132467" y="624840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2675122" y="5894752"/>
            <a:ext cx="329668" cy="352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 flipV="1">
            <a:off x="3004790" y="5894752"/>
            <a:ext cx="293892" cy="353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3772670" y="5894752"/>
            <a:ext cx="329668" cy="352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 flipV="1">
            <a:off x="4102338" y="5894752"/>
            <a:ext cx="293892" cy="353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2781921" y="5437552"/>
            <a:ext cx="457200" cy="45720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9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6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en-US" sz="6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3889821" y="5437552"/>
            <a:ext cx="456579" cy="45720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sz="9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600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en-US" sz="600" baseline="-25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793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478720" y="3838575"/>
            <a:ext cx="455930" cy="45529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en-US" sz="9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3016086" y="3855085"/>
            <a:ext cx="457835" cy="45529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9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2768758" y="3183096"/>
            <a:ext cx="452755" cy="45402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en-US" sz="9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/>
          <p:cNvCxnSpPr>
            <a:stCxn id="2" idx="0"/>
            <a:endCxn id="4" idx="4"/>
          </p:cNvCxnSpPr>
          <p:nvPr/>
        </p:nvCxnSpPr>
        <p:spPr>
          <a:xfrm flipV="1">
            <a:off x="2706685" y="3637121"/>
            <a:ext cx="288451" cy="2014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3" idx="0"/>
            <a:endCxn id="4" idx="4"/>
          </p:cNvCxnSpPr>
          <p:nvPr/>
        </p:nvCxnSpPr>
        <p:spPr>
          <a:xfrm flipH="1" flipV="1">
            <a:off x="2995136" y="3637121"/>
            <a:ext cx="249868" cy="2179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555357" y="3848100"/>
            <a:ext cx="450215" cy="455930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9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3816984" y="3170871"/>
            <a:ext cx="452755" cy="46164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9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717600" y="3630295"/>
            <a:ext cx="342900" cy="2247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 flipV="1">
            <a:off x="4062729" y="3630612"/>
            <a:ext cx="316865" cy="2247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endCxn id="27" idx="4"/>
          </p:cNvCxnSpPr>
          <p:nvPr/>
        </p:nvCxnSpPr>
        <p:spPr>
          <a:xfrm flipV="1">
            <a:off x="2970854" y="2950366"/>
            <a:ext cx="567531" cy="2295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8" idx="0"/>
            <a:endCxn id="27" idx="4"/>
          </p:cNvCxnSpPr>
          <p:nvPr/>
        </p:nvCxnSpPr>
        <p:spPr>
          <a:xfrm flipH="1" flipV="1">
            <a:off x="3538385" y="2950366"/>
            <a:ext cx="504977" cy="2205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447924" y="2409825"/>
            <a:ext cx="2160983" cy="1983105"/>
          </a:xfrm>
          <a:prstGeom prst="rect">
            <a:avLst/>
          </a:prstGeom>
          <a:noFill/>
          <a:ln w="3175" cap="sq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740594" y="3850481"/>
            <a:ext cx="450850" cy="45148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sz="900" b="1" baseline="-25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5297828" y="3848576"/>
            <a:ext cx="452755" cy="453390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en-US" sz="9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5018578" y="3202622"/>
            <a:ext cx="465455" cy="44513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sz="9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5815966" y="3848576"/>
            <a:ext cx="456565" cy="453390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en-US" sz="900" b="1" baseline="-25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7018867" y="3856990"/>
            <a:ext cx="457200" cy="453390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9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6409769" y="3849528"/>
            <a:ext cx="456565" cy="45148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US" sz="9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4109083" y="3839210"/>
            <a:ext cx="452755" cy="46164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r>
              <a:rPr lang="en-US" sz="9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3312007" y="2496341"/>
            <a:ext cx="452755" cy="45402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900" b="1" baseline="-25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41" name="Straight Connector 40"/>
          <p:cNvCxnSpPr>
            <a:stCxn id="15" idx="0"/>
          </p:cNvCxnSpPr>
          <p:nvPr/>
        </p:nvCxnSpPr>
        <p:spPr>
          <a:xfrm flipV="1">
            <a:off x="4966019" y="3644423"/>
            <a:ext cx="284975" cy="2060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6" idx="0"/>
          </p:cNvCxnSpPr>
          <p:nvPr/>
        </p:nvCxnSpPr>
        <p:spPr>
          <a:xfrm flipH="1" flipV="1">
            <a:off x="5253225" y="3644739"/>
            <a:ext cx="270981" cy="2038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4677408" y="3095625"/>
            <a:ext cx="1623697" cy="1297305"/>
          </a:xfrm>
          <a:prstGeom prst="rect">
            <a:avLst/>
          </a:prstGeom>
          <a:noFill/>
          <a:ln w="3175" cap="sq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6365585" y="3752849"/>
            <a:ext cx="541682" cy="640079"/>
          </a:xfrm>
          <a:prstGeom prst="rect">
            <a:avLst/>
          </a:prstGeom>
          <a:noFill/>
          <a:ln w="3175" cap="sq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6975000" y="3752850"/>
            <a:ext cx="568800" cy="640079"/>
          </a:xfrm>
          <a:prstGeom prst="rect">
            <a:avLst/>
          </a:prstGeom>
          <a:noFill/>
          <a:ln w="3175" cap="sq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151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478720" y="3838575"/>
            <a:ext cx="455930" cy="45529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en-US" sz="9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3016086" y="3855085"/>
            <a:ext cx="457835" cy="45529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9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2768758" y="3183096"/>
            <a:ext cx="452755" cy="45402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en-US" sz="9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/>
          <p:cNvCxnSpPr>
            <a:stCxn id="2" idx="0"/>
            <a:endCxn id="4" idx="4"/>
          </p:cNvCxnSpPr>
          <p:nvPr/>
        </p:nvCxnSpPr>
        <p:spPr>
          <a:xfrm flipV="1">
            <a:off x="2706685" y="3637121"/>
            <a:ext cx="288451" cy="2014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3" idx="0"/>
            <a:endCxn id="4" idx="4"/>
          </p:cNvCxnSpPr>
          <p:nvPr/>
        </p:nvCxnSpPr>
        <p:spPr>
          <a:xfrm flipH="1" flipV="1">
            <a:off x="2995136" y="3637121"/>
            <a:ext cx="249868" cy="2179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555357" y="3848100"/>
            <a:ext cx="450215" cy="455930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9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3816984" y="3170871"/>
            <a:ext cx="452755" cy="46164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9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717600" y="3630295"/>
            <a:ext cx="342900" cy="2247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 flipV="1">
            <a:off x="4062729" y="3630612"/>
            <a:ext cx="316865" cy="2247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endCxn id="27" idx="4"/>
          </p:cNvCxnSpPr>
          <p:nvPr/>
        </p:nvCxnSpPr>
        <p:spPr>
          <a:xfrm flipV="1">
            <a:off x="2970854" y="2950366"/>
            <a:ext cx="567531" cy="2295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8" idx="0"/>
            <a:endCxn id="27" idx="4"/>
          </p:cNvCxnSpPr>
          <p:nvPr/>
        </p:nvCxnSpPr>
        <p:spPr>
          <a:xfrm flipH="1" flipV="1">
            <a:off x="3538385" y="2950366"/>
            <a:ext cx="504977" cy="2205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409826" y="2409825"/>
            <a:ext cx="5067300" cy="1971675"/>
          </a:xfrm>
          <a:prstGeom prst="rect">
            <a:avLst/>
          </a:prstGeom>
          <a:noFill/>
          <a:ln w="3175" cap="sq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664677" y="3858895"/>
            <a:ext cx="450850" cy="45148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sz="900" b="1" baseline="-25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5221911" y="3856990"/>
            <a:ext cx="452755" cy="453390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en-US" sz="9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4942661" y="3211036"/>
            <a:ext cx="465455" cy="44513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sz="9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5787271" y="3848100"/>
            <a:ext cx="456565" cy="453390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en-US" sz="900" b="1" baseline="-25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6947012" y="3849687"/>
            <a:ext cx="457200" cy="453390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900" b="1" baseline="-25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6337914" y="3842225"/>
            <a:ext cx="456565" cy="45148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US" sz="9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4109083" y="3839210"/>
            <a:ext cx="452755" cy="46164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r>
              <a:rPr lang="en-US" sz="9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3312007" y="2496341"/>
            <a:ext cx="452755" cy="45402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900" b="1" baseline="-25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41" name="Straight Connector 40"/>
          <p:cNvCxnSpPr>
            <a:stCxn id="15" idx="0"/>
          </p:cNvCxnSpPr>
          <p:nvPr/>
        </p:nvCxnSpPr>
        <p:spPr>
          <a:xfrm flipV="1">
            <a:off x="4890102" y="3652837"/>
            <a:ext cx="284975" cy="2060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6" idx="0"/>
          </p:cNvCxnSpPr>
          <p:nvPr/>
        </p:nvCxnSpPr>
        <p:spPr>
          <a:xfrm flipH="1" flipV="1">
            <a:off x="5177308" y="3653153"/>
            <a:ext cx="270981" cy="2038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6642212" y="3163568"/>
            <a:ext cx="457200" cy="45339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900" b="1" baseline="-25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31" name="Straight Connector 30"/>
          <p:cNvCxnSpPr>
            <a:stCxn id="24" idx="0"/>
          </p:cNvCxnSpPr>
          <p:nvPr/>
        </p:nvCxnSpPr>
        <p:spPr>
          <a:xfrm flipV="1">
            <a:off x="6566197" y="3616958"/>
            <a:ext cx="315962" cy="2252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2" idx="0"/>
          </p:cNvCxnSpPr>
          <p:nvPr/>
        </p:nvCxnSpPr>
        <p:spPr>
          <a:xfrm flipH="1" flipV="1">
            <a:off x="6884391" y="3617275"/>
            <a:ext cx="291221" cy="2324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0987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478720" y="3838575"/>
            <a:ext cx="455930" cy="45529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en-US" sz="9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3016086" y="3855085"/>
            <a:ext cx="457835" cy="45529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9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2768758" y="3183096"/>
            <a:ext cx="452755" cy="45402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en-US" sz="9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/>
          <p:cNvCxnSpPr>
            <a:stCxn id="2" idx="0"/>
            <a:endCxn id="4" idx="4"/>
          </p:cNvCxnSpPr>
          <p:nvPr/>
        </p:nvCxnSpPr>
        <p:spPr>
          <a:xfrm flipV="1">
            <a:off x="2706685" y="3637121"/>
            <a:ext cx="288451" cy="2014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3" idx="0"/>
            <a:endCxn id="4" idx="4"/>
          </p:cNvCxnSpPr>
          <p:nvPr/>
        </p:nvCxnSpPr>
        <p:spPr>
          <a:xfrm flipH="1" flipV="1">
            <a:off x="2995136" y="3637121"/>
            <a:ext cx="249868" cy="2179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555357" y="3848100"/>
            <a:ext cx="450215" cy="455930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9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3816984" y="3170871"/>
            <a:ext cx="452755" cy="46164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9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717600" y="3630295"/>
            <a:ext cx="342900" cy="2247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 flipV="1">
            <a:off x="4062729" y="3630612"/>
            <a:ext cx="316865" cy="2247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endCxn id="27" idx="4"/>
          </p:cNvCxnSpPr>
          <p:nvPr/>
        </p:nvCxnSpPr>
        <p:spPr>
          <a:xfrm flipV="1">
            <a:off x="2970854" y="2950366"/>
            <a:ext cx="567531" cy="2295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8" idx="0"/>
            <a:endCxn id="27" idx="4"/>
          </p:cNvCxnSpPr>
          <p:nvPr/>
        </p:nvCxnSpPr>
        <p:spPr>
          <a:xfrm flipH="1" flipV="1">
            <a:off x="3538385" y="2950366"/>
            <a:ext cx="504977" cy="2205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409826" y="2409825"/>
            <a:ext cx="5019674" cy="1981200"/>
          </a:xfrm>
          <a:prstGeom prst="rect">
            <a:avLst/>
          </a:prstGeom>
          <a:noFill/>
          <a:ln w="3175" cap="sq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664677" y="3858895"/>
            <a:ext cx="450850" cy="45148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sz="900" b="1" baseline="-25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5221911" y="3856990"/>
            <a:ext cx="452755" cy="453390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en-US" sz="9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4942661" y="3211036"/>
            <a:ext cx="465455" cy="44513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sz="9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6899771" y="3856990"/>
            <a:ext cx="456565" cy="453390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en-US" sz="900" b="1" baseline="-25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6359796" y="3856990"/>
            <a:ext cx="457200" cy="453390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900" b="1" baseline="-25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5750698" y="3849528"/>
            <a:ext cx="456565" cy="45148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US" sz="9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4109083" y="3839210"/>
            <a:ext cx="452755" cy="46164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r>
              <a:rPr lang="en-US" sz="9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3312007" y="2496341"/>
            <a:ext cx="452755" cy="45402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900" b="1" baseline="-25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41" name="Straight Connector 40"/>
          <p:cNvCxnSpPr>
            <a:stCxn id="15" idx="0"/>
          </p:cNvCxnSpPr>
          <p:nvPr/>
        </p:nvCxnSpPr>
        <p:spPr>
          <a:xfrm flipV="1">
            <a:off x="4890102" y="3652837"/>
            <a:ext cx="284975" cy="2060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6" idx="0"/>
          </p:cNvCxnSpPr>
          <p:nvPr/>
        </p:nvCxnSpPr>
        <p:spPr>
          <a:xfrm flipH="1" flipV="1">
            <a:off x="5177308" y="3653153"/>
            <a:ext cx="270981" cy="2038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6054996" y="3170871"/>
            <a:ext cx="457200" cy="453390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900" b="1" baseline="-25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31" name="Straight Connector 30"/>
          <p:cNvCxnSpPr>
            <a:stCxn id="24" idx="0"/>
          </p:cNvCxnSpPr>
          <p:nvPr/>
        </p:nvCxnSpPr>
        <p:spPr>
          <a:xfrm flipV="1">
            <a:off x="5978981" y="3624261"/>
            <a:ext cx="315962" cy="2252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2" idx="0"/>
          </p:cNvCxnSpPr>
          <p:nvPr/>
        </p:nvCxnSpPr>
        <p:spPr>
          <a:xfrm flipH="1" flipV="1">
            <a:off x="6297175" y="3624578"/>
            <a:ext cx="291221" cy="2324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5502948" y="2496658"/>
            <a:ext cx="457200" cy="45339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900" b="1" baseline="-25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9" name="Straight Connector 28"/>
          <p:cNvCxnSpPr>
            <a:endCxn id="28" idx="4"/>
          </p:cNvCxnSpPr>
          <p:nvPr/>
        </p:nvCxnSpPr>
        <p:spPr>
          <a:xfrm flipV="1">
            <a:off x="5171920" y="2950048"/>
            <a:ext cx="559628" cy="2608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endCxn id="28" idx="4"/>
          </p:cNvCxnSpPr>
          <p:nvPr/>
        </p:nvCxnSpPr>
        <p:spPr>
          <a:xfrm flipH="1" flipV="1">
            <a:off x="5731548" y="2950048"/>
            <a:ext cx="541241" cy="2205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9829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272348" y="3468806"/>
            <a:ext cx="573206" cy="60050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2272348" y="2529385"/>
            <a:ext cx="573206" cy="60050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2272348" y="1589964"/>
            <a:ext cx="573206" cy="60050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272348" y="650543"/>
            <a:ext cx="573206" cy="60050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272348" y="4408227"/>
            <a:ext cx="573206" cy="60050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>
            <a:stCxn id="5" idx="4"/>
            <a:endCxn id="4" idx="0"/>
          </p:cNvCxnSpPr>
          <p:nvPr/>
        </p:nvCxnSpPr>
        <p:spPr>
          <a:xfrm>
            <a:off x="2558951" y="1251045"/>
            <a:ext cx="0" cy="3389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558951" y="2190466"/>
            <a:ext cx="0" cy="3389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558951" y="3129887"/>
            <a:ext cx="0" cy="3389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558951" y="4069308"/>
            <a:ext cx="0" cy="3389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3785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478720" y="3838575"/>
            <a:ext cx="455930" cy="45529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en-US" sz="9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3016086" y="3855085"/>
            <a:ext cx="457835" cy="45529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9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2768758" y="3183096"/>
            <a:ext cx="452755" cy="45402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en-US" sz="9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/>
          <p:cNvCxnSpPr>
            <a:stCxn id="2" idx="0"/>
            <a:endCxn id="4" idx="4"/>
          </p:cNvCxnSpPr>
          <p:nvPr/>
        </p:nvCxnSpPr>
        <p:spPr>
          <a:xfrm flipV="1">
            <a:off x="2706685" y="3637121"/>
            <a:ext cx="288451" cy="2014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3" idx="0"/>
            <a:endCxn id="4" idx="4"/>
          </p:cNvCxnSpPr>
          <p:nvPr/>
        </p:nvCxnSpPr>
        <p:spPr>
          <a:xfrm flipH="1" flipV="1">
            <a:off x="2995136" y="3637121"/>
            <a:ext cx="249868" cy="2179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555357" y="3848100"/>
            <a:ext cx="450215" cy="455930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9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3816984" y="3170871"/>
            <a:ext cx="452755" cy="46164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9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717600" y="3630295"/>
            <a:ext cx="342900" cy="2247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 flipV="1">
            <a:off x="4062729" y="3630612"/>
            <a:ext cx="316865" cy="2247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endCxn id="27" idx="4"/>
          </p:cNvCxnSpPr>
          <p:nvPr/>
        </p:nvCxnSpPr>
        <p:spPr>
          <a:xfrm flipV="1">
            <a:off x="2970854" y="2950366"/>
            <a:ext cx="567531" cy="2295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8" idx="0"/>
            <a:endCxn id="27" idx="4"/>
          </p:cNvCxnSpPr>
          <p:nvPr/>
        </p:nvCxnSpPr>
        <p:spPr>
          <a:xfrm flipH="1" flipV="1">
            <a:off x="3538385" y="2950366"/>
            <a:ext cx="504977" cy="2205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409825" y="1581150"/>
            <a:ext cx="5029200" cy="2809875"/>
          </a:xfrm>
          <a:prstGeom prst="rect">
            <a:avLst/>
          </a:prstGeom>
          <a:noFill/>
          <a:ln w="3175" cap="sq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664677" y="3858895"/>
            <a:ext cx="450850" cy="45148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sz="900" b="1" baseline="-25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5221911" y="3856990"/>
            <a:ext cx="452755" cy="453390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en-US" sz="9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4942661" y="3211036"/>
            <a:ext cx="465455" cy="44513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sz="9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6899771" y="3856990"/>
            <a:ext cx="456565" cy="453390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en-US" sz="900" b="1" baseline="-25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6359796" y="3856990"/>
            <a:ext cx="457200" cy="453390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900" b="1" baseline="-25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5750698" y="3849528"/>
            <a:ext cx="456565" cy="45148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US" sz="9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4109083" y="3839210"/>
            <a:ext cx="452755" cy="46164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r>
              <a:rPr lang="en-US" sz="9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3312007" y="2496341"/>
            <a:ext cx="452755" cy="45402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900" b="1" baseline="-25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41" name="Straight Connector 40"/>
          <p:cNvCxnSpPr>
            <a:stCxn id="15" idx="0"/>
          </p:cNvCxnSpPr>
          <p:nvPr/>
        </p:nvCxnSpPr>
        <p:spPr>
          <a:xfrm flipV="1">
            <a:off x="4890102" y="3652837"/>
            <a:ext cx="284975" cy="2060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6" idx="0"/>
          </p:cNvCxnSpPr>
          <p:nvPr/>
        </p:nvCxnSpPr>
        <p:spPr>
          <a:xfrm flipH="1" flipV="1">
            <a:off x="5177308" y="3653153"/>
            <a:ext cx="270981" cy="2038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6054996" y="3170871"/>
            <a:ext cx="457200" cy="453390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900" b="1" baseline="-25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31" name="Straight Connector 30"/>
          <p:cNvCxnSpPr>
            <a:stCxn id="24" idx="0"/>
          </p:cNvCxnSpPr>
          <p:nvPr/>
        </p:nvCxnSpPr>
        <p:spPr>
          <a:xfrm flipV="1">
            <a:off x="5978981" y="3624261"/>
            <a:ext cx="315962" cy="2252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2" idx="0"/>
          </p:cNvCxnSpPr>
          <p:nvPr/>
        </p:nvCxnSpPr>
        <p:spPr>
          <a:xfrm flipH="1" flipV="1">
            <a:off x="6297175" y="3624578"/>
            <a:ext cx="291221" cy="2324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5502948" y="2496658"/>
            <a:ext cx="457200" cy="453390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900" b="1" baseline="-25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9" name="Straight Connector 28"/>
          <p:cNvCxnSpPr>
            <a:endCxn id="28" idx="4"/>
          </p:cNvCxnSpPr>
          <p:nvPr/>
        </p:nvCxnSpPr>
        <p:spPr>
          <a:xfrm flipV="1">
            <a:off x="5171920" y="2950048"/>
            <a:ext cx="559628" cy="2608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endCxn id="28" idx="4"/>
          </p:cNvCxnSpPr>
          <p:nvPr/>
        </p:nvCxnSpPr>
        <p:spPr>
          <a:xfrm flipH="1" flipV="1">
            <a:off x="5731548" y="2950048"/>
            <a:ext cx="541241" cy="2205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4561838" y="1671479"/>
            <a:ext cx="456565" cy="45339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900" b="1" baseline="-25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35" name="Straight Connector 34"/>
          <p:cNvCxnSpPr>
            <a:stCxn id="27" idx="0"/>
            <a:endCxn id="34" idx="4"/>
          </p:cNvCxnSpPr>
          <p:nvPr/>
        </p:nvCxnSpPr>
        <p:spPr>
          <a:xfrm flipV="1">
            <a:off x="3538385" y="2124869"/>
            <a:ext cx="1251736" cy="3714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34" idx="4"/>
            <a:endCxn id="28" idx="0"/>
          </p:cNvCxnSpPr>
          <p:nvPr/>
        </p:nvCxnSpPr>
        <p:spPr>
          <a:xfrm>
            <a:off x="4790121" y="2124869"/>
            <a:ext cx="941427" cy="37178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7071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143884" y="624967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4" name="Oval 3"/>
          <p:cNvSpPr/>
          <p:nvPr/>
        </p:nvSpPr>
        <p:spPr>
          <a:xfrm>
            <a:off x="765447" y="624967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5" name="Oval 4"/>
          <p:cNvSpPr/>
          <p:nvPr/>
        </p:nvSpPr>
        <p:spPr>
          <a:xfrm>
            <a:off x="471555" y="543882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10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/>
          <p:cNvCxnSpPr>
            <a:endCxn id="5" idx="4"/>
          </p:cNvCxnSpPr>
          <p:nvPr/>
        </p:nvCxnSpPr>
        <p:spPr>
          <a:xfrm flipV="1">
            <a:off x="370487" y="5896021"/>
            <a:ext cx="329668" cy="352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4" idx="0"/>
            <a:endCxn id="5" idx="4"/>
          </p:cNvCxnSpPr>
          <p:nvPr/>
        </p:nvCxnSpPr>
        <p:spPr>
          <a:xfrm flipH="1" flipV="1">
            <a:off x="700155" y="5896021"/>
            <a:ext cx="293892" cy="353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1303241" y="624967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9" name="Oval 8"/>
          <p:cNvSpPr/>
          <p:nvPr/>
        </p:nvSpPr>
        <p:spPr>
          <a:xfrm>
            <a:off x="1924804" y="624967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10" name="Oval 9"/>
          <p:cNvSpPr/>
          <p:nvPr/>
        </p:nvSpPr>
        <p:spPr>
          <a:xfrm>
            <a:off x="1630912" y="543882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0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1529844" y="5896021"/>
            <a:ext cx="329668" cy="352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9" idx="0"/>
            <a:endCxn id="10" idx="4"/>
          </p:cNvCxnSpPr>
          <p:nvPr/>
        </p:nvCxnSpPr>
        <p:spPr>
          <a:xfrm flipH="1" flipV="1">
            <a:off x="1859512" y="5896021"/>
            <a:ext cx="293892" cy="353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6674" y="4495800"/>
            <a:ext cx="4591051" cy="2286000"/>
          </a:xfrm>
          <a:prstGeom prst="rect">
            <a:avLst/>
          </a:prstGeom>
          <a:noFill/>
          <a:ln w="3175" cap="sq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488726" y="624967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15" name="Oval 14"/>
          <p:cNvSpPr/>
          <p:nvPr/>
        </p:nvSpPr>
        <p:spPr>
          <a:xfrm>
            <a:off x="3035239" y="624840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16" name="Oval 15"/>
          <p:cNvSpPr/>
          <p:nvPr/>
        </p:nvSpPr>
        <p:spPr>
          <a:xfrm>
            <a:off x="3569227" y="624840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17" name="Oval 16"/>
          <p:cNvSpPr/>
          <p:nvPr/>
        </p:nvSpPr>
        <p:spPr>
          <a:xfrm>
            <a:off x="4132467" y="624840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cxnSp>
        <p:nvCxnSpPr>
          <p:cNvPr id="18" name="Straight Connector 17"/>
          <p:cNvCxnSpPr/>
          <p:nvPr/>
        </p:nvCxnSpPr>
        <p:spPr>
          <a:xfrm flipV="1">
            <a:off x="2675122" y="5894752"/>
            <a:ext cx="329668" cy="352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 flipV="1">
            <a:off x="3004790" y="5894752"/>
            <a:ext cx="293892" cy="353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3772670" y="5894752"/>
            <a:ext cx="329668" cy="352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 flipV="1">
            <a:off x="4102338" y="5894752"/>
            <a:ext cx="293892" cy="353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2781921" y="5437552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8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en-US" sz="8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3889821" y="5437552"/>
            <a:ext cx="456579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8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en-US" sz="8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1114015" y="4568608"/>
            <a:ext cx="457200" cy="45720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sz="900" b="1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9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600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endParaRPr lang="en-US" sz="600" b="1" baseline="-25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3365231" y="4568608"/>
            <a:ext cx="457200" cy="45720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9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6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endParaRPr lang="en-US" sz="6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" name="Straight Connector 25"/>
          <p:cNvCxnSpPr>
            <a:stCxn id="5" idx="0"/>
            <a:endCxn id="24" idx="4"/>
          </p:cNvCxnSpPr>
          <p:nvPr/>
        </p:nvCxnSpPr>
        <p:spPr>
          <a:xfrm flipV="1">
            <a:off x="700155" y="5025808"/>
            <a:ext cx="642460" cy="4130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0" idx="0"/>
            <a:endCxn id="24" idx="4"/>
          </p:cNvCxnSpPr>
          <p:nvPr/>
        </p:nvCxnSpPr>
        <p:spPr>
          <a:xfrm flipH="1" flipV="1">
            <a:off x="1342615" y="5025808"/>
            <a:ext cx="516897" cy="4130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2951371" y="5025808"/>
            <a:ext cx="642460" cy="4130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 flipV="1">
            <a:off x="3593831" y="5025808"/>
            <a:ext cx="516897" cy="4130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8782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43884" y="624967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3" name="Oval 2"/>
          <p:cNvSpPr/>
          <p:nvPr/>
        </p:nvSpPr>
        <p:spPr>
          <a:xfrm>
            <a:off x="765447" y="624967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4" name="Oval 3"/>
          <p:cNvSpPr/>
          <p:nvPr/>
        </p:nvSpPr>
        <p:spPr>
          <a:xfrm>
            <a:off x="471555" y="543882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10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/>
          <p:cNvCxnSpPr>
            <a:endCxn id="4" idx="4"/>
          </p:cNvCxnSpPr>
          <p:nvPr/>
        </p:nvCxnSpPr>
        <p:spPr>
          <a:xfrm flipV="1">
            <a:off x="370487" y="5896021"/>
            <a:ext cx="329668" cy="352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3" idx="0"/>
            <a:endCxn id="4" idx="4"/>
          </p:cNvCxnSpPr>
          <p:nvPr/>
        </p:nvCxnSpPr>
        <p:spPr>
          <a:xfrm flipH="1" flipV="1">
            <a:off x="700155" y="5896021"/>
            <a:ext cx="293892" cy="353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1303241" y="624967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8" name="Oval 7"/>
          <p:cNvSpPr/>
          <p:nvPr/>
        </p:nvSpPr>
        <p:spPr>
          <a:xfrm>
            <a:off x="1924804" y="624967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9" name="Oval 8"/>
          <p:cNvSpPr/>
          <p:nvPr/>
        </p:nvSpPr>
        <p:spPr>
          <a:xfrm>
            <a:off x="1630912" y="543882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0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1529844" y="5896021"/>
            <a:ext cx="329668" cy="352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8" idx="0"/>
            <a:endCxn id="9" idx="4"/>
          </p:cNvCxnSpPr>
          <p:nvPr/>
        </p:nvCxnSpPr>
        <p:spPr>
          <a:xfrm flipH="1" flipV="1">
            <a:off x="1859512" y="5896021"/>
            <a:ext cx="293892" cy="353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6674" y="3705225"/>
            <a:ext cx="4591051" cy="3076575"/>
          </a:xfrm>
          <a:prstGeom prst="rect">
            <a:avLst/>
          </a:prstGeom>
          <a:noFill/>
          <a:ln w="3175" cap="sq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488726" y="624967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14" name="Oval 13"/>
          <p:cNvSpPr/>
          <p:nvPr/>
        </p:nvSpPr>
        <p:spPr>
          <a:xfrm>
            <a:off x="3035239" y="624840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15" name="Oval 14"/>
          <p:cNvSpPr/>
          <p:nvPr/>
        </p:nvSpPr>
        <p:spPr>
          <a:xfrm>
            <a:off x="3569227" y="624840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16" name="Oval 15"/>
          <p:cNvSpPr/>
          <p:nvPr/>
        </p:nvSpPr>
        <p:spPr>
          <a:xfrm>
            <a:off x="4132467" y="624840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2675122" y="5894752"/>
            <a:ext cx="329668" cy="352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 flipV="1">
            <a:off x="3004790" y="5894752"/>
            <a:ext cx="293892" cy="353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3772670" y="5894752"/>
            <a:ext cx="329668" cy="352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 flipV="1">
            <a:off x="4102338" y="5894752"/>
            <a:ext cx="293892" cy="353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2781921" y="5437552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sz="9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600" b="1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6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600" b="1" baseline="-25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3889821" y="5437552"/>
            <a:ext cx="456579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sz="900" b="1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9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600" b="1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6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600" b="1" baseline="-25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1114015" y="4568608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9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6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endParaRPr lang="en-US" sz="6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3365231" y="4568608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sz="9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6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endParaRPr lang="en-US" sz="600" b="1" baseline="-25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Straight Connector 24"/>
          <p:cNvCxnSpPr>
            <a:stCxn id="4" idx="0"/>
            <a:endCxn id="23" idx="4"/>
          </p:cNvCxnSpPr>
          <p:nvPr/>
        </p:nvCxnSpPr>
        <p:spPr>
          <a:xfrm flipV="1">
            <a:off x="700155" y="5025808"/>
            <a:ext cx="642460" cy="4130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9" idx="0"/>
            <a:endCxn id="23" idx="4"/>
          </p:cNvCxnSpPr>
          <p:nvPr/>
        </p:nvCxnSpPr>
        <p:spPr>
          <a:xfrm flipH="1" flipV="1">
            <a:off x="1342615" y="5025808"/>
            <a:ext cx="516897" cy="4130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2951371" y="5025808"/>
            <a:ext cx="642460" cy="4130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 flipV="1">
            <a:off x="3593831" y="5025808"/>
            <a:ext cx="516897" cy="4130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2217922" y="3771900"/>
            <a:ext cx="457200" cy="45720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b="1" dirty="0">
              <a:solidFill>
                <a:prstClr val="white"/>
              </a:solidFill>
            </a:endParaRPr>
          </a:p>
          <a:p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" name="Straight Connector 29"/>
          <p:cNvCxnSpPr>
            <a:endCxn id="29" idx="3"/>
          </p:cNvCxnSpPr>
          <p:nvPr/>
        </p:nvCxnSpPr>
        <p:spPr>
          <a:xfrm flipV="1">
            <a:off x="1309682" y="4162145"/>
            <a:ext cx="975195" cy="4064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4" idx="0"/>
            <a:endCxn id="29" idx="5"/>
          </p:cNvCxnSpPr>
          <p:nvPr/>
        </p:nvCxnSpPr>
        <p:spPr>
          <a:xfrm flipH="1" flipV="1">
            <a:off x="2608167" y="4162145"/>
            <a:ext cx="985664" cy="4064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8796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76274" y="3952875"/>
            <a:ext cx="1190626" cy="46672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</a:t>
            </a:r>
          </a:p>
          <a:p>
            <a:pPr algn="ctr"/>
            <a:r>
              <a:rPr lang="en-US" sz="11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endParaRPr 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486149" y="3952874"/>
            <a:ext cx="1190626" cy="46672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Sensor(s)</a:t>
            </a:r>
          </a:p>
        </p:txBody>
      </p:sp>
      <p:sp>
        <p:nvSpPr>
          <p:cNvPr id="4" name="Rectangle 3"/>
          <p:cNvSpPr/>
          <p:nvPr/>
        </p:nvSpPr>
        <p:spPr>
          <a:xfrm>
            <a:off x="2081211" y="3203898"/>
            <a:ext cx="1190626" cy="33337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endParaRPr 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81211" y="3952874"/>
            <a:ext cx="1190624" cy="46672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Controller</a:t>
            </a:r>
            <a:endParaRPr 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081211" y="4917426"/>
            <a:ext cx="1190624" cy="31179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 supply</a:t>
            </a:r>
            <a:endParaRPr 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Connector 7"/>
          <p:cNvCxnSpPr>
            <a:stCxn id="2" idx="2"/>
          </p:cNvCxnSpPr>
          <p:nvPr/>
        </p:nvCxnSpPr>
        <p:spPr>
          <a:xfrm>
            <a:off x="1271587" y="4419600"/>
            <a:ext cx="0" cy="609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 flipV="1">
            <a:off x="1271587" y="5029200"/>
            <a:ext cx="809624" cy="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6" idx="0"/>
          </p:cNvCxnSpPr>
          <p:nvPr/>
        </p:nvCxnSpPr>
        <p:spPr>
          <a:xfrm flipH="1">
            <a:off x="2676523" y="4419599"/>
            <a:ext cx="2" cy="4978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4" idx="2"/>
            <a:endCxn id="5" idx="0"/>
          </p:cNvCxnSpPr>
          <p:nvPr/>
        </p:nvCxnSpPr>
        <p:spPr>
          <a:xfrm flipH="1">
            <a:off x="2676523" y="3537272"/>
            <a:ext cx="1" cy="4156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081460" y="4419600"/>
            <a:ext cx="0" cy="609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 flipV="1">
            <a:off x="3271837" y="5029198"/>
            <a:ext cx="809624" cy="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2" idx="3"/>
            <a:endCxn id="5" idx="1"/>
          </p:cNvCxnSpPr>
          <p:nvPr/>
        </p:nvCxnSpPr>
        <p:spPr>
          <a:xfrm flipV="1">
            <a:off x="1866900" y="4186237"/>
            <a:ext cx="214311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3271835" y="4198771"/>
            <a:ext cx="214311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2046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31520" y="5928958"/>
            <a:ext cx="891028" cy="4367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Plaintext</a:t>
            </a:r>
          </a:p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31520" y="5205058"/>
            <a:ext cx="891028" cy="4367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Encryption</a:t>
            </a:r>
          </a:p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</a:t>
            </a:r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= c </a:t>
            </a:r>
            <a:endParaRPr lang="en-US" sz="10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31520" y="4501632"/>
            <a:ext cx="891028" cy="41625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 </a:t>
            </a:r>
          </a:p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</a:p>
          <a:p>
            <a:pPr algn="ctr"/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Arrow Connector 6"/>
          <p:cNvCxnSpPr>
            <a:stCxn id="4" idx="2"/>
            <a:endCxn id="3" idx="0"/>
          </p:cNvCxnSpPr>
          <p:nvPr/>
        </p:nvCxnSpPr>
        <p:spPr>
          <a:xfrm>
            <a:off x="1177034" y="4917885"/>
            <a:ext cx="0" cy="28717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1177034" y="5638801"/>
            <a:ext cx="3554" cy="29314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205481" y="4938361"/>
            <a:ext cx="1295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en-US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24018" y="5682737"/>
            <a:ext cx="1295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en-US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78180" y="4434840"/>
            <a:ext cx="1005840" cy="20193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917187" y="6469680"/>
            <a:ext cx="5196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Alice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032760" y="5928958"/>
            <a:ext cx="891028" cy="4367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Plaintext</a:t>
            </a:r>
          </a:p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destination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032760" y="5205058"/>
            <a:ext cx="891028" cy="4367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Decryption</a:t>
            </a:r>
          </a:p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(c) = m </a:t>
            </a:r>
            <a:endParaRPr lang="en-US" sz="10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525258" y="5682737"/>
            <a:ext cx="1295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en-US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979420" y="5120640"/>
            <a:ext cx="998220" cy="13335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218427" y="6469680"/>
            <a:ext cx="441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Bob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478274" y="5638801"/>
            <a:ext cx="0" cy="28717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2019300" y="3931920"/>
            <a:ext cx="723900" cy="2438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Adversary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Straight Connector 27"/>
          <p:cNvCxnSpPr>
            <a:stCxn id="4" idx="3"/>
          </p:cNvCxnSpPr>
          <p:nvPr/>
        </p:nvCxnSpPr>
        <p:spPr>
          <a:xfrm flipV="1">
            <a:off x="1622548" y="4701540"/>
            <a:ext cx="1855726" cy="821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endCxn id="21" idx="0"/>
          </p:cNvCxnSpPr>
          <p:nvPr/>
        </p:nvCxnSpPr>
        <p:spPr>
          <a:xfrm>
            <a:off x="3478274" y="4701540"/>
            <a:ext cx="256" cy="41910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545840" y="4491396"/>
            <a:ext cx="11089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SECURE CHANNEL</a:t>
            </a: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734310" y="4444491"/>
            <a:ext cx="1295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en-US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" name="Straight Connector 34"/>
          <p:cNvCxnSpPr>
            <a:stCxn id="3" idx="3"/>
            <a:endCxn id="18" idx="1"/>
          </p:cNvCxnSpPr>
          <p:nvPr/>
        </p:nvCxnSpPr>
        <p:spPr>
          <a:xfrm>
            <a:off x="1622548" y="5423422"/>
            <a:ext cx="1410212" cy="0"/>
          </a:xfrm>
          <a:prstGeom prst="line">
            <a:avLst/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695450" y="5484684"/>
            <a:ext cx="14599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UNSECURED CHANNEL</a:t>
            </a: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728979" y="5190896"/>
            <a:ext cx="1295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4" name="Straight Arrow Connector 43"/>
          <p:cNvCxnSpPr>
            <a:stCxn id="25" idx="2"/>
          </p:cNvCxnSpPr>
          <p:nvPr/>
        </p:nvCxnSpPr>
        <p:spPr>
          <a:xfrm>
            <a:off x="2381250" y="4175760"/>
            <a:ext cx="3810" cy="1217031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141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2019300" y="3863340"/>
            <a:ext cx="723900" cy="3124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Passive</a:t>
            </a:r>
          </a:p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Adversary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1166869" y="4761717"/>
            <a:ext cx="1855726" cy="8219"/>
          </a:xfrm>
          <a:prstGeom prst="line">
            <a:avLst/>
          </a:prstGeom>
          <a:ln w="127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endCxn id="27" idx="0"/>
          </p:cNvCxnSpPr>
          <p:nvPr/>
        </p:nvCxnSpPr>
        <p:spPr>
          <a:xfrm flipH="1">
            <a:off x="1172463" y="4763532"/>
            <a:ext cx="3294" cy="441526"/>
          </a:xfrm>
          <a:prstGeom prst="line">
            <a:avLst/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734697" y="4536038"/>
            <a:ext cx="1295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en-US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>
            <a:off x="1622548" y="5423422"/>
            <a:ext cx="1410212" cy="0"/>
          </a:xfrm>
          <a:prstGeom prst="line">
            <a:avLst/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705615" y="5417690"/>
            <a:ext cx="13271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UNSECURED CHANNEL</a:t>
            </a: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728979" y="5190896"/>
            <a:ext cx="1295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2655570" y="4192697"/>
            <a:ext cx="3810" cy="1217031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726949" y="5928958"/>
            <a:ext cx="891028" cy="4367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Plaintext</a:t>
            </a:r>
          </a:p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26949" y="5205058"/>
            <a:ext cx="891028" cy="4367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Encryption</a:t>
            </a:r>
          </a:p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(m) = c </a:t>
            </a:r>
            <a:endParaRPr lang="en-US" sz="10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219447" y="5682737"/>
            <a:ext cx="1295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en-US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73609" y="5120640"/>
            <a:ext cx="998220" cy="13335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907022" y="6514358"/>
            <a:ext cx="5196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Alice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 rot="10800000">
            <a:off x="1172463" y="5638801"/>
            <a:ext cx="0" cy="28717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3028694" y="5999866"/>
            <a:ext cx="891028" cy="4367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Plaintext</a:t>
            </a:r>
          </a:p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destination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028694" y="5275966"/>
            <a:ext cx="891028" cy="4367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Decryption</a:t>
            </a:r>
          </a:p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(c) = m </a:t>
            </a:r>
            <a:endParaRPr lang="en-US" sz="10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028694" y="4572540"/>
            <a:ext cx="891028" cy="41625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 </a:t>
            </a:r>
          </a:p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</a:p>
          <a:p>
            <a:pPr algn="ctr"/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975354" y="4505748"/>
            <a:ext cx="1005840" cy="20193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3214361" y="6540588"/>
            <a:ext cx="441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Bob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2463549" y="4195918"/>
            <a:ext cx="0" cy="545261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178682" y="4768330"/>
            <a:ext cx="13271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UNSECURED CHANNEL</a:t>
            </a: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3474208" y="4988794"/>
            <a:ext cx="0" cy="28717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3474208" y="5712694"/>
            <a:ext cx="0" cy="28717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489568" y="4983774"/>
            <a:ext cx="1775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en-US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519416" y="5728234"/>
            <a:ext cx="1775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en-US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4645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57200" y="2711450"/>
            <a:ext cx="461645" cy="49022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900" i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790575" y="2040255"/>
            <a:ext cx="471170" cy="457200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900" i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4" name="Straight Connector 3"/>
          <p:cNvCxnSpPr>
            <a:stCxn id="2" idx="0"/>
          </p:cNvCxnSpPr>
          <p:nvPr/>
        </p:nvCxnSpPr>
        <p:spPr>
          <a:xfrm flipV="1">
            <a:off x="688023" y="2496820"/>
            <a:ext cx="345122" cy="2146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1838325" y="2743200"/>
            <a:ext cx="457200" cy="457200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900" i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Oval 560"/>
          <p:cNvSpPr>
            <a:spLocks noChangeArrowheads="1"/>
          </p:cNvSpPr>
          <p:nvPr/>
        </p:nvSpPr>
        <p:spPr bwMode="auto">
          <a:xfrm>
            <a:off x="2478405" y="2758440"/>
            <a:ext cx="452438" cy="455612"/>
          </a:xfrm>
          <a:prstGeom prst="ellipse">
            <a:avLst/>
          </a:prstGeom>
          <a:solidFill>
            <a:srgbClr val="E7E6E6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2171700" y="2040255"/>
            <a:ext cx="461645" cy="4572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900" i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2066925" y="2494915"/>
            <a:ext cx="342265" cy="2571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6" idx="0"/>
          </p:cNvCxnSpPr>
          <p:nvPr/>
        </p:nvCxnSpPr>
        <p:spPr>
          <a:xfrm flipH="1" flipV="1">
            <a:off x="2402840" y="2498091"/>
            <a:ext cx="301784" cy="2603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1485900" y="1240155"/>
            <a:ext cx="461645" cy="4572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900" i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1028700" y="1697355"/>
            <a:ext cx="685165" cy="3429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7" idx="0"/>
          </p:cNvCxnSpPr>
          <p:nvPr/>
        </p:nvCxnSpPr>
        <p:spPr>
          <a:xfrm flipH="1" flipV="1">
            <a:off x="1714501" y="1697355"/>
            <a:ext cx="688022" cy="3429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3095625" y="2753995"/>
            <a:ext cx="452120" cy="45529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900" i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3786505" y="2734945"/>
            <a:ext cx="447675" cy="47434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900" i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3434080" y="2049780"/>
            <a:ext cx="457200" cy="44259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900" i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3319145" y="2485390"/>
            <a:ext cx="347980" cy="2571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 flipV="1">
            <a:off x="3665220" y="2496185"/>
            <a:ext cx="365760" cy="2463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4453255" y="2745105"/>
            <a:ext cx="452120" cy="4572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900" i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5139055" y="2757170"/>
            <a:ext cx="461645" cy="45656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900" i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4791075" y="2021205"/>
            <a:ext cx="456565" cy="4572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900" i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flipV="1">
            <a:off x="4686300" y="2475865"/>
            <a:ext cx="333375" cy="266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 flipV="1">
            <a:off x="5015865" y="2472690"/>
            <a:ext cx="347980" cy="2825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4114800" y="1254760"/>
            <a:ext cx="457200" cy="442595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900" i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3667760" y="1697355"/>
            <a:ext cx="685165" cy="3429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 flipV="1">
            <a:off x="4326890" y="1701165"/>
            <a:ext cx="690880" cy="3187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2858135" y="457200"/>
            <a:ext cx="461645" cy="4572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900" i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 flipV="1">
            <a:off x="1692275" y="914400"/>
            <a:ext cx="1393190" cy="3289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 flipV="1">
            <a:off x="3094990" y="915670"/>
            <a:ext cx="1238250" cy="3429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1144270" y="2760345"/>
            <a:ext cx="461645" cy="45212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900" i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30" name="Straight Connector 29"/>
          <p:cNvCxnSpPr>
            <a:stCxn id="29" idx="0"/>
          </p:cNvCxnSpPr>
          <p:nvPr/>
        </p:nvCxnSpPr>
        <p:spPr>
          <a:xfrm flipH="1" flipV="1">
            <a:off x="1049655" y="2507616"/>
            <a:ext cx="325438" cy="2527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2" name="Rectangle 46"/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396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43884" y="624967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b="1" dirty="0"/>
          </a:p>
        </p:txBody>
      </p:sp>
      <p:sp>
        <p:nvSpPr>
          <p:cNvPr id="3" name="Oval 2"/>
          <p:cNvSpPr/>
          <p:nvPr/>
        </p:nvSpPr>
        <p:spPr>
          <a:xfrm>
            <a:off x="765447" y="624967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b="1" dirty="0"/>
          </a:p>
        </p:txBody>
      </p:sp>
      <p:sp>
        <p:nvSpPr>
          <p:cNvPr id="4" name="Oval 3"/>
          <p:cNvSpPr/>
          <p:nvPr/>
        </p:nvSpPr>
        <p:spPr>
          <a:xfrm>
            <a:off x="471555" y="5438821"/>
            <a:ext cx="457200" cy="4572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/>
          <p:cNvCxnSpPr>
            <a:endCxn id="4" idx="4"/>
          </p:cNvCxnSpPr>
          <p:nvPr/>
        </p:nvCxnSpPr>
        <p:spPr>
          <a:xfrm flipV="1">
            <a:off x="370487" y="5896021"/>
            <a:ext cx="329668" cy="352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3" idx="0"/>
            <a:endCxn id="4" idx="4"/>
          </p:cNvCxnSpPr>
          <p:nvPr/>
        </p:nvCxnSpPr>
        <p:spPr>
          <a:xfrm flipH="1" flipV="1">
            <a:off x="700155" y="5896021"/>
            <a:ext cx="293892" cy="353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1303241" y="6249670"/>
            <a:ext cx="457200" cy="4572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b="1" dirty="0"/>
          </a:p>
        </p:txBody>
      </p:sp>
      <p:sp>
        <p:nvSpPr>
          <p:cNvPr id="8" name="Oval 7"/>
          <p:cNvSpPr/>
          <p:nvPr/>
        </p:nvSpPr>
        <p:spPr>
          <a:xfrm>
            <a:off x="1924804" y="6249670"/>
            <a:ext cx="457200" cy="45720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1630912" y="5438821"/>
            <a:ext cx="457200" cy="45720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1529844" y="5896021"/>
            <a:ext cx="329668" cy="352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8" idx="0"/>
            <a:endCxn id="9" idx="4"/>
          </p:cNvCxnSpPr>
          <p:nvPr/>
        </p:nvCxnSpPr>
        <p:spPr>
          <a:xfrm flipH="1" flipV="1">
            <a:off x="1859512" y="5896021"/>
            <a:ext cx="293892" cy="353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2488726" y="624967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b="1" dirty="0"/>
          </a:p>
        </p:txBody>
      </p:sp>
      <p:sp>
        <p:nvSpPr>
          <p:cNvPr id="14" name="Oval 13"/>
          <p:cNvSpPr/>
          <p:nvPr/>
        </p:nvSpPr>
        <p:spPr>
          <a:xfrm>
            <a:off x="3035239" y="624840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b="1" dirty="0"/>
          </a:p>
        </p:txBody>
      </p:sp>
      <p:sp>
        <p:nvSpPr>
          <p:cNvPr id="15" name="Oval 14"/>
          <p:cNvSpPr/>
          <p:nvPr/>
        </p:nvSpPr>
        <p:spPr>
          <a:xfrm>
            <a:off x="3569227" y="624840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b="1" dirty="0"/>
          </a:p>
        </p:txBody>
      </p:sp>
      <p:sp>
        <p:nvSpPr>
          <p:cNvPr id="16" name="Oval 15"/>
          <p:cNvSpPr/>
          <p:nvPr/>
        </p:nvSpPr>
        <p:spPr>
          <a:xfrm>
            <a:off x="4132467" y="624840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b="1" dirty="0"/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2675122" y="5894752"/>
            <a:ext cx="329668" cy="352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 flipV="1">
            <a:off x="3004790" y="5894752"/>
            <a:ext cx="293892" cy="353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3772670" y="5894752"/>
            <a:ext cx="329668" cy="352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 flipV="1">
            <a:off x="4102338" y="5894752"/>
            <a:ext cx="293892" cy="353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2781921" y="5437552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sz="600" b="1" baseline="-25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3889821" y="5437552"/>
            <a:ext cx="456579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1114015" y="4568608"/>
            <a:ext cx="457200" cy="45720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3365231" y="4568608"/>
            <a:ext cx="457200" cy="4572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sz="600" b="1" baseline="-25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Straight Connector 24"/>
          <p:cNvCxnSpPr>
            <a:stCxn id="4" idx="0"/>
            <a:endCxn id="23" idx="4"/>
          </p:cNvCxnSpPr>
          <p:nvPr/>
        </p:nvCxnSpPr>
        <p:spPr>
          <a:xfrm flipV="1">
            <a:off x="700155" y="5025808"/>
            <a:ext cx="642460" cy="4130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9" idx="0"/>
            <a:endCxn id="23" idx="4"/>
          </p:cNvCxnSpPr>
          <p:nvPr/>
        </p:nvCxnSpPr>
        <p:spPr>
          <a:xfrm flipH="1" flipV="1">
            <a:off x="1342615" y="5025808"/>
            <a:ext cx="516897" cy="4130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2951371" y="5025808"/>
            <a:ext cx="642460" cy="4130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 flipV="1">
            <a:off x="3593831" y="5025808"/>
            <a:ext cx="516897" cy="4130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2217922" y="3771900"/>
            <a:ext cx="457200" cy="45720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" name="Straight Connector 29"/>
          <p:cNvCxnSpPr>
            <a:endCxn id="29" idx="3"/>
          </p:cNvCxnSpPr>
          <p:nvPr/>
        </p:nvCxnSpPr>
        <p:spPr>
          <a:xfrm flipV="1">
            <a:off x="1309682" y="4162145"/>
            <a:ext cx="975195" cy="4064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4" idx="0"/>
            <a:endCxn id="29" idx="5"/>
          </p:cNvCxnSpPr>
          <p:nvPr/>
        </p:nvCxnSpPr>
        <p:spPr>
          <a:xfrm flipH="1" flipV="1">
            <a:off x="2608167" y="4162145"/>
            <a:ext cx="985664" cy="4064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1215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43884" y="624967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9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9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900" b="1" dirty="0"/>
          </a:p>
        </p:txBody>
      </p:sp>
      <p:sp>
        <p:nvSpPr>
          <p:cNvPr id="3" name="Oval 2"/>
          <p:cNvSpPr/>
          <p:nvPr/>
        </p:nvSpPr>
        <p:spPr>
          <a:xfrm>
            <a:off x="765447" y="624967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9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9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900" b="1" dirty="0"/>
          </a:p>
        </p:txBody>
      </p:sp>
      <p:sp>
        <p:nvSpPr>
          <p:cNvPr id="4" name="Oval 3"/>
          <p:cNvSpPr/>
          <p:nvPr/>
        </p:nvSpPr>
        <p:spPr>
          <a:xfrm>
            <a:off x="471555" y="543882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9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9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9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/>
          <p:cNvCxnSpPr>
            <a:endCxn id="4" idx="4"/>
          </p:cNvCxnSpPr>
          <p:nvPr/>
        </p:nvCxnSpPr>
        <p:spPr>
          <a:xfrm flipV="1">
            <a:off x="370487" y="5896021"/>
            <a:ext cx="329668" cy="352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3" idx="0"/>
            <a:endCxn id="4" idx="4"/>
          </p:cNvCxnSpPr>
          <p:nvPr/>
        </p:nvCxnSpPr>
        <p:spPr>
          <a:xfrm flipH="1" flipV="1">
            <a:off x="700155" y="5896021"/>
            <a:ext cx="293892" cy="353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1303241" y="624967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9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9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900" b="1" dirty="0"/>
          </a:p>
        </p:txBody>
      </p:sp>
      <p:sp>
        <p:nvSpPr>
          <p:cNvPr id="8" name="Oval 7"/>
          <p:cNvSpPr/>
          <p:nvPr/>
        </p:nvSpPr>
        <p:spPr>
          <a:xfrm>
            <a:off x="1924804" y="624967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9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9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900" b="1" dirty="0"/>
          </a:p>
        </p:txBody>
      </p:sp>
      <p:sp>
        <p:nvSpPr>
          <p:cNvPr id="9" name="Oval 8"/>
          <p:cNvSpPr/>
          <p:nvPr/>
        </p:nvSpPr>
        <p:spPr>
          <a:xfrm>
            <a:off x="1630912" y="543882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9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9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9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1529844" y="5896021"/>
            <a:ext cx="329668" cy="352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8" idx="0"/>
            <a:endCxn id="9" idx="4"/>
          </p:cNvCxnSpPr>
          <p:nvPr/>
        </p:nvCxnSpPr>
        <p:spPr>
          <a:xfrm flipH="1" flipV="1">
            <a:off x="1859512" y="5896021"/>
            <a:ext cx="293892" cy="353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2488726" y="624967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9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9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900" b="1" dirty="0"/>
          </a:p>
        </p:txBody>
      </p:sp>
      <p:sp>
        <p:nvSpPr>
          <p:cNvPr id="14" name="Oval 13"/>
          <p:cNvSpPr/>
          <p:nvPr/>
        </p:nvSpPr>
        <p:spPr>
          <a:xfrm>
            <a:off x="3035239" y="624840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9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9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900" b="1" dirty="0"/>
          </a:p>
        </p:txBody>
      </p:sp>
      <p:sp>
        <p:nvSpPr>
          <p:cNvPr id="15" name="Oval 14"/>
          <p:cNvSpPr/>
          <p:nvPr/>
        </p:nvSpPr>
        <p:spPr>
          <a:xfrm>
            <a:off x="3569227" y="624840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9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9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900" b="1" dirty="0"/>
          </a:p>
        </p:txBody>
      </p:sp>
      <p:sp>
        <p:nvSpPr>
          <p:cNvPr id="16" name="Oval 15"/>
          <p:cNvSpPr/>
          <p:nvPr/>
        </p:nvSpPr>
        <p:spPr>
          <a:xfrm>
            <a:off x="4132467" y="624840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9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9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900" b="1" dirty="0"/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2675122" y="5894752"/>
            <a:ext cx="329668" cy="352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 flipV="1">
            <a:off x="3004790" y="5894752"/>
            <a:ext cx="293892" cy="353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3772670" y="5894752"/>
            <a:ext cx="329668" cy="352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 flipV="1">
            <a:off x="4102338" y="5894752"/>
            <a:ext cx="293892" cy="353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2781921" y="5437552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9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9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9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3889821" y="5437552"/>
            <a:ext cx="456579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sz="900" b="1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9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9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9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3365231" y="4568608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9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9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9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Straight Connector 24"/>
          <p:cNvCxnSpPr>
            <a:stCxn id="4" idx="0"/>
          </p:cNvCxnSpPr>
          <p:nvPr/>
        </p:nvCxnSpPr>
        <p:spPr>
          <a:xfrm flipV="1">
            <a:off x="700155" y="5025808"/>
            <a:ext cx="621774" cy="4130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9" idx="0"/>
          </p:cNvCxnSpPr>
          <p:nvPr/>
        </p:nvCxnSpPr>
        <p:spPr>
          <a:xfrm flipH="1" flipV="1">
            <a:off x="1321929" y="5025808"/>
            <a:ext cx="537583" cy="4130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2951371" y="5025808"/>
            <a:ext cx="642460" cy="4130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 flipV="1">
            <a:off x="3593831" y="5025808"/>
            <a:ext cx="516897" cy="4130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2217922" y="37719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9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9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9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9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" name="Straight Connector 29"/>
          <p:cNvCxnSpPr>
            <a:endCxn id="29" idx="3"/>
          </p:cNvCxnSpPr>
          <p:nvPr/>
        </p:nvCxnSpPr>
        <p:spPr>
          <a:xfrm flipV="1">
            <a:off x="1309682" y="4162145"/>
            <a:ext cx="975195" cy="4064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4" idx="0"/>
            <a:endCxn id="29" idx="5"/>
          </p:cNvCxnSpPr>
          <p:nvPr/>
        </p:nvCxnSpPr>
        <p:spPr>
          <a:xfrm flipH="1" flipV="1">
            <a:off x="2608167" y="4162145"/>
            <a:ext cx="985664" cy="4064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1081082" y="4568608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85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85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85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5240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43884" y="624967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b="1" dirty="0"/>
          </a:p>
        </p:txBody>
      </p:sp>
      <p:sp>
        <p:nvSpPr>
          <p:cNvPr id="3" name="Oval 2"/>
          <p:cNvSpPr/>
          <p:nvPr/>
        </p:nvSpPr>
        <p:spPr>
          <a:xfrm>
            <a:off x="765447" y="624967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b="1" dirty="0"/>
          </a:p>
        </p:txBody>
      </p:sp>
      <p:sp>
        <p:nvSpPr>
          <p:cNvPr id="4" name="Oval 3"/>
          <p:cNvSpPr/>
          <p:nvPr/>
        </p:nvSpPr>
        <p:spPr>
          <a:xfrm>
            <a:off x="471555" y="5438821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/>
          <p:cNvCxnSpPr>
            <a:endCxn id="4" idx="4"/>
          </p:cNvCxnSpPr>
          <p:nvPr/>
        </p:nvCxnSpPr>
        <p:spPr>
          <a:xfrm flipV="1">
            <a:off x="370487" y="5896021"/>
            <a:ext cx="329668" cy="352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3" idx="0"/>
            <a:endCxn id="4" idx="4"/>
          </p:cNvCxnSpPr>
          <p:nvPr/>
        </p:nvCxnSpPr>
        <p:spPr>
          <a:xfrm flipH="1" flipV="1">
            <a:off x="700155" y="5896021"/>
            <a:ext cx="293892" cy="353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1303241" y="624967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b="1" dirty="0"/>
          </a:p>
        </p:txBody>
      </p:sp>
      <p:sp>
        <p:nvSpPr>
          <p:cNvPr id="8" name="Oval 7"/>
          <p:cNvSpPr/>
          <p:nvPr/>
        </p:nvSpPr>
        <p:spPr>
          <a:xfrm>
            <a:off x="1924804" y="624967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1630912" y="543882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1529844" y="5896021"/>
            <a:ext cx="329668" cy="352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8" idx="0"/>
            <a:endCxn id="9" idx="4"/>
          </p:cNvCxnSpPr>
          <p:nvPr/>
        </p:nvCxnSpPr>
        <p:spPr>
          <a:xfrm flipH="1" flipV="1">
            <a:off x="1859512" y="5896021"/>
            <a:ext cx="293892" cy="353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2488726" y="624967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b="1" dirty="0"/>
          </a:p>
        </p:txBody>
      </p:sp>
      <p:sp>
        <p:nvSpPr>
          <p:cNvPr id="14" name="Oval 13"/>
          <p:cNvSpPr/>
          <p:nvPr/>
        </p:nvSpPr>
        <p:spPr>
          <a:xfrm>
            <a:off x="3035239" y="624840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b="1" dirty="0"/>
          </a:p>
        </p:txBody>
      </p:sp>
      <p:sp>
        <p:nvSpPr>
          <p:cNvPr id="15" name="Oval 14"/>
          <p:cNvSpPr/>
          <p:nvPr/>
        </p:nvSpPr>
        <p:spPr>
          <a:xfrm>
            <a:off x="3569227" y="624840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b="1" dirty="0"/>
          </a:p>
        </p:txBody>
      </p:sp>
      <p:sp>
        <p:nvSpPr>
          <p:cNvPr id="16" name="Oval 15"/>
          <p:cNvSpPr/>
          <p:nvPr/>
        </p:nvSpPr>
        <p:spPr>
          <a:xfrm>
            <a:off x="4132467" y="624840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b="1" dirty="0"/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2675122" y="5894752"/>
            <a:ext cx="329668" cy="352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 flipV="1">
            <a:off x="3004790" y="5894752"/>
            <a:ext cx="293892" cy="353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3772670" y="5894752"/>
            <a:ext cx="329668" cy="352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 flipV="1">
            <a:off x="4102338" y="5894752"/>
            <a:ext cx="293892" cy="353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2781921" y="5437552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sz="600" b="1" baseline="-25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3889821" y="5437552"/>
            <a:ext cx="456579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1114015" y="4568608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3365231" y="4568608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sz="600" b="1" baseline="-25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Straight Connector 24"/>
          <p:cNvCxnSpPr>
            <a:stCxn id="4" idx="0"/>
            <a:endCxn id="23" idx="4"/>
          </p:cNvCxnSpPr>
          <p:nvPr/>
        </p:nvCxnSpPr>
        <p:spPr>
          <a:xfrm flipV="1">
            <a:off x="700155" y="5025808"/>
            <a:ext cx="642460" cy="4130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9" idx="0"/>
            <a:endCxn id="23" idx="4"/>
          </p:cNvCxnSpPr>
          <p:nvPr/>
        </p:nvCxnSpPr>
        <p:spPr>
          <a:xfrm flipH="1" flipV="1">
            <a:off x="1342615" y="5025808"/>
            <a:ext cx="516897" cy="4130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2951371" y="5025808"/>
            <a:ext cx="642460" cy="4130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 flipV="1">
            <a:off x="3593831" y="5025808"/>
            <a:ext cx="516897" cy="4130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2217922" y="37719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" name="Straight Connector 29"/>
          <p:cNvCxnSpPr>
            <a:endCxn id="29" idx="3"/>
          </p:cNvCxnSpPr>
          <p:nvPr/>
        </p:nvCxnSpPr>
        <p:spPr>
          <a:xfrm flipV="1">
            <a:off x="1309682" y="4162145"/>
            <a:ext cx="975195" cy="4064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4" idx="0"/>
            <a:endCxn id="29" idx="5"/>
          </p:cNvCxnSpPr>
          <p:nvPr/>
        </p:nvCxnSpPr>
        <p:spPr>
          <a:xfrm flipH="1" flipV="1">
            <a:off x="2608167" y="4162145"/>
            <a:ext cx="985664" cy="4064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9502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5200931" y="2811441"/>
            <a:ext cx="573206" cy="60050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7952078" y="2819401"/>
            <a:ext cx="573206" cy="60050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5678602" y="1394346"/>
            <a:ext cx="573206" cy="60050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5" name="Straight Connector 4"/>
          <p:cNvCxnSpPr>
            <a:stCxn id="2" idx="0"/>
            <a:endCxn id="4" idx="4"/>
          </p:cNvCxnSpPr>
          <p:nvPr/>
        </p:nvCxnSpPr>
        <p:spPr>
          <a:xfrm flipV="1">
            <a:off x="5487534" y="1994848"/>
            <a:ext cx="477671" cy="8165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3" idx="0"/>
            <a:endCxn id="4" idx="4"/>
          </p:cNvCxnSpPr>
          <p:nvPr/>
        </p:nvCxnSpPr>
        <p:spPr>
          <a:xfrm flipH="1" flipV="1">
            <a:off x="5965205" y="1994848"/>
            <a:ext cx="2273476" cy="8245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305866" y="2797792"/>
            <a:ext cx="573206" cy="60050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3374401" y="2797792"/>
            <a:ext cx="573206" cy="60050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7042237" y="2811441"/>
            <a:ext cx="573206" cy="60050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6132396" y="2811441"/>
            <a:ext cx="573206" cy="60050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/>
          <p:cNvCxnSpPr>
            <a:stCxn id="9" idx="0"/>
            <a:endCxn id="4" idx="4"/>
          </p:cNvCxnSpPr>
          <p:nvPr/>
        </p:nvCxnSpPr>
        <p:spPr>
          <a:xfrm flipV="1">
            <a:off x="4592469" y="1994848"/>
            <a:ext cx="1372736" cy="8029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1" idx="0"/>
            <a:endCxn id="4" idx="4"/>
          </p:cNvCxnSpPr>
          <p:nvPr/>
        </p:nvCxnSpPr>
        <p:spPr>
          <a:xfrm flipV="1">
            <a:off x="3661004" y="1994848"/>
            <a:ext cx="2304201" cy="8029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5" idx="0"/>
            <a:endCxn id="4" idx="4"/>
          </p:cNvCxnSpPr>
          <p:nvPr/>
        </p:nvCxnSpPr>
        <p:spPr>
          <a:xfrm flipH="1" flipV="1">
            <a:off x="5965205" y="1994848"/>
            <a:ext cx="453794" cy="8165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3" idx="0"/>
            <a:endCxn id="4" idx="4"/>
          </p:cNvCxnSpPr>
          <p:nvPr/>
        </p:nvCxnSpPr>
        <p:spPr>
          <a:xfrm flipH="1" flipV="1">
            <a:off x="5965205" y="1994848"/>
            <a:ext cx="1363635" cy="8165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9146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666312435"/>
              </p:ext>
            </p:extLst>
          </p:nvPr>
        </p:nvGraphicFramePr>
        <p:xfrm>
          <a:off x="1730663" y="823575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02492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734564295"/>
              </p:ext>
            </p:extLst>
          </p:nvPr>
        </p:nvGraphicFramePr>
        <p:xfrm>
          <a:off x="154546" y="1712890"/>
          <a:ext cx="11526591" cy="26659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73412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5299710" y="1908809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4779010" y="3052127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6579550" y="2143441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5929947" y="3052126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4208462" y="3960177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4134483" y="2290921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7197408" y="3052126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6579549" y="3605529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7197408" y="4154486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1" name="Straight Arrow Connector 10"/>
          <p:cNvCxnSpPr>
            <a:endCxn id="4" idx="2"/>
          </p:cNvCxnSpPr>
          <p:nvPr/>
        </p:nvCxnSpPr>
        <p:spPr>
          <a:xfrm>
            <a:off x="5753735" y="2143442"/>
            <a:ext cx="825815" cy="234632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8" idx="0"/>
          </p:cNvCxnSpPr>
          <p:nvPr/>
        </p:nvCxnSpPr>
        <p:spPr>
          <a:xfrm>
            <a:off x="6806562" y="2612706"/>
            <a:ext cx="617859" cy="43942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" idx="4"/>
          </p:cNvCxnSpPr>
          <p:nvPr/>
        </p:nvCxnSpPr>
        <p:spPr>
          <a:xfrm flipH="1">
            <a:off x="6806561" y="2612706"/>
            <a:ext cx="2" cy="99060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9" idx="2"/>
          </p:cNvCxnSpPr>
          <p:nvPr/>
        </p:nvCxnSpPr>
        <p:spPr>
          <a:xfrm>
            <a:off x="6123303" y="3520757"/>
            <a:ext cx="456246" cy="319405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4" idx="4"/>
          </p:cNvCxnSpPr>
          <p:nvPr/>
        </p:nvCxnSpPr>
        <p:spPr>
          <a:xfrm flipH="1">
            <a:off x="6159181" y="2612706"/>
            <a:ext cx="647382" cy="43942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8" idx="4"/>
          </p:cNvCxnSpPr>
          <p:nvPr/>
        </p:nvCxnSpPr>
        <p:spPr>
          <a:xfrm flipH="1">
            <a:off x="7018812" y="3521391"/>
            <a:ext cx="405609" cy="31877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3" idx="4"/>
            <a:endCxn id="9" idx="2"/>
          </p:cNvCxnSpPr>
          <p:nvPr/>
        </p:nvCxnSpPr>
        <p:spPr>
          <a:xfrm>
            <a:off x="5006023" y="3521392"/>
            <a:ext cx="1573526" cy="31877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7" idx="4"/>
            <a:endCxn id="6" idx="0"/>
          </p:cNvCxnSpPr>
          <p:nvPr/>
        </p:nvCxnSpPr>
        <p:spPr>
          <a:xfrm>
            <a:off x="4361496" y="2760186"/>
            <a:ext cx="73979" cy="1199991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9" idx="4"/>
          </p:cNvCxnSpPr>
          <p:nvPr/>
        </p:nvCxnSpPr>
        <p:spPr>
          <a:xfrm flipV="1">
            <a:off x="4662486" y="4074794"/>
            <a:ext cx="2144076" cy="120015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10" idx="2"/>
          </p:cNvCxnSpPr>
          <p:nvPr/>
        </p:nvCxnSpPr>
        <p:spPr>
          <a:xfrm>
            <a:off x="6805451" y="4072571"/>
            <a:ext cx="391957" cy="316548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10" idx="0"/>
          </p:cNvCxnSpPr>
          <p:nvPr/>
        </p:nvCxnSpPr>
        <p:spPr>
          <a:xfrm>
            <a:off x="7421404" y="3537582"/>
            <a:ext cx="3017" cy="616904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7" idx="4"/>
            <a:endCxn id="3" idx="0"/>
          </p:cNvCxnSpPr>
          <p:nvPr/>
        </p:nvCxnSpPr>
        <p:spPr>
          <a:xfrm>
            <a:off x="4361496" y="2760186"/>
            <a:ext cx="644527" cy="291941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" idx="4"/>
          </p:cNvCxnSpPr>
          <p:nvPr/>
        </p:nvCxnSpPr>
        <p:spPr>
          <a:xfrm flipH="1">
            <a:off x="4659471" y="3521392"/>
            <a:ext cx="346552" cy="673417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" idx="4"/>
          </p:cNvCxnSpPr>
          <p:nvPr/>
        </p:nvCxnSpPr>
        <p:spPr>
          <a:xfrm flipH="1">
            <a:off x="4979354" y="2378074"/>
            <a:ext cx="547369" cy="674052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5" idx="0"/>
          </p:cNvCxnSpPr>
          <p:nvPr/>
        </p:nvCxnSpPr>
        <p:spPr>
          <a:xfrm>
            <a:off x="5526723" y="2378074"/>
            <a:ext cx="630237" cy="674052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n 27"/>
          <p:cNvSpPr/>
          <p:nvPr/>
        </p:nvSpPr>
        <p:spPr>
          <a:xfrm>
            <a:off x="4245611" y="622857"/>
            <a:ext cx="965200" cy="703420"/>
          </a:xfrm>
          <a:prstGeom prst="ca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 Station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8651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5985510" y="2095817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5187315" y="3010852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6082665" y="2991167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6783070" y="3004502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4733290" y="3920807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5407977" y="3911917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6503168" y="3911917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Isosceles Triangle 8"/>
          <p:cNvSpPr/>
          <p:nvPr/>
        </p:nvSpPr>
        <p:spPr>
          <a:xfrm>
            <a:off x="4619625" y="1549082"/>
            <a:ext cx="876300" cy="698818"/>
          </a:xfrm>
          <a:prstGeom prst="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BS</a:t>
            </a:r>
            <a:endParaRPr lang="en-US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5416550" y="2566987"/>
            <a:ext cx="756920" cy="4375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6214110" y="2566987"/>
            <a:ext cx="45085" cy="4254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0"/>
          </p:cNvCxnSpPr>
          <p:nvPr/>
        </p:nvCxnSpPr>
        <p:spPr>
          <a:xfrm flipH="1" flipV="1">
            <a:off x="6256021" y="2568894"/>
            <a:ext cx="754062" cy="4356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0"/>
            <a:endCxn id="3" idx="4"/>
          </p:cNvCxnSpPr>
          <p:nvPr/>
        </p:nvCxnSpPr>
        <p:spPr>
          <a:xfrm flipH="1" flipV="1">
            <a:off x="5414328" y="3480117"/>
            <a:ext cx="220662" cy="4318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0"/>
            <a:endCxn id="4" idx="4"/>
          </p:cNvCxnSpPr>
          <p:nvPr/>
        </p:nvCxnSpPr>
        <p:spPr>
          <a:xfrm flipH="1" flipV="1">
            <a:off x="6309678" y="3460432"/>
            <a:ext cx="420503" cy="45148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0"/>
          </p:cNvCxnSpPr>
          <p:nvPr/>
        </p:nvCxnSpPr>
        <p:spPr>
          <a:xfrm flipV="1">
            <a:off x="4960303" y="3469323"/>
            <a:ext cx="414337" cy="4514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8" idx="1"/>
            <a:endCxn id="4" idx="4"/>
          </p:cNvCxnSpPr>
          <p:nvPr/>
        </p:nvCxnSpPr>
        <p:spPr>
          <a:xfrm flipV="1">
            <a:off x="6032430" y="3460432"/>
            <a:ext cx="277248" cy="5075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966777" y="3899217"/>
            <a:ext cx="448310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86854" y="436728"/>
            <a:ext cx="3016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 not use this figure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46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5985510" y="2095817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5187315" y="3010852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6082665" y="2991167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6783070" y="3004502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4610100" y="3921442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5212715" y="3919537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5848985" y="3919537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6455410" y="3912552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5416550" y="2566987"/>
            <a:ext cx="756920" cy="4375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6214110" y="2566987"/>
            <a:ext cx="45085" cy="4254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6256020" y="2568892"/>
            <a:ext cx="750570" cy="4362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5423535" y="3483292"/>
            <a:ext cx="45085" cy="4298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6358255" y="3461067"/>
            <a:ext cx="320040" cy="4508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4808855" y="3469322"/>
            <a:ext cx="565785" cy="45148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6017260" y="3469322"/>
            <a:ext cx="285750" cy="45148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6678295" y="4388802"/>
            <a:ext cx="331788" cy="4318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6786880" y="4819967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Can 9"/>
          <p:cNvSpPr/>
          <p:nvPr/>
        </p:nvSpPr>
        <p:spPr>
          <a:xfrm>
            <a:off x="4503420" y="1508682"/>
            <a:ext cx="965200" cy="703420"/>
          </a:xfrm>
          <a:prstGeom prst="ca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 Station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1822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5985510" y="2095817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5187315" y="3010852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6082665" y="2991167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6783070" y="3004502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4610100" y="3921442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5212715" y="3919537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6455410" y="3912552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5416550" y="2566987"/>
            <a:ext cx="756920" cy="4375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6214110" y="2566987"/>
            <a:ext cx="45085" cy="4254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6256020" y="2568892"/>
            <a:ext cx="750570" cy="4362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5423535" y="3483292"/>
            <a:ext cx="45085" cy="4298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6358255" y="3461067"/>
            <a:ext cx="320040" cy="4508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4808855" y="3469322"/>
            <a:ext cx="565785" cy="45148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1" idx="0"/>
          </p:cNvCxnSpPr>
          <p:nvPr/>
        </p:nvCxnSpPr>
        <p:spPr>
          <a:xfrm flipV="1">
            <a:off x="6303328" y="4388804"/>
            <a:ext cx="374967" cy="4305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6076315" y="4819332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Can 9"/>
          <p:cNvSpPr/>
          <p:nvPr/>
        </p:nvSpPr>
        <p:spPr>
          <a:xfrm>
            <a:off x="4503420" y="1508682"/>
            <a:ext cx="965200" cy="703420"/>
          </a:xfrm>
          <a:prstGeom prst="ca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 Station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6879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7780239" y="2998157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9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US" sz="1000" b="1" baseline="-25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1000" b="1" baseline="-25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9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9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934844" y="2396316"/>
            <a:ext cx="1091227" cy="6069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3" idx="0"/>
            <a:endCxn id="19" idx="2"/>
          </p:cNvCxnSpPr>
          <p:nvPr/>
        </p:nvCxnSpPr>
        <p:spPr>
          <a:xfrm flipH="1" flipV="1">
            <a:off x="6253083" y="2392083"/>
            <a:ext cx="55247" cy="5876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0"/>
          </p:cNvCxnSpPr>
          <p:nvPr/>
        </p:nvCxnSpPr>
        <p:spPr>
          <a:xfrm flipH="1" flipV="1">
            <a:off x="6489382" y="2412009"/>
            <a:ext cx="1517870" cy="58614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5044660" y="3459476"/>
            <a:ext cx="249078" cy="4425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6317906" y="3452249"/>
            <a:ext cx="421276" cy="4377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34" idx="0"/>
          </p:cNvCxnSpPr>
          <p:nvPr/>
        </p:nvCxnSpPr>
        <p:spPr>
          <a:xfrm flipV="1">
            <a:off x="4710808" y="3459479"/>
            <a:ext cx="322580" cy="4425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45" idx="2"/>
          </p:cNvCxnSpPr>
          <p:nvPr/>
        </p:nvCxnSpPr>
        <p:spPr>
          <a:xfrm flipV="1">
            <a:off x="6532378" y="4359273"/>
            <a:ext cx="304086" cy="4298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6016784" y="1922818"/>
            <a:ext cx="472598" cy="4692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0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Straight Connector 20"/>
          <p:cNvCxnSpPr>
            <a:stCxn id="19" idx="3"/>
          </p:cNvCxnSpPr>
          <p:nvPr/>
        </p:nvCxnSpPr>
        <p:spPr>
          <a:xfrm flipV="1">
            <a:off x="6489382" y="2155866"/>
            <a:ext cx="420053" cy="1585"/>
          </a:xfrm>
          <a:prstGeom prst="line">
            <a:avLst/>
          </a:prstGeom>
          <a:ln w="190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4821140" y="3000055"/>
            <a:ext cx="472598" cy="4692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0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9" name="Straight Connector 28"/>
          <p:cNvCxnSpPr>
            <a:stCxn id="35" idx="6"/>
            <a:endCxn id="28" idx="1"/>
          </p:cNvCxnSpPr>
          <p:nvPr/>
        </p:nvCxnSpPr>
        <p:spPr>
          <a:xfrm>
            <a:off x="4489352" y="3230876"/>
            <a:ext cx="331788" cy="3812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5072440" y="3902073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6909435" y="1932722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1000" b="1" dirty="0"/>
          </a:p>
        </p:txBody>
      </p:sp>
      <p:sp>
        <p:nvSpPr>
          <p:cNvPr id="34" name="Oval 33"/>
          <p:cNvSpPr/>
          <p:nvPr/>
        </p:nvSpPr>
        <p:spPr>
          <a:xfrm>
            <a:off x="4482208" y="3902073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4032152" y="3002276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1000" b="1" dirty="0"/>
          </a:p>
        </p:txBody>
      </p:sp>
      <p:sp>
        <p:nvSpPr>
          <p:cNvPr id="38" name="Oval 37"/>
          <p:cNvSpPr/>
          <p:nvPr/>
        </p:nvSpPr>
        <p:spPr>
          <a:xfrm>
            <a:off x="6298062" y="4789168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9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600165" y="3890008"/>
            <a:ext cx="472598" cy="4692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0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7394549" y="3902073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9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6072031" y="2979737"/>
            <a:ext cx="472598" cy="4692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0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 flipV="1">
            <a:off x="6555266" y="3214369"/>
            <a:ext cx="317182" cy="1110"/>
          </a:xfrm>
          <a:prstGeom prst="line">
            <a:avLst/>
          </a:prstGeom>
          <a:ln w="190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6872357" y="2991802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5870623" y="1827234"/>
            <a:ext cx="1523926" cy="665108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3933826" y="2908407"/>
            <a:ext cx="1415330" cy="629732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6489382" y="3832580"/>
            <a:ext cx="1435418" cy="588396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5966316" y="2893536"/>
            <a:ext cx="1428233" cy="604081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>
            <a:stCxn id="36" idx="0"/>
          </p:cNvCxnSpPr>
          <p:nvPr/>
        </p:nvCxnSpPr>
        <p:spPr>
          <a:xfrm flipV="1">
            <a:off x="5980695" y="3451211"/>
            <a:ext cx="322580" cy="4425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5752095" y="3893805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9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7" name="Straight Arrow Connector 36"/>
          <p:cNvCxnSpPr>
            <a:stCxn id="47" idx="2"/>
          </p:cNvCxnSpPr>
          <p:nvPr/>
        </p:nvCxnSpPr>
        <p:spPr>
          <a:xfrm flipH="1" flipV="1">
            <a:off x="7072763" y="4129602"/>
            <a:ext cx="321786" cy="10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an 38"/>
          <p:cNvSpPr/>
          <p:nvPr/>
        </p:nvSpPr>
        <p:spPr>
          <a:xfrm>
            <a:off x="4515257" y="1244917"/>
            <a:ext cx="965200" cy="703420"/>
          </a:xfrm>
          <a:prstGeom prst="ca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 Station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3895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5867400" y="200025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5867400" y="280035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5857875" y="360045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6096000" y="2457450"/>
            <a:ext cx="0" cy="3429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6096000" y="3257550"/>
            <a:ext cx="0" cy="3429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5876925" y="440055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086475" y="4057650"/>
            <a:ext cx="0" cy="3429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4999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2660</TotalTime>
  <Words>367</Words>
  <Application>Microsoft Office PowerPoint</Application>
  <PresentationFormat>Widescreen</PresentationFormat>
  <Paragraphs>369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Kavit Shah</dc:creator>
  <cp:lastModifiedBy>Kavit Shah</cp:lastModifiedBy>
  <cp:revision>78</cp:revision>
  <dcterms:created xsi:type="dcterms:W3CDTF">2015-01-12T22:29:19Z</dcterms:created>
  <dcterms:modified xsi:type="dcterms:W3CDTF">2015-02-19T00:53:33Z</dcterms:modified>
</cp:coreProperties>
</file>