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123</Words>
  <Application>Microsoft Office PowerPoint</Application>
  <PresentationFormat>Widescreen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24</cp:revision>
  <dcterms:created xsi:type="dcterms:W3CDTF">2015-01-12T22:29:19Z</dcterms:created>
  <dcterms:modified xsi:type="dcterms:W3CDTF">2015-01-24T22:43:44Z</dcterms:modified>
</cp:coreProperties>
</file>