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76" r:id="rId5"/>
    <p:sldId id="265" r:id="rId6"/>
    <p:sldId id="260" r:id="rId7"/>
    <p:sldId id="278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61" r:id="rId16"/>
    <p:sldId id="280" r:id="rId17"/>
    <p:sldId id="281" r:id="rId18"/>
    <p:sldId id="282" r:id="rId19"/>
    <p:sldId id="270" r:id="rId20"/>
    <p:sldId id="271" r:id="rId21"/>
    <p:sldId id="272" r:id="rId22"/>
    <p:sldId id="273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7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275</Words>
  <Application>Microsoft Office PowerPoint</Application>
  <PresentationFormat>Widescreen</PresentationFormat>
  <Paragraphs>297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61</cp:revision>
  <dcterms:created xsi:type="dcterms:W3CDTF">2015-01-12T22:29:19Z</dcterms:created>
  <dcterms:modified xsi:type="dcterms:W3CDTF">2015-02-09T06:04:35Z</dcterms:modified>
</cp:coreProperties>
</file>