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44" y="-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82296" cy="822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AF54-2AD9-468C-807B-634631568B63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177D-50F7-4D66-BAB4-5279F6C0C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91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81177D-50F7-4D66-BAB4-5279F6C0C8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5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3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92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1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8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6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3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44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C98E4-C9EE-4E87-AFEC-1BE23205BC3C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5156C-176D-4927-B0E2-10FAA2F78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2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626356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845554" y="461294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>
            <a:stCxn id="2" idx="0"/>
            <a:endCxn id="4" idx="4"/>
          </p:cNvCxnSpPr>
          <p:nvPr/>
        </p:nvCxnSpPr>
        <p:spPr>
          <a:xfrm flipV="1">
            <a:off x="1912959" y="4069308"/>
            <a:ext cx="645992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0"/>
            <a:endCxn id="4" idx="4"/>
          </p:cNvCxnSpPr>
          <p:nvPr/>
        </p:nvCxnSpPr>
        <p:spPr>
          <a:xfrm flipH="1" flipV="1">
            <a:off x="2558951" y="4069308"/>
            <a:ext cx="573206" cy="543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8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272348" y="346880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2272348" y="2529385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272348" y="1589964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272348" y="650543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272348" y="4408227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4"/>
            <a:endCxn id="4" idx="0"/>
          </p:cNvCxnSpPr>
          <p:nvPr/>
        </p:nvCxnSpPr>
        <p:spPr>
          <a:xfrm>
            <a:off x="2558951" y="1251045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58951" y="2190466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558951" y="3129887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8951" y="4069308"/>
            <a:ext cx="0" cy="3389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7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00931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952078" y="281940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5678602" y="1394346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0"/>
            <a:endCxn id="4" idx="4"/>
          </p:cNvCxnSpPr>
          <p:nvPr/>
        </p:nvCxnSpPr>
        <p:spPr>
          <a:xfrm flipV="1">
            <a:off x="5487534" y="1994848"/>
            <a:ext cx="477671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5965205" y="1994848"/>
            <a:ext cx="2273476" cy="824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305866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374401" y="279779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042237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32396" y="2811441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9" idx="0"/>
            <a:endCxn id="4" idx="4"/>
          </p:cNvCxnSpPr>
          <p:nvPr/>
        </p:nvCxnSpPr>
        <p:spPr>
          <a:xfrm flipV="1">
            <a:off x="4592469" y="1994848"/>
            <a:ext cx="1372736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1" idx="0"/>
            <a:endCxn id="4" idx="4"/>
          </p:cNvCxnSpPr>
          <p:nvPr/>
        </p:nvCxnSpPr>
        <p:spPr>
          <a:xfrm flipV="1">
            <a:off x="3661004" y="1994848"/>
            <a:ext cx="2304201" cy="8029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0"/>
            <a:endCxn id="4" idx="4"/>
          </p:cNvCxnSpPr>
          <p:nvPr/>
        </p:nvCxnSpPr>
        <p:spPr>
          <a:xfrm flipH="1" flipV="1">
            <a:off x="5965205" y="1994848"/>
            <a:ext cx="453794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3" idx="0"/>
            <a:endCxn id="4" idx="4"/>
          </p:cNvCxnSpPr>
          <p:nvPr/>
        </p:nvCxnSpPr>
        <p:spPr>
          <a:xfrm flipH="1" flipV="1">
            <a:off x="5965205" y="1994848"/>
            <a:ext cx="1363635" cy="8165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14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985510" y="209581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187315" y="30108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082665" y="299116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83070" y="300450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4610100" y="392144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1271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848985" y="3919537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455410" y="3912552"/>
            <a:ext cx="454025" cy="46926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200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/>
          <p:cNvSpPr/>
          <p:nvPr/>
        </p:nvSpPr>
        <p:spPr>
          <a:xfrm>
            <a:off x="4619625" y="1549082"/>
            <a:ext cx="805815" cy="685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BS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416550" y="2566987"/>
            <a:ext cx="756920" cy="437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6214110" y="2566987"/>
            <a:ext cx="45085" cy="425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256020" y="2568892"/>
            <a:ext cx="750570" cy="436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423535" y="3483292"/>
            <a:ext cx="45085" cy="4298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358255" y="3461067"/>
            <a:ext cx="320040" cy="450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08855" y="3469322"/>
            <a:ext cx="565785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017260" y="3469322"/>
            <a:ext cx="285750" cy="4514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0" idx="0"/>
          </p:cNvCxnSpPr>
          <p:nvPr/>
        </p:nvCxnSpPr>
        <p:spPr>
          <a:xfrm flipH="1" flipV="1">
            <a:off x="6678295" y="4388802"/>
            <a:ext cx="391378" cy="431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6783070" y="4820602"/>
            <a:ext cx="573206" cy="60050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aseline="-25000" smtClean="0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82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959734" y="3949065"/>
            <a:ext cx="455930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3643629" y="3949065"/>
            <a:ext cx="457835" cy="4552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301364" y="3265805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188652" y="371538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3531552" y="371538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336097" y="3941445"/>
            <a:ext cx="450215" cy="45593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78362" y="325818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66602" y="3716655"/>
            <a:ext cx="342900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4909502" y="3716655"/>
            <a:ext cx="316865" cy="2247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534092" y="2915920"/>
            <a:ext cx="680720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4216717" y="2915920"/>
            <a:ext cx="691515" cy="3416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34322" y="2343785"/>
            <a:ext cx="2739390" cy="2170430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23267" y="3943985"/>
            <a:ext cx="450850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507162" y="3941445"/>
            <a:ext cx="45275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6157277" y="3274060"/>
            <a:ext cx="459740" cy="44513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46152" y="3719195"/>
            <a:ext cx="341630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6387782" y="3719195"/>
            <a:ext cx="343535" cy="2222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191057" y="3941445"/>
            <a:ext cx="456565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703887" y="3146425"/>
            <a:ext cx="2056765" cy="136715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789352" y="3941445"/>
            <a:ext cx="457200" cy="45339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72512" y="3834765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986077" y="3941445"/>
            <a:ext cx="456565" cy="4514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870507" y="3831590"/>
            <a:ext cx="685165" cy="678815"/>
          </a:xfrm>
          <a:prstGeom prst="rect">
            <a:avLst/>
          </a:prstGeom>
          <a:noFill/>
          <a:ln w="3175" cap="sq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018087" y="3942715"/>
            <a:ext cx="452755" cy="46164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en-US" sz="900" b="1" i="1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3989387" y="2464118"/>
            <a:ext cx="452755" cy="45402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900" b="1" i="1" baseline="-25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9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867400" y="20002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5867400" y="28003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857875" y="36004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096000" y="24574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096000" y="32575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876925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086475" y="4057650"/>
            <a:ext cx="0" cy="3429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99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586797" y="20002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586797" y="28003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577272" y="36004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815397" y="24574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815397" y="32575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596322" y="4400550"/>
            <a:ext cx="4572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3805872" y="4057650"/>
            <a:ext cx="0" cy="342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3490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7263447" y="440055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6804977" y="348424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6575742" y="3943985"/>
            <a:ext cx="458470" cy="4559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 flipH="1" flipV="1">
            <a:off x="7036118" y="3940175"/>
            <a:ext cx="455929" cy="46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948612" y="439229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766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01159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" name="Oval 2"/>
          <p:cNvSpPr/>
          <p:nvPr/>
        </p:nvSpPr>
        <p:spPr>
          <a:xfrm>
            <a:off x="1822722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4" name="Oval 3"/>
          <p:cNvSpPr/>
          <p:nvPr/>
        </p:nvSpPr>
        <p:spPr>
          <a:xfrm>
            <a:off x="1528830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>
            <a:endCxn id="4" idx="4"/>
          </p:cNvCxnSpPr>
          <p:nvPr/>
        </p:nvCxnSpPr>
        <p:spPr>
          <a:xfrm flipV="1">
            <a:off x="1427762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3" idx="0"/>
            <a:endCxn id="4" idx="4"/>
          </p:cNvCxnSpPr>
          <p:nvPr/>
        </p:nvCxnSpPr>
        <p:spPr>
          <a:xfrm flipH="1" flipV="1">
            <a:off x="1757430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365387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1" name="Oval 20"/>
          <p:cNvSpPr/>
          <p:nvPr/>
        </p:nvSpPr>
        <p:spPr>
          <a:xfrm>
            <a:off x="2986950" y="4619534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2693058" y="380868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endCxn id="22" idx="4"/>
          </p:cNvCxnSpPr>
          <p:nvPr/>
        </p:nvCxnSpPr>
        <p:spPr>
          <a:xfrm flipV="1">
            <a:off x="2591990" y="4265885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1" idx="0"/>
            <a:endCxn id="22" idx="4"/>
          </p:cNvCxnSpPr>
          <p:nvPr/>
        </p:nvCxnSpPr>
        <p:spPr>
          <a:xfrm flipH="1" flipV="1">
            <a:off x="2921658" y="4265885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3444150" y="3825830"/>
            <a:ext cx="458470" cy="2114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978594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7" name="Oval 26"/>
          <p:cNvSpPr/>
          <p:nvPr/>
        </p:nvSpPr>
        <p:spPr>
          <a:xfrm>
            <a:off x="4600157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28" name="Oval 27"/>
          <p:cNvSpPr/>
          <p:nvPr/>
        </p:nvSpPr>
        <p:spPr>
          <a:xfrm>
            <a:off x="4306265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/>
          <p:cNvCxnSpPr>
            <a:endCxn id="28" idx="4"/>
          </p:cNvCxnSpPr>
          <p:nvPr/>
        </p:nvCxnSpPr>
        <p:spPr>
          <a:xfrm flipV="1">
            <a:off x="4205197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0"/>
            <a:endCxn id="28" idx="4"/>
          </p:cNvCxnSpPr>
          <p:nvPr/>
        </p:nvCxnSpPr>
        <p:spPr>
          <a:xfrm flipH="1" flipV="1">
            <a:off x="4534865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142822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2" name="Oval 31"/>
          <p:cNvSpPr/>
          <p:nvPr/>
        </p:nvSpPr>
        <p:spPr>
          <a:xfrm>
            <a:off x="5764385" y="463667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000" b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5470493" y="382583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/>
          <p:cNvCxnSpPr>
            <a:endCxn id="33" idx="4"/>
          </p:cNvCxnSpPr>
          <p:nvPr/>
        </p:nvCxnSpPr>
        <p:spPr>
          <a:xfrm flipV="1">
            <a:off x="5369425" y="4283030"/>
            <a:ext cx="329668" cy="3523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2" idx="0"/>
            <a:endCxn id="33" idx="4"/>
          </p:cNvCxnSpPr>
          <p:nvPr/>
        </p:nvCxnSpPr>
        <p:spPr>
          <a:xfrm flipH="1" flipV="1">
            <a:off x="5699093" y="4283030"/>
            <a:ext cx="293892" cy="3536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911807" y="2997155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000" b="1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0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>
            <a:stCxn id="28" idx="0"/>
            <a:endCxn id="36" idx="4"/>
          </p:cNvCxnSpPr>
          <p:nvPr/>
        </p:nvCxnSpPr>
        <p:spPr>
          <a:xfrm flipV="1">
            <a:off x="4534865" y="3454355"/>
            <a:ext cx="605542" cy="371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3" idx="0"/>
          </p:cNvCxnSpPr>
          <p:nvPr/>
        </p:nvCxnSpPr>
        <p:spPr>
          <a:xfrm flipH="1" flipV="1">
            <a:off x="5140407" y="3455037"/>
            <a:ext cx="558686" cy="3707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3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</Words>
  <Application>Microsoft Office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 Shah</dc:creator>
  <cp:lastModifiedBy>Kavit Shah</cp:lastModifiedBy>
  <cp:revision>11</cp:revision>
  <dcterms:created xsi:type="dcterms:W3CDTF">2015-01-12T22:29:19Z</dcterms:created>
  <dcterms:modified xsi:type="dcterms:W3CDTF">2015-01-14T04:33:41Z</dcterms:modified>
</cp:coreProperties>
</file>