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6" r:id="rId6"/>
    <p:sldId id="260" r:id="rId7"/>
    <p:sldId id="261" r:id="rId8"/>
    <p:sldId id="265" r:id="rId9"/>
    <p:sldId id="278" r:id="rId10"/>
    <p:sldId id="262" r:id="rId11"/>
    <p:sldId id="263" r:id="rId12"/>
    <p:sldId id="266" r:id="rId13"/>
    <p:sldId id="264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66" y="-6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82296" cy="8229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7AF54-2AD9-468C-807B-634631568B63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1177D-50F7-4D66-BAB4-5279F6C0C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91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1177D-50F7-4D66-BAB4-5279F6C0C8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57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3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2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1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8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6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3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3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4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3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C98E4-C9EE-4E87-AFEC-1BE23205BC3C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5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867400" y="20002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867400" y="28003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857875" y="36004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096000" y="2457450"/>
            <a:ext cx="0" cy="342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096000" y="3257550"/>
            <a:ext cx="0" cy="342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76925" y="44005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86475" y="4057650"/>
            <a:ext cx="0" cy="342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99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586797" y="20002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586797" y="28003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577272" y="36004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815397" y="2457450"/>
            <a:ext cx="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815397" y="3257550"/>
            <a:ext cx="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596322" y="44005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805872" y="4057650"/>
            <a:ext cx="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349047" y="44005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7263447" y="44005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6804977" y="34842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6575742" y="3943985"/>
            <a:ext cx="458470" cy="4559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0"/>
          </p:cNvCxnSpPr>
          <p:nvPr/>
        </p:nvCxnSpPr>
        <p:spPr>
          <a:xfrm flipH="1" flipV="1">
            <a:off x="7036118" y="3940175"/>
            <a:ext cx="455929" cy="460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948612" y="439229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5766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11188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1375969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3106159" y="53257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3727722" y="53257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3433830" y="451489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>
            <a:endCxn id="6" idx="4"/>
          </p:cNvCxnSpPr>
          <p:nvPr/>
        </p:nvCxnSpPr>
        <p:spPr>
          <a:xfrm flipV="1">
            <a:off x="3332762" y="4972096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0"/>
            <a:endCxn id="6" idx="4"/>
          </p:cNvCxnSpPr>
          <p:nvPr/>
        </p:nvCxnSpPr>
        <p:spPr>
          <a:xfrm flipH="1" flipV="1">
            <a:off x="3662430" y="4972096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50214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0" name="Right Arrow 9"/>
          <p:cNvSpPr/>
          <p:nvPr/>
        </p:nvSpPr>
        <p:spPr>
          <a:xfrm>
            <a:off x="2676693" y="5324476"/>
            <a:ext cx="228124" cy="2105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27872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3025536" y="4437415"/>
            <a:ext cx="1765539" cy="1421742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32983" y="5257800"/>
            <a:ext cx="576682" cy="601357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08736" y="5257800"/>
            <a:ext cx="554774" cy="601357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53888" y="5257800"/>
            <a:ext cx="602087" cy="601357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01159" y="46195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1822722" y="46195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1528830" y="380868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1427762" y="4265885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1757430" y="4265885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365387" y="46195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2986950" y="46195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2693058" y="380868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/>
          <p:cNvCxnSpPr>
            <a:endCxn id="22" idx="4"/>
          </p:cNvCxnSpPr>
          <p:nvPr/>
        </p:nvCxnSpPr>
        <p:spPr>
          <a:xfrm flipV="1">
            <a:off x="2591990" y="4265885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0"/>
            <a:endCxn id="22" idx="4"/>
          </p:cNvCxnSpPr>
          <p:nvPr/>
        </p:nvCxnSpPr>
        <p:spPr>
          <a:xfrm flipH="1" flipV="1">
            <a:off x="2921658" y="4265885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3444150" y="3825830"/>
            <a:ext cx="458470" cy="2114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978594" y="46366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27" name="Oval 26"/>
          <p:cNvSpPr/>
          <p:nvPr/>
        </p:nvSpPr>
        <p:spPr>
          <a:xfrm>
            <a:off x="4600157" y="46366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28" name="Oval 27"/>
          <p:cNvSpPr/>
          <p:nvPr/>
        </p:nvSpPr>
        <p:spPr>
          <a:xfrm>
            <a:off x="4306265" y="382583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/>
          <p:cNvCxnSpPr>
            <a:endCxn id="28" idx="4"/>
          </p:cNvCxnSpPr>
          <p:nvPr/>
        </p:nvCxnSpPr>
        <p:spPr>
          <a:xfrm flipV="1">
            <a:off x="4205197" y="4283030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7" idx="0"/>
            <a:endCxn id="28" idx="4"/>
          </p:cNvCxnSpPr>
          <p:nvPr/>
        </p:nvCxnSpPr>
        <p:spPr>
          <a:xfrm flipH="1" flipV="1">
            <a:off x="4534865" y="4283030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142822" y="46366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5764385" y="46366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5470493" y="382583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Connector 33"/>
          <p:cNvCxnSpPr>
            <a:endCxn id="33" idx="4"/>
          </p:cNvCxnSpPr>
          <p:nvPr/>
        </p:nvCxnSpPr>
        <p:spPr>
          <a:xfrm flipV="1">
            <a:off x="5369425" y="4283030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2" idx="0"/>
            <a:endCxn id="33" idx="4"/>
          </p:cNvCxnSpPr>
          <p:nvPr/>
        </p:nvCxnSpPr>
        <p:spPr>
          <a:xfrm flipH="1" flipV="1">
            <a:off x="5699093" y="4283030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911807" y="299715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/>
          <p:cNvCxnSpPr>
            <a:stCxn id="28" idx="0"/>
            <a:endCxn id="36" idx="4"/>
          </p:cNvCxnSpPr>
          <p:nvPr/>
        </p:nvCxnSpPr>
        <p:spPr>
          <a:xfrm flipV="1">
            <a:off x="4534865" y="3454355"/>
            <a:ext cx="605542" cy="371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0"/>
          </p:cNvCxnSpPr>
          <p:nvPr/>
        </p:nvCxnSpPr>
        <p:spPr>
          <a:xfrm flipH="1" flipV="1">
            <a:off x="5140407" y="3455037"/>
            <a:ext cx="558686" cy="3707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3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106159" y="53257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3727722" y="53257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3433830" y="451489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3332762" y="4972096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3662430" y="4972096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250214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8" name="Right Arrow 7"/>
          <p:cNvSpPr/>
          <p:nvPr/>
        </p:nvSpPr>
        <p:spPr>
          <a:xfrm>
            <a:off x="2676692" y="5324476"/>
            <a:ext cx="249773" cy="2190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25537" y="4437415"/>
            <a:ext cx="1756014" cy="1430032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0571" y="5334035"/>
            <a:ext cx="457200" cy="4559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1292134" y="533403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998242" y="452318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>
            <a:endCxn id="12" idx="4"/>
          </p:cNvCxnSpPr>
          <p:nvPr/>
        </p:nvCxnSpPr>
        <p:spPr>
          <a:xfrm flipV="1">
            <a:off x="897174" y="4980386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1" idx="0"/>
            <a:endCxn id="12" idx="4"/>
          </p:cNvCxnSpPr>
          <p:nvPr/>
        </p:nvCxnSpPr>
        <p:spPr>
          <a:xfrm flipH="1" flipV="1">
            <a:off x="1226842" y="4980386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025580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99123" y="4445705"/>
            <a:ext cx="1244971" cy="1421742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956128" y="5257800"/>
            <a:ext cx="599846" cy="601357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8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8659" y="611632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870222" y="611632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576330" y="530547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475262" y="576267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804930" y="576267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74355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2062674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2627010" y="611632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2333118" y="530547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>
            <a:endCxn id="11" idx="4"/>
          </p:cNvCxnSpPr>
          <p:nvPr/>
        </p:nvCxnSpPr>
        <p:spPr>
          <a:xfrm flipV="1">
            <a:off x="2232050" y="576267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0"/>
            <a:endCxn id="11" idx="4"/>
          </p:cNvCxnSpPr>
          <p:nvPr/>
        </p:nvCxnSpPr>
        <p:spPr>
          <a:xfrm flipH="1" flipV="1">
            <a:off x="2561718" y="576267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39629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3807727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523841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180975" y="5238749"/>
            <a:ext cx="1699588" cy="1409701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14849" y="5238749"/>
            <a:ext cx="1618388" cy="1409701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744691" y="6038850"/>
            <a:ext cx="618175" cy="609600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443353" y="6038850"/>
            <a:ext cx="618175" cy="609600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0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388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765447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471555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370487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700155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03241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92480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1630912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529844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0"/>
            <a:endCxn id="9" idx="4"/>
          </p:cNvCxnSpPr>
          <p:nvPr/>
        </p:nvCxnSpPr>
        <p:spPr>
          <a:xfrm flipH="1" flipV="1">
            <a:off x="1859512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6674" y="5372099"/>
            <a:ext cx="4638675" cy="1409701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88726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3035239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56922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413246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75122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004790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772670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102338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781921" y="543755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89821" y="5437552"/>
            <a:ext cx="456579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93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4388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765447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471555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>
            <a:endCxn id="5" idx="4"/>
          </p:cNvCxnSpPr>
          <p:nvPr/>
        </p:nvCxnSpPr>
        <p:spPr>
          <a:xfrm flipV="1">
            <a:off x="370487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0"/>
            <a:endCxn id="5" idx="4"/>
          </p:cNvCxnSpPr>
          <p:nvPr/>
        </p:nvCxnSpPr>
        <p:spPr>
          <a:xfrm flipH="1" flipV="1">
            <a:off x="700155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303241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192480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630912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529844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0"/>
            <a:endCxn id="10" idx="4"/>
          </p:cNvCxnSpPr>
          <p:nvPr/>
        </p:nvCxnSpPr>
        <p:spPr>
          <a:xfrm flipH="1" flipV="1">
            <a:off x="1859512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6674" y="4495800"/>
            <a:ext cx="4591051" cy="2286000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88726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035239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356922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13246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2675122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3004790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772670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4102338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781921" y="543755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89821" y="5437552"/>
            <a:ext cx="456579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114015" y="456860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sz="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365231" y="456860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8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Connector 25"/>
          <p:cNvCxnSpPr>
            <a:stCxn id="5" idx="0"/>
            <a:endCxn id="24" idx="4"/>
          </p:cNvCxnSpPr>
          <p:nvPr/>
        </p:nvCxnSpPr>
        <p:spPr>
          <a:xfrm flipV="1">
            <a:off x="700155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" idx="0"/>
            <a:endCxn id="24" idx="4"/>
          </p:cNvCxnSpPr>
          <p:nvPr/>
        </p:nvCxnSpPr>
        <p:spPr>
          <a:xfrm flipH="1" flipV="1">
            <a:off x="1342615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951371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3593831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7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388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765447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471555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370487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700155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03241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92480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1630912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529844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0"/>
            <a:endCxn id="9" idx="4"/>
          </p:cNvCxnSpPr>
          <p:nvPr/>
        </p:nvCxnSpPr>
        <p:spPr>
          <a:xfrm flipH="1" flipV="1">
            <a:off x="1859512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6674" y="3705225"/>
            <a:ext cx="4591051" cy="307657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88726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3035239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56922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413246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75122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004790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772670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102338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781921" y="543755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6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89821" y="5437552"/>
            <a:ext cx="456579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9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6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114015" y="456860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sz="6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365231" y="456860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/>
          <p:cNvCxnSpPr>
            <a:stCxn id="4" idx="0"/>
            <a:endCxn id="23" idx="4"/>
          </p:cNvCxnSpPr>
          <p:nvPr/>
        </p:nvCxnSpPr>
        <p:spPr>
          <a:xfrm flipV="1">
            <a:off x="700155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0"/>
            <a:endCxn id="23" idx="4"/>
          </p:cNvCxnSpPr>
          <p:nvPr/>
        </p:nvCxnSpPr>
        <p:spPr>
          <a:xfrm flipH="1" flipV="1">
            <a:off x="1342615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951371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3593831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217922" y="37719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prstClr val="white"/>
              </a:solidFill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/>
          <p:cNvCxnSpPr>
            <a:endCxn id="29" idx="3"/>
          </p:cNvCxnSpPr>
          <p:nvPr/>
        </p:nvCxnSpPr>
        <p:spPr>
          <a:xfrm flipV="1">
            <a:off x="1309682" y="4162145"/>
            <a:ext cx="975195" cy="4064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9" idx="5"/>
          </p:cNvCxnSpPr>
          <p:nvPr/>
        </p:nvCxnSpPr>
        <p:spPr>
          <a:xfrm flipH="1" flipV="1">
            <a:off x="2608167" y="4162145"/>
            <a:ext cx="985664" cy="406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79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6274" y="3952875"/>
            <a:ext cx="1190626" cy="4667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86149" y="3952874"/>
            <a:ext cx="1190626" cy="4667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Sensor(s)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081211" y="3203898"/>
            <a:ext cx="1190626" cy="3333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81211" y="3952874"/>
            <a:ext cx="1190624" cy="4667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81211" y="4917426"/>
            <a:ext cx="1190624" cy="3117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supply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>
            <a:stCxn id="2" idx="2"/>
          </p:cNvCxnSpPr>
          <p:nvPr/>
        </p:nvCxnSpPr>
        <p:spPr>
          <a:xfrm>
            <a:off x="1271587" y="4419600"/>
            <a:ext cx="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1271587" y="5029200"/>
            <a:ext cx="809624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6" idx="0"/>
          </p:cNvCxnSpPr>
          <p:nvPr/>
        </p:nvCxnSpPr>
        <p:spPr>
          <a:xfrm flipH="1">
            <a:off x="2676523" y="4419599"/>
            <a:ext cx="2" cy="4978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2"/>
            <a:endCxn id="5" idx="0"/>
          </p:cNvCxnSpPr>
          <p:nvPr/>
        </p:nvCxnSpPr>
        <p:spPr>
          <a:xfrm flipH="1">
            <a:off x="2676523" y="3537272"/>
            <a:ext cx="1" cy="415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081460" y="4419600"/>
            <a:ext cx="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3271837" y="5029198"/>
            <a:ext cx="809624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" idx="3"/>
            <a:endCxn id="5" idx="1"/>
          </p:cNvCxnSpPr>
          <p:nvPr/>
        </p:nvCxnSpPr>
        <p:spPr>
          <a:xfrm flipV="1">
            <a:off x="1866900" y="4186237"/>
            <a:ext cx="214311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271835" y="4198771"/>
            <a:ext cx="214311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04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626356" y="4612944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845554" y="4612944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272348" y="3468806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2" idx="0"/>
            <a:endCxn id="4" idx="4"/>
          </p:cNvCxnSpPr>
          <p:nvPr/>
        </p:nvCxnSpPr>
        <p:spPr>
          <a:xfrm flipV="1">
            <a:off x="1912959" y="4069308"/>
            <a:ext cx="645992" cy="543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0"/>
            <a:endCxn id="4" idx="4"/>
          </p:cNvCxnSpPr>
          <p:nvPr/>
        </p:nvCxnSpPr>
        <p:spPr>
          <a:xfrm flipH="1" flipV="1">
            <a:off x="2558951" y="4069308"/>
            <a:ext cx="573206" cy="543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68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1520" y="59289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1520" y="52050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c </a:t>
            </a:r>
            <a:endParaRPr lang="en-US" sz="1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1520" y="4501632"/>
            <a:ext cx="891028" cy="4162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</a:p>
          <a:p>
            <a:pPr algn="ctr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>
            <a:stCxn id="4" idx="2"/>
            <a:endCxn id="3" idx="0"/>
          </p:cNvCxnSpPr>
          <p:nvPr/>
        </p:nvCxnSpPr>
        <p:spPr>
          <a:xfrm>
            <a:off x="1177034" y="4917885"/>
            <a:ext cx="0" cy="2871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1177034" y="5638801"/>
            <a:ext cx="3554" cy="2931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05481" y="4938361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24018" y="5682737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180" y="4434840"/>
            <a:ext cx="1005840" cy="20193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17187" y="6469680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Alice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32760" y="59289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32760" y="52050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= m </a:t>
            </a:r>
            <a:endParaRPr lang="en-US" sz="1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25258" y="5682737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79420" y="5120640"/>
            <a:ext cx="998220" cy="133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218427" y="6469680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478274" y="5638801"/>
            <a:ext cx="0" cy="287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019300" y="3931920"/>
            <a:ext cx="723900" cy="2438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Adversary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/>
          <p:cNvCxnSpPr>
            <a:stCxn id="4" idx="3"/>
          </p:cNvCxnSpPr>
          <p:nvPr/>
        </p:nvCxnSpPr>
        <p:spPr>
          <a:xfrm flipV="1">
            <a:off x="1622548" y="4701540"/>
            <a:ext cx="1855726" cy="82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1" idx="0"/>
          </p:cNvCxnSpPr>
          <p:nvPr/>
        </p:nvCxnSpPr>
        <p:spPr>
          <a:xfrm>
            <a:off x="3478274" y="4701540"/>
            <a:ext cx="256" cy="41910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45840" y="4491396"/>
            <a:ext cx="1108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SECURE CHANNEL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34310" y="4444491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Connector 34"/>
          <p:cNvCxnSpPr>
            <a:stCxn id="3" idx="3"/>
            <a:endCxn id="18" idx="1"/>
          </p:cNvCxnSpPr>
          <p:nvPr/>
        </p:nvCxnSpPr>
        <p:spPr>
          <a:xfrm>
            <a:off x="1622548" y="5423422"/>
            <a:ext cx="1410212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95450" y="5484684"/>
            <a:ext cx="1459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UNSECURED CHANNEL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28979" y="5190896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/>
          <p:cNvCxnSpPr>
            <a:stCxn id="25" idx="2"/>
          </p:cNvCxnSpPr>
          <p:nvPr/>
        </p:nvCxnSpPr>
        <p:spPr>
          <a:xfrm>
            <a:off x="2381250" y="4175760"/>
            <a:ext cx="3810" cy="121703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4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2019300" y="3863340"/>
            <a:ext cx="723900" cy="3124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Passive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Adversary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166869" y="4761717"/>
            <a:ext cx="1855726" cy="8219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7" idx="0"/>
          </p:cNvCxnSpPr>
          <p:nvPr/>
        </p:nvCxnSpPr>
        <p:spPr>
          <a:xfrm flipH="1">
            <a:off x="1172463" y="4763532"/>
            <a:ext cx="3294" cy="441526"/>
          </a:xfrm>
          <a:prstGeom prst="line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34697" y="4536038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622548" y="5423422"/>
            <a:ext cx="1410212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705615" y="5417690"/>
            <a:ext cx="13271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UNSECURED CHANNEL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28979" y="5190896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655570" y="4192697"/>
            <a:ext cx="3810" cy="121703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6949" y="59289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6949" y="52050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(m) = c </a:t>
            </a:r>
            <a:endParaRPr lang="en-US" sz="1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19447" y="5682737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73609" y="5120640"/>
            <a:ext cx="998220" cy="133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907022" y="6514358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Alice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rot="10800000">
            <a:off x="1172463" y="5638801"/>
            <a:ext cx="0" cy="287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028694" y="5999866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028694" y="5275966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= m </a:t>
            </a:r>
            <a:endParaRPr lang="en-US" sz="1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28694" y="4572540"/>
            <a:ext cx="891028" cy="4162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</a:p>
          <a:p>
            <a:pPr algn="ctr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975354" y="4505748"/>
            <a:ext cx="1005840" cy="20193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214361" y="6540588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463549" y="4195918"/>
            <a:ext cx="0" cy="54526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78682" y="4768330"/>
            <a:ext cx="13271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UNSECURED CHANNEL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474208" y="4988794"/>
            <a:ext cx="0" cy="287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74208" y="5712694"/>
            <a:ext cx="0" cy="287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489568" y="4983774"/>
            <a:ext cx="177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19416" y="5728234"/>
            <a:ext cx="177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64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272348" y="3468806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272348" y="2529385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272348" y="1589964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272348" y="650543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72348" y="4408227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5" idx="4"/>
            <a:endCxn id="4" idx="0"/>
          </p:cNvCxnSpPr>
          <p:nvPr/>
        </p:nvCxnSpPr>
        <p:spPr>
          <a:xfrm>
            <a:off x="2558951" y="1251045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58951" y="2190466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58951" y="3129887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58951" y="4069308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78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200931" y="281144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952078" y="281940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678602" y="1394346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2" idx="0"/>
            <a:endCxn id="4" idx="4"/>
          </p:cNvCxnSpPr>
          <p:nvPr/>
        </p:nvCxnSpPr>
        <p:spPr>
          <a:xfrm flipV="1">
            <a:off x="5487534" y="1994848"/>
            <a:ext cx="477671" cy="816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5965205" y="1994848"/>
            <a:ext cx="2273476" cy="8245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305866" y="2797792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374401" y="2797792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042237" y="281144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132396" y="281144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9" idx="0"/>
            <a:endCxn id="4" idx="4"/>
          </p:cNvCxnSpPr>
          <p:nvPr/>
        </p:nvCxnSpPr>
        <p:spPr>
          <a:xfrm flipV="1">
            <a:off x="4592469" y="1994848"/>
            <a:ext cx="1372736" cy="802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0"/>
            <a:endCxn id="4" idx="4"/>
          </p:cNvCxnSpPr>
          <p:nvPr/>
        </p:nvCxnSpPr>
        <p:spPr>
          <a:xfrm flipV="1">
            <a:off x="3661004" y="1994848"/>
            <a:ext cx="2304201" cy="802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0"/>
            <a:endCxn id="4" idx="4"/>
          </p:cNvCxnSpPr>
          <p:nvPr/>
        </p:nvCxnSpPr>
        <p:spPr>
          <a:xfrm flipH="1" flipV="1">
            <a:off x="5965205" y="1994848"/>
            <a:ext cx="453794" cy="816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0"/>
            <a:endCxn id="4" idx="4"/>
          </p:cNvCxnSpPr>
          <p:nvPr/>
        </p:nvCxnSpPr>
        <p:spPr>
          <a:xfrm flipH="1" flipV="1">
            <a:off x="5965205" y="1994848"/>
            <a:ext cx="1363635" cy="816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14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299710" y="1908809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779010" y="305212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79550" y="2143441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929947" y="3052126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208462" y="396017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208461" y="258286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97408" y="3052126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579549" y="3605529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197408" y="4154486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5753735" y="2143442"/>
            <a:ext cx="825815" cy="23463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0"/>
          </p:cNvCxnSpPr>
          <p:nvPr/>
        </p:nvCxnSpPr>
        <p:spPr>
          <a:xfrm>
            <a:off x="6806562" y="2612706"/>
            <a:ext cx="617859" cy="43942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4"/>
          </p:cNvCxnSpPr>
          <p:nvPr/>
        </p:nvCxnSpPr>
        <p:spPr>
          <a:xfrm flipH="1">
            <a:off x="6806561" y="2612706"/>
            <a:ext cx="2" cy="99060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9" idx="2"/>
          </p:cNvCxnSpPr>
          <p:nvPr/>
        </p:nvCxnSpPr>
        <p:spPr>
          <a:xfrm>
            <a:off x="6123303" y="3520757"/>
            <a:ext cx="456246" cy="31940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4"/>
          </p:cNvCxnSpPr>
          <p:nvPr/>
        </p:nvCxnSpPr>
        <p:spPr>
          <a:xfrm flipH="1">
            <a:off x="6159181" y="2612706"/>
            <a:ext cx="647382" cy="43942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4"/>
          </p:cNvCxnSpPr>
          <p:nvPr/>
        </p:nvCxnSpPr>
        <p:spPr>
          <a:xfrm flipH="1">
            <a:off x="7018812" y="3521391"/>
            <a:ext cx="405609" cy="31877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" idx="4"/>
            <a:endCxn id="9" idx="2"/>
          </p:cNvCxnSpPr>
          <p:nvPr/>
        </p:nvCxnSpPr>
        <p:spPr>
          <a:xfrm>
            <a:off x="5006023" y="3521392"/>
            <a:ext cx="1573526" cy="31877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4"/>
            <a:endCxn id="6" idx="0"/>
          </p:cNvCxnSpPr>
          <p:nvPr/>
        </p:nvCxnSpPr>
        <p:spPr>
          <a:xfrm>
            <a:off x="4435474" y="3052127"/>
            <a:ext cx="1" cy="90805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9" idx="4"/>
          </p:cNvCxnSpPr>
          <p:nvPr/>
        </p:nvCxnSpPr>
        <p:spPr>
          <a:xfrm flipV="1">
            <a:off x="4662486" y="4074794"/>
            <a:ext cx="2144076" cy="12001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0" idx="2"/>
          </p:cNvCxnSpPr>
          <p:nvPr/>
        </p:nvCxnSpPr>
        <p:spPr>
          <a:xfrm>
            <a:off x="6805451" y="4072571"/>
            <a:ext cx="391957" cy="316548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0" idx="0"/>
          </p:cNvCxnSpPr>
          <p:nvPr/>
        </p:nvCxnSpPr>
        <p:spPr>
          <a:xfrm>
            <a:off x="7421404" y="3537582"/>
            <a:ext cx="3017" cy="61690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6"/>
            <a:endCxn id="3" idx="0"/>
          </p:cNvCxnSpPr>
          <p:nvPr/>
        </p:nvCxnSpPr>
        <p:spPr>
          <a:xfrm>
            <a:off x="4662486" y="2817495"/>
            <a:ext cx="343537" cy="23463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" idx="4"/>
          </p:cNvCxnSpPr>
          <p:nvPr/>
        </p:nvCxnSpPr>
        <p:spPr>
          <a:xfrm flipH="1">
            <a:off x="4659471" y="3521392"/>
            <a:ext cx="346552" cy="67341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" idx="4"/>
          </p:cNvCxnSpPr>
          <p:nvPr/>
        </p:nvCxnSpPr>
        <p:spPr>
          <a:xfrm flipH="1">
            <a:off x="4979354" y="2378074"/>
            <a:ext cx="547369" cy="6740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Isosceles Triangle 45"/>
          <p:cNvSpPr/>
          <p:nvPr/>
        </p:nvSpPr>
        <p:spPr>
          <a:xfrm>
            <a:off x="4376102" y="777715"/>
            <a:ext cx="805815" cy="685800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BS</a:t>
            </a:r>
            <a:endParaRPr lang="en-US" sz="11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/>
          <p:cNvCxnSpPr>
            <a:endCxn id="5" idx="0"/>
          </p:cNvCxnSpPr>
          <p:nvPr/>
        </p:nvCxnSpPr>
        <p:spPr>
          <a:xfrm>
            <a:off x="5526723" y="2378074"/>
            <a:ext cx="630237" cy="6740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65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985510" y="209581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187315" y="30108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082665" y="299116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783070" y="300450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610100" y="392144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212715" y="391953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848985" y="391953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455410" y="39125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4619625" y="1549082"/>
            <a:ext cx="805815" cy="685800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BS</a:t>
            </a:r>
            <a:endParaRPr lang="en-US" sz="11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416550" y="2566987"/>
            <a:ext cx="756920" cy="437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214110" y="2566987"/>
            <a:ext cx="45085" cy="425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256020" y="2568892"/>
            <a:ext cx="750570" cy="4362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423535" y="3483292"/>
            <a:ext cx="45085" cy="4298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358255" y="3461067"/>
            <a:ext cx="320040" cy="4508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08855" y="3469322"/>
            <a:ext cx="565785" cy="451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017260" y="3469322"/>
            <a:ext cx="285750" cy="451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678295" y="4388802"/>
            <a:ext cx="331788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786880" y="481996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82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959734" y="3949065"/>
            <a:ext cx="455930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643629" y="3949065"/>
            <a:ext cx="457835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301364" y="3265805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188652" y="3715385"/>
            <a:ext cx="342900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3531552" y="3715385"/>
            <a:ext cx="316865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336097" y="3941445"/>
            <a:ext cx="450215" cy="45593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678362" y="3258185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66602" y="3716655"/>
            <a:ext cx="342900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909502" y="3716655"/>
            <a:ext cx="316865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534092" y="2915920"/>
            <a:ext cx="680720" cy="34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4216717" y="2915920"/>
            <a:ext cx="691515" cy="34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34322" y="2343785"/>
            <a:ext cx="2739390" cy="2170430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823267" y="3943985"/>
            <a:ext cx="450850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507162" y="3941445"/>
            <a:ext cx="45275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157277" y="3274060"/>
            <a:ext cx="459740" cy="44513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6046152" y="3719195"/>
            <a:ext cx="341630" cy="2222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6387782" y="3719195"/>
            <a:ext cx="343535" cy="2222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191057" y="3941445"/>
            <a:ext cx="45656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03887" y="3146425"/>
            <a:ext cx="2056765" cy="136715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789352" y="3941445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672512" y="3834765"/>
            <a:ext cx="685165" cy="67881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986077" y="3941445"/>
            <a:ext cx="456565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870507" y="3831590"/>
            <a:ext cx="685165" cy="67881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018087" y="3942715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989387" y="2464118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i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15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985510" y="209581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187315" y="30108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082665" y="299116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783070" y="300450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733290" y="392080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407977" y="391191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455410" y="39125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4619625" y="1549082"/>
            <a:ext cx="876300" cy="698818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BS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416550" y="2566987"/>
            <a:ext cx="756920" cy="437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214110" y="2566987"/>
            <a:ext cx="45085" cy="425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</p:cNvCxnSpPr>
          <p:nvPr/>
        </p:nvCxnSpPr>
        <p:spPr>
          <a:xfrm flipH="1" flipV="1">
            <a:off x="6256021" y="2568894"/>
            <a:ext cx="754062" cy="4356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0"/>
            <a:endCxn id="3" idx="4"/>
          </p:cNvCxnSpPr>
          <p:nvPr/>
        </p:nvCxnSpPr>
        <p:spPr>
          <a:xfrm flipH="1" flipV="1">
            <a:off x="5414328" y="3480117"/>
            <a:ext cx="220662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358255" y="3461067"/>
            <a:ext cx="320040" cy="4508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</p:cNvCxnSpPr>
          <p:nvPr/>
        </p:nvCxnSpPr>
        <p:spPr>
          <a:xfrm flipV="1">
            <a:off x="4960303" y="3469323"/>
            <a:ext cx="414337" cy="451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8" idx="0"/>
          </p:cNvCxnSpPr>
          <p:nvPr/>
        </p:nvCxnSpPr>
        <p:spPr>
          <a:xfrm flipV="1">
            <a:off x="6315393" y="4388802"/>
            <a:ext cx="362902" cy="43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088380" y="481996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4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7744317" y="2799030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9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1000" b="1" baseline="-25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4619625" y="1549082"/>
            <a:ext cx="876300" cy="698818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BS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34844" y="2396316"/>
            <a:ext cx="1091227" cy="606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3" idx="0"/>
            <a:endCxn id="19" idx="2"/>
          </p:cNvCxnSpPr>
          <p:nvPr/>
        </p:nvCxnSpPr>
        <p:spPr>
          <a:xfrm flipH="1" flipV="1">
            <a:off x="6253083" y="2392083"/>
            <a:ext cx="55247" cy="587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</p:cNvCxnSpPr>
          <p:nvPr/>
        </p:nvCxnSpPr>
        <p:spPr>
          <a:xfrm flipH="1" flipV="1">
            <a:off x="6503652" y="2403040"/>
            <a:ext cx="1467678" cy="3959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044660" y="3459476"/>
            <a:ext cx="249078" cy="4425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5" idx="0"/>
          </p:cNvCxnSpPr>
          <p:nvPr/>
        </p:nvCxnSpPr>
        <p:spPr>
          <a:xfrm flipH="1" flipV="1">
            <a:off x="6358255" y="3461067"/>
            <a:ext cx="261224" cy="45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4" idx="0"/>
          </p:cNvCxnSpPr>
          <p:nvPr/>
        </p:nvCxnSpPr>
        <p:spPr>
          <a:xfrm flipV="1">
            <a:off x="4710808" y="3459479"/>
            <a:ext cx="322580" cy="4425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45" idx="2"/>
          </p:cNvCxnSpPr>
          <p:nvPr/>
        </p:nvCxnSpPr>
        <p:spPr>
          <a:xfrm flipV="1">
            <a:off x="6315393" y="4390072"/>
            <a:ext cx="304086" cy="4298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16784" y="1922818"/>
            <a:ext cx="472598" cy="4692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/>
          <p:cNvCxnSpPr>
            <a:stCxn id="19" idx="3"/>
          </p:cNvCxnSpPr>
          <p:nvPr/>
        </p:nvCxnSpPr>
        <p:spPr>
          <a:xfrm flipV="1">
            <a:off x="6489382" y="2155866"/>
            <a:ext cx="420053" cy="15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821140" y="3000055"/>
            <a:ext cx="472598" cy="4692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/>
          <p:cNvCxnSpPr>
            <a:endCxn id="28" idx="1"/>
          </p:cNvCxnSpPr>
          <p:nvPr/>
        </p:nvCxnSpPr>
        <p:spPr>
          <a:xfrm flipV="1">
            <a:off x="4503958" y="3234688"/>
            <a:ext cx="317182" cy="111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072440" y="3902073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909435" y="193272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b="1" dirty="0"/>
          </a:p>
        </p:txBody>
      </p:sp>
      <p:sp>
        <p:nvSpPr>
          <p:cNvPr id="34" name="Oval 33"/>
          <p:cNvSpPr/>
          <p:nvPr/>
        </p:nvSpPr>
        <p:spPr>
          <a:xfrm>
            <a:off x="4482208" y="3902073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4032152" y="30022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b="1" dirty="0"/>
          </a:p>
        </p:txBody>
      </p:sp>
      <p:sp>
        <p:nvSpPr>
          <p:cNvPr id="38" name="Oval 37"/>
          <p:cNvSpPr/>
          <p:nvPr/>
        </p:nvSpPr>
        <p:spPr>
          <a:xfrm>
            <a:off x="6081077" y="4819967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383180" y="3920807"/>
            <a:ext cx="472598" cy="4692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6866415" y="4155439"/>
            <a:ext cx="317182" cy="111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7177564" y="393287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072031" y="2979737"/>
            <a:ext cx="472598" cy="4692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6555266" y="3214369"/>
            <a:ext cx="317182" cy="111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872357" y="299180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870623" y="1827234"/>
            <a:ext cx="1597422" cy="685800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896142" y="2871469"/>
            <a:ext cx="1597422" cy="685800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226296" y="3823495"/>
            <a:ext cx="1518022" cy="673812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884434" y="2908407"/>
            <a:ext cx="1577624" cy="629732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9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221</Words>
  <Application>Microsoft Office PowerPoint</Application>
  <PresentationFormat>Widescreen</PresentationFormat>
  <Paragraphs>250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 Shah</dc:creator>
  <cp:lastModifiedBy>Kavit Shah</cp:lastModifiedBy>
  <cp:revision>45</cp:revision>
  <dcterms:created xsi:type="dcterms:W3CDTF">2015-01-12T22:29:19Z</dcterms:created>
  <dcterms:modified xsi:type="dcterms:W3CDTF">2015-02-02T22:02:31Z</dcterms:modified>
</cp:coreProperties>
</file>