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61" r:id="rId17"/>
    <p:sldId id="280" r:id="rId18"/>
    <p:sldId id="281" r:id="rId19"/>
    <p:sldId id="282" r:id="rId20"/>
    <p:sldId id="270" r:id="rId21"/>
    <p:sldId id="271" r:id="rId22"/>
    <p:sldId id="272" r:id="rId23"/>
    <p:sldId id="273" r:id="rId24"/>
    <p:sldId id="274" r:id="rId25"/>
    <p:sldId id="279" r:id="rId26"/>
    <p:sldId id="283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700155" y="5025808"/>
            <a:ext cx="621774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flipH="1" flipV="1">
            <a:off x="1321929" y="5025808"/>
            <a:ext cx="537583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1082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5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302</Words>
  <Application>Microsoft Office PowerPoint</Application>
  <PresentationFormat>Widescreen</PresentationFormat>
  <Paragraphs>355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72</cp:revision>
  <dcterms:created xsi:type="dcterms:W3CDTF">2015-01-12T22:29:19Z</dcterms:created>
  <dcterms:modified xsi:type="dcterms:W3CDTF">2015-02-17T21:29:07Z</dcterms:modified>
</cp:coreProperties>
</file>