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76" r:id="rId5"/>
    <p:sldId id="265" r:id="rId6"/>
    <p:sldId id="260" r:id="rId7"/>
    <p:sldId id="284" r:id="rId8"/>
    <p:sldId id="278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61" r:id="rId17"/>
    <p:sldId id="280" r:id="rId18"/>
    <p:sldId id="281" r:id="rId19"/>
    <p:sldId id="282" r:id="rId20"/>
    <p:sldId id="270" r:id="rId21"/>
    <p:sldId id="271" r:id="rId22"/>
    <p:sldId id="272" r:id="rId23"/>
    <p:sldId id="273" r:id="rId24"/>
    <p:sldId id="274" r:id="rId25"/>
    <p:sldId id="279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660"/>
  </p:normalViewPr>
  <p:slideViewPr>
    <p:cSldViewPr snapToGrid="0">
      <p:cViewPr>
        <p:scale>
          <a:sx n="100" d="100"/>
          <a:sy n="100" d="100"/>
        </p:scale>
        <p:origin x="72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711450"/>
            <a:ext cx="461645" cy="490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0575" y="2040255"/>
            <a:ext cx="47117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88023" y="2496820"/>
            <a:ext cx="345122" cy="21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38325" y="2743200"/>
            <a:ext cx="45720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60"/>
          <p:cNvSpPr>
            <a:spLocks noChangeArrowheads="1"/>
          </p:cNvSpPr>
          <p:nvPr/>
        </p:nvSpPr>
        <p:spPr bwMode="auto">
          <a:xfrm>
            <a:off x="2478405" y="2758440"/>
            <a:ext cx="452438" cy="455612"/>
          </a:xfrm>
          <a:prstGeom prst="ellipse">
            <a:avLst/>
          </a:prstGeom>
          <a:solidFill>
            <a:srgbClr val="E7E6E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71700" y="20402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6925" y="2494915"/>
            <a:ext cx="342265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flipH="1" flipV="1">
            <a:off x="2402840" y="2498091"/>
            <a:ext cx="301784" cy="26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85900" y="12401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2870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1714501" y="1697355"/>
            <a:ext cx="688022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5625" y="2753995"/>
            <a:ext cx="452120" cy="455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505" y="2734945"/>
            <a:ext cx="447675" cy="474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4080" y="2049780"/>
            <a:ext cx="457200" cy="44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9145" y="2485390"/>
            <a:ext cx="347980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665220" y="2496185"/>
            <a:ext cx="365760" cy="2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53255" y="2745105"/>
            <a:ext cx="45212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9055" y="2757170"/>
            <a:ext cx="46164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91075" y="2021205"/>
            <a:ext cx="456565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686300" y="2475865"/>
            <a:ext cx="33337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15865" y="2472690"/>
            <a:ext cx="347980" cy="28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800" y="1254760"/>
            <a:ext cx="457200" cy="4425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6776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326890" y="1701165"/>
            <a:ext cx="690880" cy="3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58135" y="457200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92275" y="914400"/>
            <a:ext cx="1393190" cy="32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94990" y="915670"/>
            <a:ext cx="123825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4270" y="2760345"/>
            <a:ext cx="461645" cy="452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1049655" y="2507616"/>
            <a:ext cx="325438" cy="25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700155" y="5025808"/>
            <a:ext cx="621774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</p:cNvCxnSpPr>
          <p:nvPr/>
        </p:nvCxnSpPr>
        <p:spPr>
          <a:xfrm flipH="1" flipV="1">
            <a:off x="1321929" y="5025808"/>
            <a:ext cx="537583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81082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5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5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V="1">
            <a:off x="6303328" y="4388804"/>
            <a:ext cx="374967" cy="43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76315" y="481933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302</Words>
  <Application>Microsoft Office PowerPoint</Application>
  <PresentationFormat>Widescreen</PresentationFormat>
  <Paragraphs>355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70</cp:revision>
  <dcterms:created xsi:type="dcterms:W3CDTF">2015-01-12T22:29:19Z</dcterms:created>
  <dcterms:modified xsi:type="dcterms:W3CDTF">2015-02-16T20:19:35Z</dcterms:modified>
</cp:coreProperties>
</file>