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rebuchet MS Bold" charset="1" panose="020B0703020202020204"/>
      <p:regular r:id="rId18"/>
    </p:embeddedFont>
    <p:embeddedFont>
      <p:font typeface="Trebuchet MS" charset="1" panose="020B0603020202020204"/>
      <p:regular r:id="rId19"/>
    </p:embeddedFont>
    <p:embeddedFont>
      <p:font typeface="Trebuchet MS Bold Italics" charset="1" panose="020B0703020202090204"/>
      <p:regular r:id="rId20"/>
    </p:embeddedFont>
    <p:embeddedFont>
      <p:font typeface="Trebuchet MS Italics" charset="1" panose="020B0603020202090204"/>
      <p:regular r:id="rId21"/>
    </p:embeddedFont>
    <p:embeddedFont>
      <p:font typeface="Times New Roman" charset="1" panose="02030502070405020303"/>
      <p:regular r:id="rId22"/>
    </p:embeddedFont>
    <p:embeddedFont>
      <p:font typeface="Gagalin" charset="1" panose="00000500000000000000"/>
      <p:regular r:id="rId23"/>
    </p:embeddedFont>
    <p:embeddedFont>
      <p:font typeface="Poppins"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jpeg" Type="http://schemas.openxmlformats.org/officeDocument/2006/relationships/image"/><Relationship Id="rId5" Target="../media/image2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jpe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 Id="rId5"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jpe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314447" y="1485897"/>
            <a:ext cx="2619372" cy="2000247"/>
          </a:xfrm>
          <a:custGeom>
            <a:avLst/>
            <a:gdLst/>
            <a:ahLst/>
            <a:cxnLst/>
            <a:rect r="r" b="b" t="t" l="l"/>
            <a:pathLst>
              <a:path h="2000247" w="2619372">
                <a:moveTo>
                  <a:pt x="0" y="0"/>
                </a:moveTo>
                <a:lnTo>
                  <a:pt x="2619372" y="0"/>
                </a:lnTo>
                <a:lnTo>
                  <a:pt x="2619372" y="2000247"/>
                </a:lnTo>
                <a:lnTo>
                  <a:pt x="0" y="2000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5629275" y="1785938"/>
            <a:ext cx="2500249" cy="2157349"/>
            <a:chOff x="0" y="0"/>
            <a:chExt cx="3333665" cy="2876465"/>
          </a:xfrm>
        </p:grpSpPr>
        <p:sp>
          <p:nvSpPr>
            <p:cNvPr name="Freeform 6" id="6"/>
            <p:cNvSpPr/>
            <p:nvPr/>
          </p:nvSpPr>
          <p:spPr>
            <a:xfrm flipH="false" flipV="false" rot="0">
              <a:off x="0" y="0"/>
              <a:ext cx="3333623" cy="2876423"/>
            </a:xfrm>
            <a:custGeom>
              <a:avLst/>
              <a:gdLst/>
              <a:ahLst/>
              <a:cxnLst/>
              <a:rect r="r" b="b" t="t" l="l"/>
              <a:pathLst>
                <a:path h="2876423" w="3333623">
                  <a:moveTo>
                    <a:pt x="719201" y="0"/>
                  </a:moveTo>
                  <a:lnTo>
                    <a:pt x="0" y="1438148"/>
                  </a:lnTo>
                  <a:lnTo>
                    <a:pt x="718947" y="2876423"/>
                  </a:lnTo>
                  <a:lnTo>
                    <a:pt x="2614676" y="2876423"/>
                  </a:lnTo>
                  <a:lnTo>
                    <a:pt x="3333623" y="1438148"/>
                  </a:lnTo>
                  <a:lnTo>
                    <a:pt x="2614676" y="0"/>
                  </a:lnTo>
                  <a:close/>
                </a:path>
              </a:pathLst>
            </a:custGeom>
            <a:solidFill>
              <a:srgbClr val="42D0A1"/>
            </a:solidFill>
          </p:spPr>
        </p:sp>
      </p:grpSp>
      <p:grpSp>
        <p:nvGrpSpPr>
          <p:cNvPr name="Group 7" id="7"/>
          <p:cNvGrpSpPr/>
          <p:nvPr/>
        </p:nvGrpSpPr>
        <p:grpSpPr>
          <a:xfrm rot="0">
            <a:off x="5700712" y="7843838"/>
            <a:ext cx="1084703" cy="928624"/>
            <a:chOff x="0" y="0"/>
            <a:chExt cx="1446271" cy="1238165"/>
          </a:xfrm>
        </p:grpSpPr>
        <p:sp>
          <p:nvSpPr>
            <p:cNvPr name="Freeform 8" id="8"/>
            <p:cNvSpPr/>
            <p:nvPr/>
          </p:nvSpPr>
          <p:spPr>
            <a:xfrm flipH="false" flipV="false" rot="0">
              <a:off x="0" y="0"/>
              <a:ext cx="1446276" cy="1238123"/>
            </a:xfrm>
            <a:custGeom>
              <a:avLst/>
              <a:gdLst/>
              <a:ahLst/>
              <a:cxnLst/>
              <a:rect r="r" b="b" t="t" l="l"/>
              <a:pathLst>
                <a:path h="1238123" w="1446276">
                  <a:moveTo>
                    <a:pt x="309753" y="0"/>
                  </a:moveTo>
                  <a:lnTo>
                    <a:pt x="0" y="619252"/>
                  </a:lnTo>
                  <a:lnTo>
                    <a:pt x="309499" y="1238123"/>
                  </a:lnTo>
                  <a:lnTo>
                    <a:pt x="1138047" y="1238123"/>
                  </a:lnTo>
                  <a:lnTo>
                    <a:pt x="1446276" y="622300"/>
                  </a:lnTo>
                  <a:lnTo>
                    <a:pt x="1446276" y="616077"/>
                  </a:lnTo>
                  <a:lnTo>
                    <a:pt x="1138047" y="0"/>
                  </a:lnTo>
                  <a:close/>
                </a:path>
              </a:pathLst>
            </a:custGeom>
            <a:solidFill>
              <a:srgbClr val="42AF51"/>
            </a:solidFill>
          </p:spPr>
        </p:sp>
      </p:grpSp>
      <p:sp>
        <p:nvSpPr>
          <p:cNvPr name="Freeform 9" id="9"/>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44" t="0" r="-44" b="0"/>
            </a:stretch>
          </a:blipFill>
        </p:spPr>
      </p:sp>
      <p:grpSp>
        <p:nvGrpSpPr>
          <p:cNvPr name="Group 10" id="10"/>
          <p:cNvGrpSpPr/>
          <p:nvPr/>
        </p:nvGrpSpPr>
        <p:grpSpPr>
          <a:xfrm rot="0">
            <a:off x="1014412" y="9701212"/>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6"/>
              <a:stretch>
                <a:fillRect l="-66666" t="0" r="-66666" b="0"/>
              </a:stretch>
            </a:blipFill>
          </p:spPr>
        </p:sp>
      </p:grpSp>
      <p:sp>
        <p:nvSpPr>
          <p:cNvPr name="TextBox 12" id="12"/>
          <p:cNvSpPr txBox="true"/>
          <p:nvPr/>
        </p:nvSpPr>
        <p:spPr>
          <a:xfrm rot="0">
            <a:off x="521494" y="-12192"/>
            <a:ext cx="5837749" cy="1120407"/>
          </a:xfrm>
          <a:prstGeom prst="rect">
            <a:avLst/>
          </a:prstGeom>
        </p:spPr>
        <p:txBody>
          <a:bodyPr anchor="t" rtlCol="false" tIns="0" lIns="0" bIns="0" rIns="0">
            <a:spAutoFit/>
          </a:bodyPr>
          <a:lstStyle/>
          <a:p>
            <a:pPr algn="l">
              <a:lnSpc>
                <a:spcPts val="8258"/>
              </a:lnSpc>
            </a:pPr>
            <a:r>
              <a:rPr lang="en-US" sz="5899" b="true">
                <a:solidFill>
                  <a:srgbClr val="0F0F0F"/>
                </a:solidFill>
                <a:latin typeface="Trebuchet MS Bold"/>
                <a:ea typeface="Trebuchet MS Bold"/>
                <a:cs typeface="Trebuchet MS Bold"/>
                <a:sym typeface="Trebuchet MS Bold"/>
              </a:rPr>
              <a:t>Digital Portfolio </a:t>
            </a:r>
          </a:p>
        </p:txBody>
      </p:sp>
      <p:sp>
        <p:nvSpPr>
          <p:cNvPr name="TextBox 13" id="13"/>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000000"/>
                </a:solidFill>
                <a:latin typeface="Trebuchet MS"/>
                <a:ea typeface="Trebuchet MS"/>
                <a:cs typeface="Trebuchet MS"/>
                <a:sym typeface="Trebuchet MS"/>
              </a:rPr>
              <a:t>1</a:t>
            </a:r>
          </a:p>
        </p:txBody>
      </p:sp>
      <p:sp>
        <p:nvSpPr>
          <p:cNvPr name="TextBox 14" id="14"/>
          <p:cNvSpPr txBox="true"/>
          <p:nvPr/>
        </p:nvSpPr>
        <p:spPr>
          <a:xfrm rot="0">
            <a:off x="857250" y="2352408"/>
            <a:ext cx="4045229" cy="1474013"/>
          </a:xfrm>
          <a:prstGeom prst="rect">
            <a:avLst/>
          </a:prstGeom>
        </p:spPr>
        <p:txBody>
          <a:bodyPr anchor="t" rtlCol="false" tIns="0" lIns="0" bIns="0" rIns="0">
            <a:spAutoFit/>
          </a:bodyPr>
          <a:lstStyle/>
          <a:p>
            <a:pPr algn="l">
              <a:lnSpc>
                <a:spcPts val="9147"/>
              </a:lnSpc>
            </a:pPr>
            <a:r>
              <a:rPr lang="en-US" b="true" sz="3827" i="true" spc="34">
                <a:solidFill>
                  <a:srgbClr val="000000"/>
                </a:solidFill>
                <a:latin typeface="Trebuchet MS Bold Italics"/>
                <a:ea typeface="Trebuchet MS Bold Italics"/>
                <a:cs typeface="Trebuchet MS Bold Italics"/>
                <a:sym typeface="Trebuchet MS Bold Italics"/>
              </a:rPr>
              <a:t>STUDENT NAME: </a:t>
            </a:r>
          </a:p>
        </p:txBody>
      </p:sp>
      <p:sp>
        <p:nvSpPr>
          <p:cNvPr name="TextBox 15" id="15"/>
          <p:cNvSpPr txBox="true"/>
          <p:nvPr/>
        </p:nvSpPr>
        <p:spPr>
          <a:xfrm rot="0">
            <a:off x="857250" y="3514458"/>
            <a:ext cx="12668593" cy="5843847"/>
          </a:xfrm>
          <a:prstGeom prst="rect">
            <a:avLst/>
          </a:prstGeom>
        </p:spPr>
        <p:txBody>
          <a:bodyPr anchor="t" rtlCol="false" tIns="0" lIns="0" bIns="0" rIns="0">
            <a:spAutoFit/>
          </a:bodyPr>
          <a:lstStyle/>
          <a:p>
            <a:pPr algn="l">
              <a:lnSpc>
                <a:spcPts val="9147"/>
              </a:lnSpc>
            </a:pPr>
            <a:r>
              <a:rPr lang="en-US" b="true" sz="3827" i="true" spc="34">
                <a:solidFill>
                  <a:srgbClr val="000000"/>
                </a:solidFill>
                <a:latin typeface="Trebuchet MS Bold Italics"/>
                <a:ea typeface="Trebuchet MS Bold Italics"/>
                <a:cs typeface="Trebuchet MS Bold Italics"/>
                <a:sym typeface="Trebuchet MS Bold Italics"/>
              </a:rPr>
              <a:t>REGISTER NO AND NMID: F5C11D96216FC32B53F4A1DD4BFE9DBF</a:t>
            </a:r>
            <a:r>
              <a:rPr lang="en-US" sz="3827" i="true" spc="34">
                <a:solidFill>
                  <a:srgbClr val="000000"/>
                </a:solidFill>
                <a:latin typeface="Trebuchet MS Italics"/>
                <a:ea typeface="Trebuchet MS Italics"/>
                <a:cs typeface="Trebuchet MS Italics"/>
                <a:sym typeface="Trebuchet MS Italics"/>
              </a:rPr>
              <a:t> </a:t>
            </a:r>
            <a:r>
              <a:rPr lang="en-US" b="true" sz="3827" i="true" spc="34">
                <a:solidFill>
                  <a:srgbClr val="000000"/>
                </a:solidFill>
                <a:latin typeface="Trebuchet MS Bold Italics"/>
                <a:ea typeface="Trebuchet MS Bold Italics"/>
                <a:cs typeface="Trebuchet MS Bold Italics"/>
                <a:sym typeface="Trebuchet MS Bold Italics"/>
              </a:rPr>
              <a:t>DEPARTMENT: </a:t>
            </a:r>
            <a:r>
              <a:rPr lang="en-US" sz="3827" i="true" spc="34">
                <a:solidFill>
                  <a:srgbClr val="000000"/>
                </a:solidFill>
                <a:latin typeface="Trebuchet MS Italics"/>
                <a:ea typeface="Trebuchet MS Italics"/>
                <a:cs typeface="Trebuchet MS Italics"/>
                <a:sym typeface="Trebuchet MS Italics"/>
              </a:rPr>
              <a:t>Bachelor Of Computer Application </a:t>
            </a:r>
            <a:r>
              <a:rPr lang="en-US" b="true" sz="3827" i="true" spc="34">
                <a:solidFill>
                  <a:srgbClr val="000000"/>
                </a:solidFill>
                <a:latin typeface="Trebuchet MS Bold Italics"/>
                <a:ea typeface="Trebuchet MS Bold Italics"/>
                <a:cs typeface="Trebuchet MS Bold Italics"/>
                <a:sym typeface="Trebuchet MS Bold Italics"/>
              </a:rPr>
              <a:t>COLLEGE/UNIVERSITY: </a:t>
            </a:r>
            <a:r>
              <a:rPr lang="en-US" sz="3827" i="true" spc="34">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00000"/>
                </a:solidFill>
                <a:latin typeface="Trebuchet MS Italics"/>
                <a:ea typeface="Trebuchet MS Italics"/>
                <a:cs typeface="Trebuchet MS Italics"/>
                <a:sym typeface="Trebuchet MS Italics"/>
              </a:rPr>
              <a:t>and Science College</a:t>
            </a:r>
          </a:p>
        </p:txBody>
      </p:sp>
      <p:sp>
        <p:nvSpPr>
          <p:cNvPr name="TextBox 16" id="16"/>
          <p:cNvSpPr txBox="true"/>
          <p:nvPr/>
        </p:nvSpPr>
        <p:spPr>
          <a:xfrm rot="0">
            <a:off x="4827537" y="2726125"/>
            <a:ext cx="3646024" cy="750494"/>
          </a:xfrm>
          <a:prstGeom prst="rect">
            <a:avLst/>
          </a:prstGeom>
        </p:spPr>
        <p:txBody>
          <a:bodyPr anchor="t" rtlCol="false" tIns="0" lIns="0" bIns="0" rIns="0">
            <a:spAutoFit/>
          </a:bodyPr>
          <a:lstStyle/>
          <a:p>
            <a:pPr algn="l">
              <a:lnSpc>
                <a:spcPts val="5359"/>
              </a:lnSpc>
            </a:pPr>
            <a:r>
              <a:rPr lang="en-US" sz="3827" i="true" spc="34">
                <a:solidFill>
                  <a:srgbClr val="000000"/>
                </a:solidFill>
                <a:latin typeface="Trebuchet MS Italics"/>
                <a:ea typeface="Trebuchet MS Italics"/>
                <a:cs typeface="Trebuchet MS Italics"/>
                <a:sym typeface="Trebuchet MS Italics"/>
              </a:rPr>
              <a:t>KAVI VISHWA 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00012" y="5072062"/>
            <a:ext cx="3700462" cy="5127374"/>
            <a:chOff x="0" y="0"/>
            <a:chExt cx="4933949" cy="6836499"/>
          </a:xfrm>
        </p:grpSpPr>
        <p:sp>
          <p:nvSpPr>
            <p:cNvPr name="Freeform 6" id="6"/>
            <p:cNvSpPr/>
            <p:nvPr/>
          </p:nvSpPr>
          <p:spPr>
            <a:xfrm flipH="false" flipV="false" rot="0">
              <a:off x="0" y="0"/>
              <a:ext cx="4933950" cy="6836537"/>
            </a:xfrm>
            <a:custGeom>
              <a:avLst/>
              <a:gdLst/>
              <a:ahLst/>
              <a:cxnLst/>
              <a:rect r="r" b="b" t="t" l="l"/>
              <a:pathLst>
                <a:path h="6836537" w="4933950">
                  <a:moveTo>
                    <a:pt x="0" y="0"/>
                  </a:moveTo>
                  <a:lnTo>
                    <a:pt x="4933950" y="0"/>
                  </a:lnTo>
                  <a:lnTo>
                    <a:pt x="4933950" y="6836537"/>
                  </a:lnTo>
                  <a:lnTo>
                    <a:pt x="0" y="6836537"/>
                  </a:lnTo>
                  <a:lnTo>
                    <a:pt x="0" y="0"/>
                  </a:lnTo>
                  <a:close/>
                </a:path>
              </a:pathLst>
            </a:custGeom>
            <a:blipFill>
              <a:blip r:embed="rId4"/>
              <a:stretch>
                <a:fillRect l="0" t="-1550" r="0" b="-1549"/>
              </a:stretch>
            </a:blipFill>
          </p:spPr>
        </p:sp>
      </p:grpSp>
      <p:sp>
        <p:nvSpPr>
          <p:cNvPr name="Freeform 7" id="7"/>
          <p:cNvSpPr/>
          <p:nvPr/>
        </p:nvSpPr>
        <p:spPr>
          <a:xfrm flipH="false" flipV="false" rot="0">
            <a:off x="5431652" y="2306740"/>
            <a:ext cx="4043719" cy="8441212"/>
          </a:xfrm>
          <a:custGeom>
            <a:avLst/>
            <a:gdLst/>
            <a:ahLst/>
            <a:cxnLst/>
            <a:rect r="r" b="b" t="t" l="l"/>
            <a:pathLst>
              <a:path h="8441212" w="4043719">
                <a:moveTo>
                  <a:pt x="0" y="0"/>
                </a:moveTo>
                <a:lnTo>
                  <a:pt x="4043719" y="0"/>
                </a:lnTo>
                <a:lnTo>
                  <a:pt x="4043719" y="8441212"/>
                </a:lnTo>
                <a:lnTo>
                  <a:pt x="0" y="8441212"/>
                </a:lnTo>
                <a:lnTo>
                  <a:pt x="0" y="0"/>
                </a:lnTo>
                <a:close/>
              </a:path>
            </a:pathLst>
          </a:custGeom>
          <a:blipFill>
            <a:blip r:embed="rId5"/>
            <a:stretch>
              <a:fillRect l="-3726" t="-3628" r="-4434" b="0"/>
            </a:stretch>
          </a:blipFill>
        </p:spPr>
      </p:sp>
      <p:sp>
        <p:nvSpPr>
          <p:cNvPr name="TextBox 8" id="8"/>
          <p:cNvSpPr txBox="true"/>
          <p:nvPr/>
        </p:nvSpPr>
        <p:spPr>
          <a:xfrm rot="0">
            <a:off x="1128712" y="9637166"/>
            <a:ext cx="2702585" cy="34620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9" id="9"/>
          <p:cNvSpPr txBox="true"/>
          <p:nvPr/>
        </p:nvSpPr>
        <p:spPr>
          <a:xfrm rot="0">
            <a:off x="16915828" y="9630346"/>
            <a:ext cx="226124" cy="344672"/>
          </a:xfrm>
          <a:prstGeom prst="rect">
            <a:avLst/>
          </a:prstGeom>
        </p:spPr>
        <p:txBody>
          <a:bodyPr anchor="t" rtlCol="false" tIns="0" lIns="0" bIns="0" rIns="0">
            <a:spAutoFit/>
          </a:bodyPr>
          <a:lstStyle/>
          <a:p>
            <a:pPr algn="l">
              <a:lnSpc>
                <a:spcPts val="2310"/>
              </a:lnSpc>
            </a:pPr>
            <a:r>
              <a:rPr lang="en-US" sz="1650" spc="14">
                <a:solidFill>
                  <a:srgbClr val="000000"/>
                </a:solidFill>
                <a:latin typeface="Trebuchet MS"/>
                <a:ea typeface="Trebuchet MS"/>
                <a:cs typeface="Trebuchet MS"/>
                <a:sym typeface="Trebuchet MS"/>
              </a:rPr>
              <a:t>10</a:t>
            </a:r>
          </a:p>
        </p:txBody>
      </p:sp>
      <p:sp>
        <p:nvSpPr>
          <p:cNvPr name="TextBox 10" id="10"/>
          <p:cNvSpPr txBox="true"/>
          <p:nvPr/>
        </p:nvSpPr>
        <p:spPr>
          <a:xfrm rot="0">
            <a:off x="1109662" y="770077"/>
            <a:ext cx="10923946" cy="123038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5" id="5"/>
          <p:cNvSpPr txBox="true"/>
          <p:nvPr/>
        </p:nvSpPr>
        <p:spPr>
          <a:xfrm rot="0">
            <a:off x="16915828" y="9630346"/>
            <a:ext cx="226124" cy="344672"/>
          </a:xfrm>
          <a:prstGeom prst="rect">
            <a:avLst/>
          </a:prstGeom>
        </p:spPr>
        <p:txBody>
          <a:bodyPr anchor="t" rtlCol="false" tIns="0" lIns="0" bIns="0" rIns="0">
            <a:spAutoFit/>
          </a:bodyPr>
          <a:lstStyle/>
          <a:p>
            <a:pPr algn="l">
              <a:lnSpc>
                <a:spcPts val="2310"/>
              </a:lnSpc>
            </a:pPr>
            <a:r>
              <a:rPr lang="en-US" sz="1650" spc="14">
                <a:solidFill>
                  <a:srgbClr val="000000"/>
                </a:solidFill>
                <a:latin typeface="Trebuchet MS"/>
                <a:ea typeface="Trebuchet MS"/>
                <a:cs typeface="Trebuchet MS"/>
                <a:sym typeface="Trebuchet MS"/>
              </a:rPr>
              <a:t>10</a:t>
            </a:r>
          </a:p>
        </p:txBody>
      </p:sp>
      <p:sp>
        <p:nvSpPr>
          <p:cNvPr name="TextBox 6" id="6"/>
          <p:cNvSpPr txBox="true"/>
          <p:nvPr/>
        </p:nvSpPr>
        <p:spPr>
          <a:xfrm rot="0">
            <a:off x="1269206" y="819150"/>
            <a:ext cx="7874794" cy="1833244"/>
          </a:xfrm>
          <a:prstGeom prst="rect">
            <a:avLst/>
          </a:prstGeom>
        </p:spPr>
        <p:txBody>
          <a:bodyPr anchor="t" rtlCol="false" tIns="0" lIns="0" bIns="0" rIns="0">
            <a:spAutoFit/>
          </a:bodyPr>
          <a:lstStyle/>
          <a:p>
            <a:pPr algn="ctr">
              <a:lnSpc>
                <a:spcPts val="14980"/>
              </a:lnSpc>
            </a:pPr>
            <a:r>
              <a:rPr lang="en-US" sz="10700">
                <a:solidFill>
                  <a:srgbClr val="000000"/>
                </a:solidFill>
                <a:latin typeface="Gagalin"/>
                <a:ea typeface="Gagalin"/>
                <a:cs typeface="Gagalin"/>
                <a:sym typeface="Gagalin"/>
              </a:rPr>
              <a:t> GIT HUB LINK </a:t>
            </a:r>
          </a:p>
        </p:txBody>
      </p:sp>
      <p:sp>
        <p:nvSpPr>
          <p:cNvPr name="TextBox 7" id="7"/>
          <p:cNvSpPr txBox="true"/>
          <p:nvPr/>
        </p:nvSpPr>
        <p:spPr>
          <a:xfrm rot="0">
            <a:off x="2526935" y="3680777"/>
            <a:ext cx="11061287" cy="2782570"/>
          </a:xfrm>
          <a:prstGeom prst="rect">
            <a:avLst/>
          </a:prstGeom>
        </p:spPr>
        <p:txBody>
          <a:bodyPr anchor="t" rtlCol="false" tIns="0" lIns="0" bIns="0" rIns="0">
            <a:spAutoFit/>
          </a:bodyPr>
          <a:lstStyle/>
          <a:p>
            <a:pPr algn="ctr">
              <a:lnSpc>
                <a:spcPts val="7279"/>
              </a:lnSpc>
            </a:pPr>
            <a:r>
              <a:rPr lang="en-US" sz="5199">
                <a:solidFill>
                  <a:srgbClr val="000000"/>
                </a:solidFill>
                <a:latin typeface="Poppins"/>
                <a:ea typeface="Poppins"/>
                <a:cs typeface="Poppins"/>
                <a:sym typeface="Poppins"/>
              </a:rPr>
              <a:t> https://github.com/kavivishwa2007/Kavi-vishwa-v-portfolio.git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48"/>
            <a:chOff x="0" y="0"/>
            <a:chExt cx="152400" cy="35539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76" r="0" b="-7190"/>
              </a:stretch>
            </a:blipFill>
          </p:spPr>
        </p:sp>
      </p:grpSp>
      <p:sp>
        <p:nvSpPr>
          <p:cNvPr name="TextBox 7" id="7"/>
          <p:cNvSpPr txBox="true"/>
          <p:nvPr/>
        </p:nvSpPr>
        <p:spPr>
          <a:xfrm rot="0">
            <a:off x="1132999" y="39119"/>
            <a:ext cx="5582012" cy="1678943"/>
          </a:xfrm>
          <a:prstGeom prst="rect">
            <a:avLst/>
          </a:prstGeom>
        </p:spPr>
        <p:txBody>
          <a:bodyPr anchor="t" rtlCol="false" tIns="0" lIns="0" bIns="0" rIns="0">
            <a:spAutoFit/>
          </a:bodyPr>
          <a:lstStyle/>
          <a:p>
            <a:pPr algn="l">
              <a:lnSpc>
                <a:spcPts val="11569"/>
              </a:lnSpc>
            </a:pPr>
            <a:r>
              <a:rPr lang="en-US" sz="7200" b="true">
                <a:solidFill>
                  <a:srgbClr val="000000"/>
                </a:solidFill>
                <a:latin typeface="Trebuchet MS Bold"/>
                <a:ea typeface="Trebuchet MS Bold"/>
                <a:cs typeface="Trebuchet MS Bold"/>
                <a:sym typeface="Trebuchet MS Bold"/>
              </a:rPr>
              <a:t>CONCLUSION</a:t>
            </a:r>
          </a:p>
        </p:txBody>
      </p:sp>
      <p:sp>
        <p:nvSpPr>
          <p:cNvPr name="TextBox 8" id="8"/>
          <p:cNvSpPr txBox="true"/>
          <p:nvPr/>
        </p:nvSpPr>
        <p:spPr>
          <a:xfrm rot="0">
            <a:off x="16915828" y="9630346"/>
            <a:ext cx="226124" cy="344672"/>
          </a:xfrm>
          <a:prstGeom prst="rect">
            <a:avLst/>
          </a:prstGeom>
        </p:spPr>
        <p:txBody>
          <a:bodyPr anchor="t" rtlCol="false" tIns="0" lIns="0" bIns="0" rIns="0">
            <a:spAutoFit/>
          </a:bodyPr>
          <a:lstStyle/>
          <a:p>
            <a:pPr algn="l">
              <a:lnSpc>
                <a:spcPts val="2310"/>
              </a:lnSpc>
            </a:pPr>
            <a:r>
              <a:rPr lang="en-US" sz="1650" spc="14">
                <a:solidFill>
                  <a:srgbClr val="000000"/>
                </a:solidFill>
                <a:latin typeface="Trebuchet MS"/>
                <a:ea typeface="Trebuchet MS"/>
                <a:cs typeface="Trebuchet MS"/>
                <a:sym typeface="Trebuchet MS"/>
              </a:rPr>
              <a:t>11</a:t>
            </a:r>
          </a:p>
        </p:txBody>
      </p:sp>
      <p:sp>
        <p:nvSpPr>
          <p:cNvPr name="TextBox 9" id="9"/>
          <p:cNvSpPr txBox="true"/>
          <p:nvPr/>
        </p:nvSpPr>
        <p:spPr>
          <a:xfrm rot="0">
            <a:off x="1170232" y="2092071"/>
            <a:ext cx="12246864" cy="1068257"/>
          </a:xfrm>
          <a:prstGeom prst="rect">
            <a:avLst/>
          </a:prstGeom>
        </p:spPr>
        <p:txBody>
          <a:bodyPr anchor="t" rtlCol="false" tIns="0" lIns="0" bIns="0" rIns="0">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name="TextBox 10" id="10"/>
          <p:cNvSpPr txBox="true"/>
          <p:nvPr/>
        </p:nvSpPr>
        <p:spPr>
          <a:xfrm rot="0">
            <a:off x="948328" y="4178046"/>
            <a:ext cx="12699559" cy="3849557"/>
          </a:xfrm>
          <a:prstGeom prst="rect">
            <a:avLst/>
          </a:prstGeom>
        </p:spPr>
        <p:txBody>
          <a:bodyPr anchor="t" rtlCol="false" tIns="0" lIns="0" bIns="0" rIns="0">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 By continuously upgrading with AI,gamification,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044112" y="2543175"/>
            <a:ext cx="471424" cy="485779"/>
            <a:chOff x="0" y="0"/>
            <a:chExt cx="628565" cy="647705"/>
          </a:xfrm>
        </p:grpSpPr>
        <p:sp>
          <p:nvSpPr>
            <p:cNvPr name="Freeform 5" id="5"/>
            <p:cNvSpPr/>
            <p:nvPr/>
          </p:nvSpPr>
          <p:spPr>
            <a:xfrm flipH="false" flipV="false" rot="0">
              <a:off x="0" y="0"/>
              <a:ext cx="628523" cy="647700"/>
            </a:xfrm>
            <a:custGeom>
              <a:avLst/>
              <a:gdLst/>
              <a:ahLst/>
              <a:cxnLst/>
              <a:rect r="r" b="b" t="t" l="l"/>
              <a:pathLst>
                <a:path h="647700" w="628523">
                  <a:moveTo>
                    <a:pt x="0" y="0"/>
                  </a:moveTo>
                  <a:lnTo>
                    <a:pt x="0" y="647700"/>
                  </a:lnTo>
                  <a:lnTo>
                    <a:pt x="628523" y="647700"/>
                  </a:lnTo>
                  <a:lnTo>
                    <a:pt x="628523"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30" t="0" r="-30" b="0"/>
            </a:stretch>
          </a:blipFill>
        </p:spPr>
      </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4935"/>
            <a:ext cx="5557146" cy="444633"/>
            <a:chOff x="0" y="0"/>
            <a:chExt cx="7409528" cy="592844"/>
          </a:xfrm>
        </p:grpSpPr>
        <p:sp>
          <p:nvSpPr>
            <p:cNvPr name="Freeform 10" id="10"/>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alpha val="18824"/>
              </a:srgbClr>
            </a:solidFill>
          </p:spPr>
        </p:sp>
      </p:grpSp>
      <p:sp>
        <p:nvSpPr>
          <p:cNvPr name="TextBox 11" id="11"/>
          <p:cNvSpPr txBox="true"/>
          <p:nvPr/>
        </p:nvSpPr>
        <p:spPr>
          <a:xfrm rot="0">
            <a:off x="671512" y="144580"/>
            <a:ext cx="9281189" cy="1911668"/>
          </a:xfrm>
          <a:prstGeom prst="rect">
            <a:avLst/>
          </a:prstGeom>
        </p:spPr>
        <p:txBody>
          <a:bodyPr anchor="t" rtlCol="false" tIns="0" lIns="0" bIns="0" rIns="0">
            <a:spAutoFit/>
          </a:bodyPr>
          <a:lstStyle/>
          <a:p>
            <a:pPr algn="l">
              <a:lnSpc>
                <a:spcPts val="13998"/>
              </a:lnSpc>
            </a:pPr>
            <a:r>
              <a:rPr lang="en-US" b="true" sz="9999" spc="8">
                <a:solidFill>
                  <a:srgbClr val="000000"/>
                </a:solidFill>
                <a:latin typeface="Trebuchet MS Bold"/>
                <a:ea typeface="Trebuchet MS Bold"/>
                <a:cs typeface="Trebuchet MS Bold"/>
                <a:sym typeface="Trebuchet MS Bold"/>
              </a:rPr>
              <a:t>PROJECT TITLE</a:t>
            </a:r>
          </a:p>
        </p:txBody>
      </p:sp>
      <p:sp>
        <p:nvSpPr>
          <p:cNvPr name="TextBox 12" id="12"/>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000000"/>
                </a:solidFill>
                <a:latin typeface="Trebuchet MS"/>
                <a:ea typeface="Trebuchet MS"/>
                <a:cs typeface="Trebuchet MS"/>
                <a:sym typeface="Trebuchet MS"/>
              </a:rPr>
              <a:t>2</a:t>
            </a:r>
          </a:p>
        </p:txBody>
      </p:sp>
      <p:sp>
        <p:nvSpPr>
          <p:cNvPr name="TextBox 13" id="13"/>
          <p:cNvSpPr txBox="true"/>
          <p:nvPr/>
        </p:nvSpPr>
        <p:spPr>
          <a:xfrm rot="0">
            <a:off x="1266930" y="3749812"/>
            <a:ext cx="13371652" cy="4255237"/>
          </a:xfrm>
          <a:prstGeom prst="rect">
            <a:avLst/>
          </a:prstGeom>
        </p:spPr>
        <p:txBody>
          <a:bodyPr anchor="t" rtlCol="false" tIns="0" lIns="0" bIns="0" rIns="0">
            <a:spAutoFit/>
          </a:bodyPr>
          <a:lstStyle/>
          <a:p>
            <a:pPr algn="ctr">
              <a:lnSpc>
                <a:spcPts val="11104"/>
              </a:lnSpc>
            </a:pPr>
            <a:r>
              <a:rPr lang="en-US" sz="9300" i="true" spc="83">
                <a:solidFill>
                  <a:srgbClr val="000000"/>
                </a:solidFill>
                <a:latin typeface="Trebuchet MS Italics"/>
                <a:ea typeface="Trebuchet MS Italics"/>
                <a:cs typeface="Trebuchet MS Italics"/>
                <a:sym typeface="Trebuchet MS Italics"/>
              </a:rPr>
              <a:t>Personalized Learning &amp; Digital Portfolio — By KAVI VISHWA V</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16030575" y="9201150"/>
            <a:ext cx="371475" cy="371475"/>
            <a:chOff x="0" y="0"/>
            <a:chExt cx="495300" cy="495300"/>
          </a:xfrm>
        </p:grpSpPr>
        <p:sp>
          <p:nvSpPr>
            <p:cNvPr name="Freeform 4" id="4"/>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4"/>
              <a:stretch>
                <a:fillRect l="0" t="0" r="0" b="0"/>
              </a:stretch>
            </a:blipFill>
          </p:spPr>
        </p:sp>
      </p:grpSp>
      <p:grpSp>
        <p:nvGrpSpPr>
          <p:cNvPr name="Group 5" id="5"/>
          <p:cNvGrpSpPr/>
          <p:nvPr/>
        </p:nvGrpSpPr>
        <p:grpSpPr>
          <a:xfrm rot="0">
            <a:off x="700088" y="9614935"/>
            <a:ext cx="5557146" cy="444633"/>
            <a:chOff x="0" y="0"/>
            <a:chExt cx="7409528" cy="592844"/>
          </a:xfrm>
        </p:grpSpPr>
        <p:sp>
          <p:nvSpPr>
            <p:cNvPr name="Freeform 6" id="6"/>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solidFill>
          </p:spPr>
        </p:sp>
      </p:grpSp>
      <p:grpSp>
        <p:nvGrpSpPr>
          <p:cNvPr name="Group 7" id="7"/>
          <p:cNvGrpSpPr/>
          <p:nvPr/>
        </p:nvGrpSpPr>
        <p:grpSpPr>
          <a:xfrm rot="0">
            <a:off x="71438" y="5729288"/>
            <a:ext cx="2600239" cy="4514850"/>
            <a:chOff x="0" y="0"/>
            <a:chExt cx="3466985" cy="6019800"/>
          </a:xfrm>
        </p:grpSpPr>
        <p:sp>
          <p:nvSpPr>
            <p:cNvPr name="Freeform 8" id="8"/>
            <p:cNvSpPr/>
            <p:nvPr/>
          </p:nvSpPr>
          <p:spPr>
            <a:xfrm flipH="false" flipV="false" rot="0">
              <a:off x="0" y="0"/>
              <a:ext cx="3466973" cy="6019800"/>
            </a:xfrm>
            <a:custGeom>
              <a:avLst/>
              <a:gdLst/>
              <a:ahLst/>
              <a:cxnLst/>
              <a:rect r="r" b="b" t="t" l="l"/>
              <a:pathLst>
                <a:path h="6019800" w="3466973">
                  <a:moveTo>
                    <a:pt x="0" y="0"/>
                  </a:moveTo>
                  <a:lnTo>
                    <a:pt x="3466973" y="0"/>
                  </a:lnTo>
                  <a:lnTo>
                    <a:pt x="3466973" y="6019800"/>
                  </a:lnTo>
                  <a:lnTo>
                    <a:pt x="0" y="6019800"/>
                  </a:lnTo>
                  <a:lnTo>
                    <a:pt x="0" y="0"/>
                  </a:lnTo>
                  <a:close/>
                </a:path>
              </a:pathLst>
            </a:custGeom>
            <a:blipFill>
              <a:blip r:embed="rId5"/>
              <a:stretch>
                <a:fillRect l="-73" t="0" r="-74" b="0"/>
              </a:stretch>
            </a:blipFill>
          </p:spPr>
        </p:sp>
      </p:grpSp>
      <p:sp>
        <p:nvSpPr>
          <p:cNvPr name="Freeform 9" id="9"/>
          <p:cNvSpPr/>
          <p:nvPr/>
        </p:nvSpPr>
        <p:spPr>
          <a:xfrm flipH="false" flipV="false" rot="0">
            <a:off x="11165773" y="-3"/>
            <a:ext cx="7122294" cy="10286997"/>
          </a:xfrm>
          <a:custGeom>
            <a:avLst/>
            <a:gdLst/>
            <a:ahLst/>
            <a:cxnLst/>
            <a:rect r="r" b="b" t="t" l="l"/>
            <a:pathLst>
              <a:path h="10286997" w="7122294">
                <a:moveTo>
                  <a:pt x="0" y="0"/>
                </a:moveTo>
                <a:lnTo>
                  <a:pt x="7122294" y="0"/>
                </a:lnTo>
                <a:lnTo>
                  <a:pt x="7122294" y="10286997"/>
                </a:lnTo>
                <a:lnTo>
                  <a:pt x="0" y="102869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128712" y="9637166"/>
            <a:ext cx="2702585" cy="34620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000000"/>
                </a:solidFill>
                <a:latin typeface="Trebuchet MS"/>
                <a:ea typeface="Trebuchet MS"/>
                <a:cs typeface="Trebuchet MS"/>
                <a:sym typeface="Trebuchet MS"/>
              </a:rPr>
              <a:t>3</a:t>
            </a:r>
          </a:p>
        </p:txBody>
      </p:sp>
      <p:sp>
        <p:nvSpPr>
          <p:cNvPr name="TextBox 12" id="12"/>
          <p:cNvSpPr txBox="true"/>
          <p:nvPr/>
        </p:nvSpPr>
        <p:spPr>
          <a:xfrm rot="0">
            <a:off x="671512" y="100089"/>
            <a:ext cx="4153300" cy="1612697"/>
          </a:xfrm>
          <a:prstGeom prst="rect">
            <a:avLst/>
          </a:prstGeom>
        </p:spPr>
        <p:txBody>
          <a:bodyPr anchor="t" rtlCol="false" tIns="0" lIns="0" bIns="0" rIns="0">
            <a:spAutoFit/>
          </a:bodyPr>
          <a:lstStyle/>
          <a:p>
            <a:pPr algn="l">
              <a:lnSpc>
                <a:spcPts val="11760"/>
              </a:lnSpc>
            </a:pPr>
            <a:r>
              <a:rPr lang="en-US" sz="8400" b="true">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95839" y="2216668"/>
            <a:ext cx="8057540" cy="6766112"/>
          </a:xfrm>
          <a:prstGeom prst="rect">
            <a:avLst/>
          </a:prstGeom>
        </p:spPr>
        <p:txBody>
          <a:bodyPr anchor="t" rtlCol="false" tIns="0" lIns="0" bIns="0" rIns="0">
            <a:spAutoFit/>
          </a:bodyPr>
          <a:lstStyle/>
          <a:p>
            <a:pPr algn="l">
              <a:lnSpc>
                <a:spcPts val="5775"/>
              </a:lnSpc>
            </a:pPr>
            <a:r>
              <a:rPr lang="en-US" sz="4828" spc="27">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8" spc="27">
                <a:solidFill>
                  <a:srgbClr val="000000"/>
                </a:solidFill>
                <a:latin typeface="Times New Roman"/>
                <a:ea typeface="Times New Roman"/>
                <a:cs typeface="Times New Roman"/>
                <a:sym typeface="Times New Roman"/>
              </a:rPr>
              <a:t> </a:t>
            </a:r>
            <a:r>
              <a:rPr lang="en-US" sz="4828" spc="27">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1987212" y="4400550"/>
            <a:ext cx="4142489" cy="4886325"/>
            <a:chOff x="0" y="0"/>
            <a:chExt cx="5523319" cy="6515100"/>
          </a:xfrm>
        </p:grpSpPr>
        <p:sp>
          <p:nvSpPr>
            <p:cNvPr name="Freeform 6" id="6"/>
            <p:cNvSpPr/>
            <p:nvPr/>
          </p:nvSpPr>
          <p:spPr>
            <a:xfrm flipH="false" flipV="false" rot="0">
              <a:off x="0" y="0"/>
              <a:ext cx="5523357" cy="6515100"/>
            </a:xfrm>
            <a:custGeom>
              <a:avLst/>
              <a:gdLst/>
              <a:ahLst/>
              <a:cxnLst/>
              <a:rect r="r" b="b" t="t" l="l"/>
              <a:pathLst>
                <a:path h="6515100" w="5523357">
                  <a:moveTo>
                    <a:pt x="0" y="0"/>
                  </a:moveTo>
                  <a:lnTo>
                    <a:pt x="5523357" y="0"/>
                  </a:lnTo>
                  <a:lnTo>
                    <a:pt x="5523357" y="6515100"/>
                  </a:lnTo>
                  <a:lnTo>
                    <a:pt x="0" y="6515100"/>
                  </a:lnTo>
                  <a:lnTo>
                    <a:pt x="0" y="0"/>
                  </a:lnTo>
                  <a:close/>
                </a:path>
              </a:pathLst>
            </a:custGeom>
            <a:blipFill>
              <a:blip r:embed="rId4"/>
              <a:stretch>
                <a:fillRect l="-53" t="0" r="-52" b="0"/>
              </a:stretch>
            </a:blip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251109" y="783603"/>
            <a:ext cx="8571090" cy="1097032"/>
          </a:xfrm>
          <a:prstGeom prst="rect">
            <a:avLst/>
          </a:prstGeom>
        </p:spPr>
        <p:txBody>
          <a:bodyPr anchor="t" rtlCol="false" tIns="0" lIns="0" bIns="0" rIns="0">
            <a:spAutoFit/>
          </a:bodyPr>
          <a:lstStyle/>
          <a:p>
            <a:pPr algn="l">
              <a:lnSpc>
                <a:spcPts val="8281"/>
              </a:lnSpc>
            </a:pPr>
            <a:r>
              <a:rPr lang="en-US" b="true" sz="6375" spc="25">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000000"/>
                </a:solidFill>
                <a:latin typeface="Trebuchet MS"/>
                <a:ea typeface="Trebuchet MS"/>
                <a:cs typeface="Trebuchet MS"/>
                <a:sym typeface="Trebuchet MS"/>
              </a:rPr>
              <a:t>4</a:t>
            </a:r>
          </a:p>
        </p:txBody>
      </p:sp>
      <p:sp>
        <p:nvSpPr>
          <p:cNvPr name="TextBox 11" id="11"/>
          <p:cNvSpPr txBox="true"/>
          <p:nvPr/>
        </p:nvSpPr>
        <p:spPr>
          <a:xfrm rot="0">
            <a:off x="976312" y="2266388"/>
            <a:ext cx="11085462" cy="563251"/>
          </a:xfrm>
          <a:prstGeom prst="rect">
            <a:avLst/>
          </a:prstGeom>
        </p:spPr>
        <p:txBody>
          <a:bodyPr anchor="t" rtlCol="false" tIns="0" lIns="0" bIns="0" rIns="0">
            <a:spAutoFit/>
          </a:bodyPr>
          <a:lstStyle/>
          <a:p>
            <a:pPr algn="l">
              <a:lnSpc>
                <a:spcPts val="4275"/>
              </a:lnSpc>
            </a:pPr>
            <a:r>
              <a:rPr lang="en-US" sz="3600" i="true" spc="32">
                <a:solidFill>
                  <a:srgbClr val="000000"/>
                </a:solidFill>
                <a:latin typeface="Trebuchet MS Italics"/>
                <a:ea typeface="Trebuchet MS Italics"/>
                <a:cs typeface="Trebuchet MS Italics"/>
                <a:sym typeface="Trebuchet MS Italics"/>
              </a:rPr>
              <a:t>•In themodern digital era, personalizedlearning is</a:t>
            </a:r>
          </a:p>
        </p:txBody>
      </p:sp>
      <p:sp>
        <p:nvSpPr>
          <p:cNvPr name="TextBox 12" id="12"/>
          <p:cNvSpPr txBox="true"/>
          <p:nvPr/>
        </p:nvSpPr>
        <p:spPr>
          <a:xfrm rot="0">
            <a:off x="976312" y="2809313"/>
            <a:ext cx="11295212" cy="6535426"/>
          </a:xfrm>
          <a:prstGeom prst="rect">
            <a:avLst/>
          </a:prstGeom>
        </p:spPr>
        <p:txBody>
          <a:bodyPr anchor="t" rtlCol="false" tIns="0" lIns="0" bIns="0" rIns="0">
            <a:spAutoFit/>
          </a:bodyPr>
          <a:lstStyle/>
          <a:p>
            <a:pPr algn="l">
              <a:lnSpc>
                <a:spcPts val="4275"/>
              </a:lnSpc>
            </a:pPr>
            <a:r>
              <a:rPr lang="en-US" sz="3600" i="true" spc="20">
                <a:solidFill>
                  <a:srgbClr val="000000"/>
                </a:solidFill>
                <a:latin typeface="Trebuchet MS Italics"/>
                <a:ea typeface="Trebuchet MS Italics"/>
                <a:cs typeface="Trebuchet MS Italics"/>
                <a:sym typeface="Trebuchet MS Italics"/>
              </a:rPr>
              <a:t>no longer a luxury — it has become a necessity.</a:t>
            </a:r>
          </a:p>
          <a:p>
            <a:pPr algn="l">
              <a:lnSpc>
                <a:spcPts val="4275"/>
              </a:lnSpc>
            </a:pPr>
            <a:r>
              <a:rPr lang="en-US" sz="3600" i="true" spc="20">
                <a:solidFill>
                  <a:srgbClr val="000000"/>
                </a:solidFill>
                <a:latin typeface="Trebuchet MS Italics"/>
                <a:ea typeface="Trebuchet MS Italics"/>
                <a:cs typeface="Trebuchet MS Italics"/>
                <a:sym typeface="Trebuchet MS Italics"/>
              </a:rPr>
              <a:t> </a:t>
            </a:r>
          </a:p>
          <a:p>
            <a:pPr algn="l">
              <a:lnSpc>
                <a:spcPts val="4275"/>
              </a:lnSpc>
            </a:pPr>
            <a:r>
              <a:rPr lang="en-US" sz="3600" i="true" spc="20">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2987338" y="3971925"/>
            <a:ext cx="5300662" cy="5715000"/>
            <a:chOff x="0" y="0"/>
            <a:chExt cx="7067549" cy="7620000"/>
          </a:xfrm>
        </p:grpSpPr>
        <p:sp>
          <p:nvSpPr>
            <p:cNvPr name="Freeform 6" id="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4"/>
              <a:stretch>
                <a:fillRect l="0" t="0" r="0" b="0"/>
              </a:stretch>
            </a:blip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109662" y="1032110"/>
            <a:ext cx="7998514" cy="12303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0" id="10"/>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000000"/>
                </a:solidFill>
                <a:latin typeface="Trebuchet MS"/>
                <a:ea typeface="Trebuchet MS"/>
                <a:cs typeface="Trebuchet MS"/>
                <a:sym typeface="Trebuchet MS"/>
              </a:rPr>
              <a:t>5</a:t>
            </a:r>
          </a:p>
        </p:txBody>
      </p:sp>
      <p:sp>
        <p:nvSpPr>
          <p:cNvPr name="TextBox 11" id="11"/>
          <p:cNvSpPr txBox="true"/>
          <p:nvPr/>
        </p:nvSpPr>
        <p:spPr>
          <a:xfrm rot="0">
            <a:off x="881062" y="3044990"/>
            <a:ext cx="12520403" cy="5257952"/>
          </a:xfrm>
          <a:prstGeom prst="rect">
            <a:avLst/>
          </a:prstGeom>
        </p:spPr>
        <p:txBody>
          <a:bodyPr anchor="t" rtlCol="false" tIns="0" lIns="0" bIns="0" rIns="0">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85850" y="9258300"/>
            <a:ext cx="3270501" cy="728726"/>
            <a:chOff x="0" y="0"/>
            <a:chExt cx="4360668" cy="971635"/>
          </a:xfrm>
        </p:grpSpPr>
        <p:sp>
          <p:nvSpPr>
            <p:cNvPr name="Freeform 5" id="5"/>
            <p:cNvSpPr/>
            <p:nvPr/>
          </p:nvSpPr>
          <p:spPr>
            <a:xfrm flipH="false" flipV="false" rot="0">
              <a:off x="0" y="0"/>
              <a:ext cx="4360672" cy="971677"/>
            </a:xfrm>
            <a:custGeom>
              <a:avLst/>
              <a:gdLst/>
              <a:ahLst/>
              <a:cxnLst/>
              <a:rect r="r" b="b" t="t" l="l"/>
              <a:pathLst>
                <a:path h="971677" w="4360672">
                  <a:moveTo>
                    <a:pt x="0" y="971677"/>
                  </a:moveTo>
                  <a:lnTo>
                    <a:pt x="4360672" y="971677"/>
                  </a:lnTo>
                  <a:lnTo>
                    <a:pt x="4360672" y="0"/>
                  </a:lnTo>
                  <a:lnTo>
                    <a:pt x="0" y="0"/>
                  </a:lnTo>
                  <a:lnTo>
                    <a:pt x="0" y="971677"/>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7" id="7"/>
          <p:cNvSpPr txBox="true"/>
          <p:nvPr/>
        </p:nvSpPr>
        <p:spPr>
          <a:xfrm rot="0">
            <a:off x="1049179" y="1163745"/>
            <a:ext cx="10614822" cy="8209636"/>
          </a:xfrm>
          <a:prstGeom prst="rect">
            <a:avLst/>
          </a:prstGeom>
        </p:spPr>
        <p:txBody>
          <a:bodyPr anchor="t" rtlCol="false" tIns="0" lIns="0" bIns="0" rIns="0">
            <a:spAutoFit/>
          </a:bodyPr>
          <a:lstStyle/>
          <a:p>
            <a:pPr algn="l">
              <a:lnSpc>
                <a:spcPts val="6719"/>
              </a:lnSpc>
            </a:pPr>
            <a:r>
              <a:rPr lang="en-US" sz="4800" b="true">
                <a:solidFill>
                  <a:srgbClr val="000000"/>
                </a:solidFill>
                <a:latin typeface="Trebuchet MS Bold"/>
                <a:ea typeface="Trebuchet MS Bold"/>
                <a:cs typeface="Trebuchet MS Bold"/>
                <a:sym typeface="Trebuchet MS Bold"/>
              </a:rPr>
              <a:t>WHO ARE THE END USERS?</a:t>
            </a:r>
          </a:p>
          <a:p>
            <a:pPr algn="l">
              <a:lnSpc>
                <a:spcPts val="4798"/>
              </a:lnSpc>
            </a:pPr>
            <a:r>
              <a:rPr lang="en-US" sz="4043" spc="36">
                <a:solidFill>
                  <a:srgbClr val="000000"/>
                </a:solidFill>
                <a:latin typeface="Trebuchet MS"/>
                <a:ea typeface="Trebuchet MS"/>
                <a:cs typeface="Trebuchet MS"/>
                <a:sym typeface="Trebuchet MS"/>
              </a:rPr>
              <a:t>•</a:t>
            </a:r>
            <a:r>
              <a:rPr lang="en-US" sz="4043" i="true"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000000"/>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0" y="2854262"/>
            <a:ext cx="4042801" cy="4871056"/>
            <a:chOff x="0" y="0"/>
            <a:chExt cx="5390401" cy="6494741"/>
          </a:xfrm>
        </p:grpSpPr>
        <p:sp>
          <p:nvSpPr>
            <p:cNvPr name="Freeform 6" id="6"/>
            <p:cNvSpPr/>
            <p:nvPr/>
          </p:nvSpPr>
          <p:spPr>
            <a:xfrm flipH="false" flipV="false" rot="0">
              <a:off x="0" y="0"/>
              <a:ext cx="5390388" cy="6494780"/>
            </a:xfrm>
            <a:custGeom>
              <a:avLst/>
              <a:gdLst/>
              <a:ahLst/>
              <a:cxnLst/>
              <a:rect r="r" b="b" t="t" l="l"/>
              <a:pathLst>
                <a:path h="6494780" w="5390388">
                  <a:moveTo>
                    <a:pt x="0" y="0"/>
                  </a:moveTo>
                  <a:lnTo>
                    <a:pt x="5390388" y="0"/>
                  </a:lnTo>
                  <a:lnTo>
                    <a:pt x="5390388" y="6494780"/>
                  </a:lnTo>
                  <a:lnTo>
                    <a:pt x="0" y="6494780"/>
                  </a:lnTo>
                  <a:lnTo>
                    <a:pt x="0" y="0"/>
                  </a:lnTo>
                  <a:close/>
                </a:path>
              </a:pathLst>
            </a:custGeom>
            <a:blipFill>
              <a:blip r:embed="rId4"/>
              <a:stretch>
                <a:fillRect l="0" t="-37" r="0" b="-36"/>
              </a:stretch>
            </a:blipFill>
          </p:spPr>
        </p:sp>
      </p:grpSp>
      <p:sp>
        <p:nvSpPr>
          <p:cNvPr name="Freeform 7" id="7"/>
          <p:cNvSpPr/>
          <p:nvPr/>
        </p:nvSpPr>
        <p:spPr>
          <a:xfrm flipH="false" flipV="false" rot="0">
            <a:off x="14030322" y="8043859"/>
            <a:ext cx="685797" cy="1071623"/>
          </a:xfrm>
          <a:custGeom>
            <a:avLst/>
            <a:gdLst/>
            <a:ahLst/>
            <a:cxnLst/>
            <a:rect r="r" b="b" t="t" l="l"/>
            <a:pathLst>
              <a:path h="1071623" w="685797">
                <a:moveTo>
                  <a:pt x="0" y="0"/>
                </a:moveTo>
                <a:lnTo>
                  <a:pt x="685797" y="0"/>
                </a:lnTo>
                <a:lnTo>
                  <a:pt x="685797" y="1071623"/>
                </a:lnTo>
                <a:lnTo>
                  <a:pt x="0" y="10716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014412" y="9701212"/>
            <a:ext cx="3214688" cy="300038"/>
            <a:chOff x="0" y="0"/>
            <a:chExt cx="4286251" cy="400051"/>
          </a:xfrm>
        </p:grpSpPr>
        <p:sp>
          <p:nvSpPr>
            <p:cNvPr name="Freeform 9" id="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7"/>
              <a:stretch>
                <a:fillRect l="-66666" t="0" r="-66666" b="0"/>
              </a:stretch>
            </a:blipFill>
          </p:spPr>
        </p:sp>
      </p:grpSp>
      <p:sp>
        <p:nvSpPr>
          <p:cNvPr name="TextBox 10" id="10"/>
          <p:cNvSpPr txBox="true"/>
          <p:nvPr/>
        </p:nvSpPr>
        <p:spPr>
          <a:xfrm rot="0">
            <a:off x="837248" y="1107329"/>
            <a:ext cx="8092964" cy="1044893"/>
          </a:xfrm>
          <a:prstGeom prst="rect">
            <a:avLst/>
          </a:prstGeom>
        </p:spPr>
        <p:txBody>
          <a:bodyPr anchor="t" rtlCol="false" tIns="0" lIns="0" bIns="0" rIns="0">
            <a:spAutoFit/>
          </a:bodyPr>
          <a:lstStyle/>
          <a:p>
            <a:pPr algn="l">
              <a:lnSpc>
                <a:spcPts val="7559"/>
              </a:lnSpc>
            </a:pPr>
            <a:r>
              <a:rPr lang="en-US" b="true" sz="5400" spc="15">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000000"/>
                </a:solidFill>
                <a:latin typeface="Trebuchet MS"/>
                <a:ea typeface="Trebuchet MS"/>
                <a:cs typeface="Trebuchet MS"/>
                <a:sym typeface="Trebuchet MS"/>
              </a:rPr>
              <a:t>7</a:t>
            </a:r>
          </a:p>
        </p:txBody>
      </p:sp>
      <p:sp>
        <p:nvSpPr>
          <p:cNvPr name="TextBox 12" id="12"/>
          <p:cNvSpPr txBox="true"/>
          <p:nvPr/>
        </p:nvSpPr>
        <p:spPr>
          <a:xfrm rot="0">
            <a:off x="4617225" y="2766936"/>
            <a:ext cx="8386963" cy="6190831"/>
          </a:xfrm>
          <a:prstGeom prst="rect">
            <a:avLst/>
          </a:prstGeom>
        </p:spPr>
        <p:txBody>
          <a:bodyPr anchor="t" rtlCol="false" tIns="0" lIns="0" bIns="0" rIns="0">
            <a:spAutoFit/>
          </a:bodyPr>
          <a:lstStyle/>
          <a:p>
            <a:pPr algn="ctr">
              <a:lnSpc>
                <a:spcPts val="4049"/>
              </a:lnSpc>
            </a:pPr>
            <a:r>
              <a:rPr lang="en-US" sz="3399" i="true"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48"/>
            <a:chOff x="0" y="0"/>
            <a:chExt cx="152400" cy="35539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76" r="0" b="-7190"/>
              </a:stretch>
            </a:blipFill>
          </p:spPr>
        </p:sp>
      </p:grpSp>
      <p:grpSp>
        <p:nvGrpSpPr>
          <p:cNvPr name="Group 7" id="7"/>
          <p:cNvGrpSpPr/>
          <p:nvPr/>
        </p:nvGrpSpPr>
        <p:grpSpPr>
          <a:xfrm rot="0">
            <a:off x="15087600" y="787708"/>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AF51"/>
            </a:solidFill>
          </p:spPr>
        </p:sp>
      </p:grpSp>
      <p:sp>
        <p:nvSpPr>
          <p:cNvPr name="TextBox 9" id="9"/>
          <p:cNvSpPr txBox="true"/>
          <p:nvPr/>
        </p:nvSpPr>
        <p:spPr>
          <a:xfrm rot="0">
            <a:off x="16915828" y="9630346"/>
            <a:ext cx="112090" cy="344672"/>
          </a:xfrm>
          <a:prstGeom prst="rect">
            <a:avLst/>
          </a:prstGeom>
        </p:spPr>
        <p:txBody>
          <a:bodyPr anchor="t" rtlCol="false" tIns="0" lIns="0" bIns="0" rIns="0">
            <a:spAutoFit/>
          </a:bodyPr>
          <a:lstStyle/>
          <a:p>
            <a:pPr algn="l">
              <a:lnSpc>
                <a:spcPts val="2310"/>
              </a:lnSpc>
            </a:pPr>
            <a:r>
              <a:rPr lang="en-US" sz="1650">
                <a:solidFill>
                  <a:srgbClr val="000000"/>
                </a:solidFill>
                <a:latin typeface="Trebuchet MS"/>
                <a:ea typeface="Trebuchet MS"/>
                <a:cs typeface="Trebuchet MS"/>
                <a:sym typeface="Trebuchet MS"/>
              </a:rPr>
              <a:t>8</a:t>
            </a:r>
          </a:p>
        </p:txBody>
      </p:sp>
      <p:sp>
        <p:nvSpPr>
          <p:cNvPr name="TextBox 10" id="10"/>
          <p:cNvSpPr txBox="true"/>
          <p:nvPr/>
        </p:nvSpPr>
        <p:spPr>
          <a:xfrm rot="0">
            <a:off x="1109662" y="64351"/>
            <a:ext cx="11499580" cy="1326099"/>
          </a:xfrm>
          <a:prstGeom prst="rect">
            <a:avLst/>
          </a:prstGeom>
        </p:spPr>
        <p:txBody>
          <a:bodyPr anchor="t" rtlCol="false" tIns="0" lIns="0" bIns="0" rIns="0">
            <a:spAutoFit/>
          </a:bodyPr>
          <a:lstStyle/>
          <a:p>
            <a:pPr algn="l">
              <a:lnSpc>
                <a:spcPts val="939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068429" y="1664541"/>
            <a:ext cx="9664779" cy="744645"/>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112341"/>
            <a:ext cx="11010100" cy="6535845"/>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5" id="5"/>
          <p:cNvSpPr txBox="true"/>
          <p:nvPr/>
        </p:nvSpPr>
        <p:spPr>
          <a:xfrm rot="0">
            <a:off x="1132999" y="197234"/>
            <a:ext cx="13806335" cy="1507493"/>
          </a:xfrm>
          <a:prstGeom prst="rect">
            <a:avLst/>
          </a:prstGeom>
        </p:spPr>
        <p:txBody>
          <a:bodyPr anchor="t" rtlCol="false" tIns="0" lIns="0" bIns="0" rIns="0">
            <a:spAutoFit/>
          </a:bodyPr>
          <a:lstStyle/>
          <a:p>
            <a:pPr algn="l">
              <a:lnSpc>
                <a:spcPts val="1062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028700" y="1577182"/>
            <a:ext cx="814711" cy="1801016"/>
          </a:xfrm>
          <a:prstGeom prst="rect">
            <a:avLst/>
          </a:prstGeom>
        </p:spPr>
        <p:txBody>
          <a:bodyPr anchor="t" rtlCol="false" tIns="0" lIns="0" bIns="0" rIns="0">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name="TextBox 7" id="7"/>
          <p:cNvSpPr txBox="true"/>
          <p:nvPr/>
        </p:nvSpPr>
        <p:spPr>
          <a:xfrm rot="0">
            <a:off x="1832924" y="2057743"/>
            <a:ext cx="12596660" cy="744645"/>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81643"/>
            <a:ext cx="14975710" cy="7259745"/>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DAGxzLtCp4M</dc:identifier>
  <dcterms:modified xsi:type="dcterms:W3CDTF">2011-08-01T06:04:30Z</dcterms:modified>
  <cp:revision>1</cp:revision>
  <dc:title>Kavi vishwa </dc:title>
</cp:coreProperties>
</file>