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090106" y="3180503"/>
            <a:ext cx="11574965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312216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 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822269"/>
            <a:ext cx="2432575" cy="24409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96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3342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96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43205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29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96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2024-03-28T06:07:22Z</dcterms:created>
  <dcterms:modified xsi:type="dcterms:W3CDTF">2024-09-10T05:04:01Z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b61353918c144ea8a015e47e68f2221e</vt:lpwstr>
  </property>
</Properties>
</file>