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4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K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I</a:t>
            </a:r>
            <a:r>
              <a:rPr altLang="en-IN" sz="2400" lang="en-US"/>
              <a:t>Y</a:t>
            </a:r>
            <a:r>
              <a:rPr altLang="en-IN" sz="2400" lang="en-US"/>
              <a:t>A</a:t>
            </a:r>
            <a:r>
              <a:rPr altLang="en-IN" sz="2400" lang="en-US"/>
              <a:t> </a:t>
            </a:r>
            <a:r>
              <a:rPr altLang="en-IN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P</a:t>
            </a:r>
            <a:r>
              <a:rPr altLang="en-IN" dirty="0" sz="2400" lang="en-US"/>
              <a:t>O</a:t>
            </a:r>
            <a:r>
              <a:rPr altLang="en-IN" dirty="0" sz="2400" lang="en-US"/>
              <a:t>RATE </a:t>
            </a:r>
            <a:r>
              <a:rPr altLang="en-IN" dirty="0" sz="2400" lang="en-US"/>
              <a:t>SECRETARYSHIP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M</a:t>
            </a:r>
            <a:r>
              <a:rPr altLang="en-IN" dirty="0" sz="2400" lang="en-US"/>
              <a:t>AL </a:t>
            </a:r>
            <a:r>
              <a:rPr altLang="en-IN" dirty="0" sz="2400" lang="en-US"/>
              <a:t>WOMEN'S </a:t>
            </a:r>
            <a:r>
              <a:rPr altLang="en-IN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9774" y="1803838"/>
            <a:ext cx="8600294" cy="332874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99376" y="1229830"/>
            <a:ext cx="7854174" cy="484711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2135" y="1450755"/>
            <a:ext cx="8257842" cy="315132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37474" y="1652191"/>
            <a:ext cx="5769057" cy="468111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42529" y="1695450"/>
            <a:ext cx="5853545" cy="258767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3857" y="1857374"/>
            <a:ext cx="7290954" cy="26394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048000" y="1609003"/>
            <a:ext cx="6096000" cy="363999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522748"/>
            <a:ext cx="6165272" cy="381250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4217" y="1790140"/>
            <a:ext cx="8763000" cy="327771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2024-09-26T11:30:02Z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0adb2766d4ed4f59804c9f8dd3d0ef39</vt:lpwstr>
  </property>
</Properties>
</file>