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employee_data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data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F-774F-9C68-0E900C2BB4F6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F-774F-9C68-0E900C2BB4F6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F-774F-9C68-0E900C2BB4F6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AF-774F-9C68-0E900C2BB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96814016"/>
        <c:axId val="1696801056"/>
        <c:axId val="0"/>
      </c:bar3DChart>
      <c:catAx>
        <c:axId val="16968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801056"/>
        <c:crosses val="autoZero"/>
        <c:auto val="1"/>
        <c:lblAlgn val="ctr"/>
        <c:lblOffset val="100"/>
        <c:noMultiLvlLbl val="0"/>
      </c:catAx>
      <c:valAx>
        <c:axId val="169680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8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KAVIYA R</a:t>
            </a:r>
          </a:p>
          <a:p>
            <a:r>
              <a:rPr lang="en-US" sz="2400" dirty="0"/>
              <a:t>REGISTER NO: 312208953</a:t>
            </a:r>
          </a:p>
          <a:p>
            <a:r>
              <a:rPr lang="en-US" sz="2400" dirty="0"/>
              <a:t>DEPARTMENT: BACHELOR OF COMMERCE ( GENERAL)</a:t>
            </a:r>
          </a:p>
          <a:p>
            <a:r>
              <a:rPr lang="en-US" sz="2400" dirty="0"/>
              <a:t>COLLEGE:  Chevalier T.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AF8E3-2310-1C06-87A3-2B725D263BD0}"/>
              </a:ext>
            </a:extLst>
          </p:cNvPr>
          <p:cNvSpPr txBox="1"/>
          <p:nvPr/>
        </p:nvSpPr>
        <p:spPr>
          <a:xfrm>
            <a:off x="831273" y="1725358"/>
            <a:ext cx="83217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DATA COLLECTION</a:t>
            </a:r>
          </a:p>
          <a:p>
            <a:r>
              <a:rPr lang="en-US" dirty="0"/>
              <a:t>• Identification</a:t>
            </a:r>
          </a:p>
          <a:p>
            <a:r>
              <a:rPr lang="en-US" dirty="0"/>
              <a:t>• Gathering</a:t>
            </a:r>
          </a:p>
          <a:p>
            <a:r>
              <a:rPr lang="en-US" dirty="0"/>
              <a:t>• Preparation</a:t>
            </a:r>
          </a:p>
          <a:p>
            <a:r>
              <a:rPr lang="en-US" dirty="0"/>
              <a:t>• DATA CLEANING</a:t>
            </a:r>
          </a:p>
          <a:p>
            <a:r>
              <a:rPr lang="en-US" dirty="0"/>
              <a:t>• Standardization</a:t>
            </a:r>
          </a:p>
          <a:p>
            <a:r>
              <a:rPr lang="en-US" dirty="0"/>
              <a:t>• Correction</a:t>
            </a:r>
          </a:p>
          <a:p>
            <a:r>
              <a:rPr lang="en-US" dirty="0"/>
              <a:t>• Validation</a:t>
            </a:r>
          </a:p>
          <a:p>
            <a:r>
              <a:rPr lang="en-US" dirty="0"/>
              <a:t>• SUMMARY</a:t>
            </a:r>
          </a:p>
          <a:p>
            <a:r>
              <a:rPr lang="en-US" dirty="0"/>
              <a:t>• Data analysis involves examining, transforming, and modeling</a:t>
            </a:r>
          </a:p>
          <a:p>
            <a:r>
              <a:rPr lang="en-US" dirty="0"/>
              <a:t>data to extract meaningful insights, identify patterns, and</a:t>
            </a:r>
          </a:p>
          <a:p>
            <a:r>
              <a:rPr lang="en-US" dirty="0"/>
              <a:t>support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 flipV="1">
            <a:off x="843320" y="2011921"/>
            <a:ext cx="313230" cy="25299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6C683D-52BC-1F61-404C-8356D3A01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875243"/>
              </p:ext>
            </p:extLst>
          </p:nvPr>
        </p:nvGraphicFramePr>
        <p:xfrm>
          <a:off x="1298600" y="1516923"/>
          <a:ext cx="8054950" cy="457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3F80-9FB0-C414-968E-B033E40FF523}"/>
              </a:ext>
            </a:extLst>
          </p:cNvPr>
          <p:cNvSpPr txBox="1"/>
          <p:nvPr/>
        </p:nvSpPr>
        <p:spPr>
          <a:xfrm>
            <a:off x="1610700" y="1989326"/>
            <a:ext cx="83977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In conclusion, the employee data analysis conducted using Excel provided </a:t>
            </a:r>
          </a:p>
          <a:p>
            <a:r>
              <a:rPr lang="en-US" dirty="0"/>
              <a:t>valuable insights into workforce trends, enabling more informed decision-</a:t>
            </a:r>
          </a:p>
          <a:p>
            <a:r>
              <a:rPr lang="en-US" dirty="0"/>
              <a:t>making. </a:t>
            </a:r>
          </a:p>
          <a:p>
            <a:r>
              <a:rPr lang="en-US" dirty="0"/>
              <a:t>• The use of Excel allowed for efficient data organization, visualization, and </a:t>
            </a:r>
          </a:p>
          <a:p>
            <a:r>
              <a:rPr lang="en-US" dirty="0"/>
              <a:t>reporting, ultimately helping to enhance HR strategies, improve employee </a:t>
            </a:r>
          </a:p>
          <a:p>
            <a:r>
              <a:rPr lang="en-US" dirty="0"/>
              <a:t>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V="1">
            <a:off x="1060170" y="2337434"/>
            <a:ext cx="48194" cy="5105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388CA-C831-E4BE-3EB2-1839845E854E}"/>
              </a:ext>
            </a:extLst>
          </p:cNvPr>
          <p:cNvSpPr txBox="1"/>
          <p:nvPr/>
        </p:nvSpPr>
        <p:spPr>
          <a:xfrm>
            <a:off x="1051139" y="1785320"/>
            <a:ext cx="6102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employee performance and productivity and Identify </a:t>
            </a:r>
          </a:p>
          <a:p>
            <a:r>
              <a:rPr lang="en-US" dirty="0"/>
              <a:t>training and development needs, Inform career development </a:t>
            </a:r>
          </a:p>
          <a:p>
            <a:r>
              <a:rPr lang="en-US" dirty="0"/>
              <a:t>and succession planning, Enhance employee engagement and </a:t>
            </a:r>
          </a:p>
          <a:p>
            <a:r>
              <a:rPr lang="en-US" dirty="0"/>
              <a:t>motivation , Support business objectives and strategic goals</a:t>
            </a:r>
          </a:p>
          <a:p>
            <a:r>
              <a:rPr lang="en-US" dirty="0"/>
              <a:t>Ensure fairness and equity in performance evaluations and</a:t>
            </a:r>
          </a:p>
          <a:p>
            <a:r>
              <a:rPr lang="en-US" dirty="0"/>
              <a:t>Drive business success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39775" y="1939638"/>
            <a:ext cx="286962" cy="17523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26742" y="1436691"/>
            <a:ext cx="8996720" cy="415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an employee's job performance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 It involves measuring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work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outcomes to identify strengths,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weaknesses, opportunities for growth, and areas for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typically considers factors such as: Job knowledge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technical skills ,Communication and teamwork, Problem-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adaptability,Time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and productivity,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work and attention to detail6. Leadership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initiative, Customer service and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3F6A-9513-B9FE-F6F9-B4B84E37237C}"/>
              </a:ext>
            </a:extLst>
          </p:cNvPr>
          <p:cNvSpPr txBox="1"/>
          <p:nvPr/>
        </p:nvSpPr>
        <p:spPr>
          <a:xfrm>
            <a:off x="1159567" y="2006953"/>
            <a:ext cx="6102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Employees performance analysis are </a:t>
            </a:r>
          </a:p>
          <a:p>
            <a:r>
              <a:rPr lang="en-US" dirty="0"/>
              <a:t>Employees , Managers, HR Department, </a:t>
            </a:r>
            <a:r>
              <a:rPr lang="en-US" dirty="0" err="1"/>
              <a:t>Organisation</a:t>
            </a:r>
            <a:r>
              <a:rPr lang="en-US" dirty="0"/>
              <a:t>, Team </a:t>
            </a:r>
          </a:p>
          <a:p>
            <a:r>
              <a:rPr lang="en-US" dirty="0"/>
              <a:t>members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7DE77-8B31-EF4F-CEE0-832915EB7233}"/>
              </a:ext>
            </a:extLst>
          </p:cNvPr>
          <p:cNvSpPr txBox="1"/>
          <p:nvPr/>
        </p:nvSpPr>
        <p:spPr>
          <a:xfrm>
            <a:off x="3147391" y="1919009"/>
            <a:ext cx="61020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Conditional formatting – Highlights </a:t>
            </a:r>
          </a:p>
          <a:p>
            <a:r>
              <a:rPr lang="en-US" dirty="0"/>
              <a:t>missing cells </a:t>
            </a:r>
          </a:p>
          <a:p>
            <a:r>
              <a:rPr lang="en-US" dirty="0"/>
              <a:t>2. Filter- Helps to remove the empty cells </a:t>
            </a:r>
          </a:p>
          <a:p>
            <a:r>
              <a:rPr lang="en-US" dirty="0"/>
              <a:t>3. Formula – Helps to identify the </a:t>
            </a:r>
          </a:p>
          <a:p>
            <a:r>
              <a:rPr lang="en-US" dirty="0"/>
              <a:t>performance of employees </a:t>
            </a:r>
          </a:p>
          <a:p>
            <a:r>
              <a:rPr lang="en-US" dirty="0"/>
              <a:t>4. Pivot table – Helps to </a:t>
            </a:r>
            <a:r>
              <a:rPr lang="en-US" dirty="0" err="1"/>
              <a:t>summarise</a:t>
            </a:r>
            <a:r>
              <a:rPr lang="en-US" dirty="0"/>
              <a:t> </a:t>
            </a:r>
          </a:p>
          <a:p>
            <a:r>
              <a:rPr lang="en-US" dirty="0"/>
              <a:t>5. Pie chart –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9C063-8B08-000B-19CD-6E7015C7533C}"/>
              </a:ext>
            </a:extLst>
          </p:cNvPr>
          <p:cNvSpPr txBox="1"/>
          <p:nvPr/>
        </p:nvSpPr>
        <p:spPr>
          <a:xfrm>
            <a:off x="1361360" y="2002357"/>
            <a:ext cx="7791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EMPLOYEE ID </a:t>
            </a:r>
          </a:p>
          <a:p>
            <a:r>
              <a:rPr lang="en-US" dirty="0"/>
              <a:t>2. FIRST NAME</a:t>
            </a:r>
          </a:p>
          <a:p>
            <a:r>
              <a:rPr lang="en-US" dirty="0"/>
              <a:t>3. LAST NAME</a:t>
            </a:r>
          </a:p>
          <a:p>
            <a:r>
              <a:rPr lang="en-US" dirty="0"/>
              <a:t>4. BUSINESS UNIT </a:t>
            </a:r>
          </a:p>
          <a:p>
            <a:r>
              <a:rPr lang="en-US" dirty="0"/>
              <a:t>5. EMPLOYEE TYPE</a:t>
            </a:r>
          </a:p>
          <a:p>
            <a:r>
              <a:rPr lang="en-US" dirty="0"/>
              <a:t>6. EMPLOYEE CLASSIFICATION TYPE</a:t>
            </a:r>
          </a:p>
          <a:p>
            <a:r>
              <a:rPr lang="en-US" dirty="0"/>
              <a:t>7. GENDER</a:t>
            </a:r>
          </a:p>
          <a:p>
            <a:r>
              <a:rPr lang="en-US" dirty="0"/>
              <a:t>8. PERFORMANCE SCORE</a:t>
            </a:r>
          </a:p>
          <a:p>
            <a:r>
              <a:rPr lang="en-US" dirty="0"/>
              <a:t>9. CURRENT EMPLOYEE RATE</a:t>
            </a:r>
          </a:p>
          <a:p>
            <a:r>
              <a:rPr lang="en-US" dirty="0"/>
              <a:t>10.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27266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IFS(Z3&gt;=5, “VERY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HIGH”, Z3&gt;=4, “HIGH”, Z3&gt;=3, “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MEDIUM “, TRUE, “ LOW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stu_kalaivani_d1@cttewc.edu.in</cp:lastModifiedBy>
  <cp:revision>19</cp:revision>
  <dcterms:created xsi:type="dcterms:W3CDTF">2024-03-29T15:07:22Z</dcterms:created>
  <dcterms:modified xsi:type="dcterms:W3CDTF">2024-08-30T12:24:34Z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