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G.KAVIYA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24132011802522042</a:t>
            </a:r>
          </a:p>
          <a:p>
            <a:r>
              <a:rPr lang="en-US" sz="2400" dirty="0" smtClean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                                               asanm201224132011802522042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 dirty="0" smtClean="0"/>
              <a:t>: BSC COMPUTER SCIENCE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ARIGNAR ANNA GOVERNMENT ARTS COLLEGE VILLUPURAM , ANNAMALAI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274" y="1714488"/>
            <a:ext cx="797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professional, easy-to-share online </a:t>
            </a:r>
            <a:endParaRPr lang="en-US" b="1" dirty="0" smtClean="0"/>
          </a:p>
          <a:p>
            <a:r>
              <a:rPr lang="en-US" b="1" dirty="0" smtClean="0"/>
              <a:t>portfolio </a:t>
            </a:r>
            <a:r>
              <a:rPr lang="en-US" b="1" dirty="0" smtClean="0"/>
              <a:t>showcasing skills, </a:t>
            </a:r>
            <a:r>
              <a:rPr lang="en-US" b="1" dirty="0" smtClean="0"/>
              <a:t>projects</a:t>
            </a:r>
            <a:r>
              <a:rPr lang="en-US" b="1" dirty="0" smtClean="0"/>
              <a:t>, </a:t>
            </a:r>
            <a:r>
              <a:rPr lang="en-US" b="1" dirty="0" smtClean="0"/>
              <a:t>and </a:t>
            </a:r>
          </a:p>
          <a:p>
            <a:r>
              <a:rPr lang="en-US" b="1" dirty="0" smtClean="0"/>
              <a:t>achievements </a:t>
            </a:r>
            <a:r>
              <a:rPr lang="en-US" b="1" dirty="0" smtClean="0"/>
              <a:t>effectively.</a:t>
            </a:r>
            <a:endParaRPr lang="en-US" b="1" dirty="0"/>
          </a:p>
        </p:txBody>
      </p:sp>
      <p:pic>
        <p:nvPicPr>
          <p:cNvPr id="11" name="Picture 10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02" y="1571612"/>
            <a:ext cx="6572296" cy="37147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2112" y="555551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2000" b="1"/>
          </a:p>
        </p:txBody>
      </p:sp>
      <p:sp>
        <p:nvSpPr>
          <p:cNvPr id="5" name="object 5"/>
          <p:cNvSpPr/>
          <p:nvPr/>
        </p:nvSpPr>
        <p:spPr>
          <a:xfrm>
            <a:off x="9282112" y="608891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2000" b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437" y="6660419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894" y="578388"/>
            <a:ext cx="4578668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5400" dirty="0"/>
              <a:t>CONCLUSION</a:t>
            </a:r>
            <a:endParaRPr sz="5400" dirty="0"/>
          </a:p>
        </p:txBody>
      </p:sp>
      <p:sp>
        <p:nvSpPr>
          <p:cNvPr id="9" name="object 9"/>
          <p:cNvSpPr txBox="1"/>
          <p:nvPr/>
        </p:nvSpPr>
        <p:spPr>
          <a:xfrm>
            <a:off x="11205780" y="6666281"/>
            <a:ext cx="228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200" b="1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200" b="1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5406" y="2336061"/>
            <a:ext cx="7477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 digital portfolio is an effective way to present skills and achievements, enhancing career and academic opportunities.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> 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2309786" y="2500306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DIGITAL PORTFOLIO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95274" y="1643050"/>
            <a:ext cx="11078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digital portfolio provides a central, easy-to-access platform to showcase skills, </a:t>
            </a:r>
            <a:endParaRPr lang="en-US" sz="2000" b="1" dirty="0" smtClean="0"/>
          </a:p>
          <a:p>
            <a:r>
              <a:rPr lang="en-US" sz="2000" b="1" dirty="0" smtClean="0"/>
              <a:t>achievements</a:t>
            </a:r>
            <a:r>
              <a:rPr lang="en-US" sz="2000" b="1" dirty="0" smtClean="0"/>
              <a:t>, and projects. </a:t>
            </a:r>
            <a:r>
              <a:rPr lang="en-US" sz="2000" b="1" dirty="0" smtClean="0"/>
              <a:t>It </a:t>
            </a:r>
            <a:r>
              <a:rPr lang="en-US" sz="2000" b="1" dirty="0" smtClean="0"/>
              <a:t>replaces traditional resumes, making profiles interactive</a:t>
            </a:r>
            <a:r>
              <a:rPr lang="en-US" sz="2000" b="1" dirty="0" smtClean="0"/>
              <a:t>,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updatable, and shareable to support education, </a:t>
            </a:r>
            <a:r>
              <a:rPr lang="en-US" sz="2000" b="1" dirty="0" smtClean="0"/>
              <a:t>career </a:t>
            </a:r>
            <a:r>
              <a:rPr lang="en-US" sz="2000" b="1" dirty="0" smtClean="0"/>
              <a:t>growth, and personal branding.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523968" y="19288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A digital portfolio is an online platform to display a person’s skills, achievements, and work in an organized and visually appealing way. It helps create a strong personal brand and makes sharing credentials easy for career or academic opportunities.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95406" y="2285993"/>
            <a:ext cx="7548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Students, job seekers, freelancers, professionals, and educators who want to showcase skills and achievements online.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1809720" y="2143116"/>
            <a:ext cx="7334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HTML</a:t>
            </a:r>
            <a:r>
              <a:rPr lang="en-US" sz="2400" b="1" dirty="0" smtClean="0"/>
              <a:t>, CSS, JavaScript, frameworks (React/Angular), graphic design tools (</a:t>
            </a:r>
            <a:r>
              <a:rPr lang="en-US" sz="2400" b="1" dirty="0" err="1" smtClean="0"/>
              <a:t>Canva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Figma</a:t>
            </a:r>
            <a:r>
              <a:rPr lang="en-US" sz="2400" b="1" dirty="0" smtClean="0"/>
              <a:t>), hosting platforms, and responsive design techniques.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238216" y="17286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Clean, responsive design with sections for profile, skills, projects, achievements, and contact details.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778" y="2143116"/>
            <a:ext cx="945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Interactive UI, easy navigation, responsive design, media integration, </a:t>
            </a:r>
            <a:endParaRPr lang="en-US" sz="2400" b="1" dirty="0" smtClean="0"/>
          </a:p>
          <a:p>
            <a:r>
              <a:rPr lang="en-US" sz="2400" b="1" dirty="0" smtClean="0"/>
              <a:t>contact </a:t>
            </a:r>
            <a:r>
              <a:rPr lang="en-US" sz="2400" b="1" dirty="0" smtClean="0"/>
              <a:t>forms, and downloadable resume.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300</Words>
  <Application>Microsoft Office PowerPoint</Application>
  <PresentationFormat>Custom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system-13</cp:lastModifiedBy>
  <cp:revision>24</cp:revision>
  <dcterms:created xsi:type="dcterms:W3CDTF">2024-03-29T15:07:22Z</dcterms:created>
  <dcterms:modified xsi:type="dcterms:W3CDTF">2025-09-04T04:46:40Z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