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65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5F9AE36-339F-4A21-A60E-CD94D9B3D3AD}" v="5" dt="2025-08-29T13:16:02.250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1" d="100"/>
          <a:sy n="61" d="100"/>
        </p:scale>
        <p:origin x="-816" y="-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pPr/>
              <a:t>01-09-2025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Digital Portfolio </a:t>
            </a:r>
            <a:br>
              <a:rPr lang="en-US" smtClean="0"/>
            </a:br>
            <a:endParaRPr lang="en-US" dirty="0"/>
          </a:p>
        </p:txBody>
      </p:sp>
      <p:sp>
        <p:nvSpPr>
          <p:cNvPr id="15" name="Subtitle 14"/>
          <p:cNvSpPr>
            <a:spLocks noGrp="1"/>
          </p:cNvSpPr>
          <p:nvPr>
            <p:ph type="subTitle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81D60167-4931-47E6-BA6A-407CBD079E47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796262" y="2486939"/>
            <a:ext cx="11198483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b="1" dirty="0"/>
              <a:t>STUDENT NAME</a:t>
            </a:r>
            <a:r>
              <a:rPr lang="en-US" sz="2400" dirty="0"/>
              <a:t>: </a:t>
            </a:r>
            <a:r>
              <a:rPr lang="en-US" sz="2400" dirty="0" smtClean="0"/>
              <a:t>KAVIYA V</a:t>
            </a:r>
            <a:endParaRPr lang="en-US" sz="2400" dirty="0"/>
          </a:p>
          <a:p>
            <a:r>
              <a:rPr lang="en-US" sz="2400" b="1" dirty="0"/>
              <a:t>REGISTER NO AND NMID:</a:t>
            </a:r>
            <a:r>
              <a:rPr lang="en-IN" sz="2400" dirty="0" smtClean="0"/>
              <a:t>24132030500122016</a:t>
            </a:r>
            <a:endParaRPr lang="en-US" sz="2400" dirty="0">
              <a:cs typeface="Calibri"/>
            </a:endParaRPr>
          </a:p>
          <a:p>
            <a:r>
              <a:rPr lang="en-US" sz="2400" b="1" dirty="0"/>
              <a:t>DEPARTMENT</a:t>
            </a:r>
            <a:r>
              <a:rPr lang="en-US" sz="2400" dirty="0"/>
              <a:t>: BCA</a:t>
            </a:r>
            <a:r>
              <a:rPr lang="en-IN" sz="2400" dirty="0"/>
              <a:t>(2</a:t>
            </a:r>
            <a:r>
              <a:rPr lang="en-IN" sz="2400" baseline="30000" dirty="0"/>
              <a:t>nd</a:t>
            </a:r>
            <a:r>
              <a:rPr lang="en-IN" sz="2400" dirty="0"/>
              <a:t> year)</a:t>
            </a:r>
            <a:endParaRPr lang="en-US" sz="2400" dirty="0">
              <a:ea typeface="Calibri"/>
              <a:cs typeface="Calibri"/>
            </a:endParaRPr>
          </a:p>
          <a:p>
            <a:r>
              <a:rPr lang="en-US" sz="2400" b="1" dirty="0"/>
              <a:t>COLLEGE</a:t>
            </a:r>
            <a:r>
              <a:rPr lang="en-US" sz="2400" dirty="0"/>
              <a:t>: SRI ARAVINDAR ART AND SCIENCE COLLEGE</a:t>
            </a:r>
            <a:r>
              <a:rPr lang="en-IN" sz="2400" dirty="0"/>
              <a:t> AFFILIATED BY ANNAMALAI UNIVERSITY </a:t>
            </a:r>
            <a:endParaRPr lang="en-US" sz="2400" dirty="0">
              <a:ea typeface="Calibri"/>
              <a:cs typeface="Calibri"/>
            </a:endParaRP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 descr="Screenshot 2025-09-01 01183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9786" y="1928802"/>
            <a:ext cx="7763495" cy="426779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u="sng" dirty="0"/>
              <a:t>CONCLUSION</a:t>
            </a:r>
            <a:endParaRPr u="sng"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F3DF3046-66D4-46AF-8227-A7026A50B907}"/>
              </a:ext>
            </a:extLst>
          </p:cNvPr>
          <p:cNvSpPr txBox="1"/>
          <p:nvPr/>
        </p:nvSpPr>
        <p:spPr>
          <a:xfrm>
            <a:off x="996791" y="1953752"/>
            <a:ext cx="8674418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/>
              <a:t>This digital portfolio successfully highlights education, skills, certificates, extracurricular activities, and achievements in an interactive way. It is live on GitHub Pages, easy to share, and helpful for future opportunities.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6267581" cy="1324722"/>
          </a:xfrm>
          <a:prstGeom prst="rect">
            <a:avLst/>
          </a:prstGeom>
        </p:spPr>
        <p:txBody>
          <a:bodyPr vert="horz" wrap="square" lIns="0" tIns="16510" rIns="0" bIns="0" rtlCol="0" anchor="t">
            <a:spAutoFit/>
          </a:bodyPr>
          <a:lstStyle/>
          <a:p>
            <a:pPr marL="12700"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r>
              <a:rPr lang="en-US" sz="4250" spc="25" dirty="0"/>
              <a:t/>
            </a:r>
            <a:br>
              <a:rPr lang="en-US" sz="4250" spc="25" dirty="0"/>
            </a:br>
            <a:r>
              <a:rPr lang="en-US" sz="4250" u="sng" spc="25" dirty="0"/>
              <a:t>DIGITAL PORTFOLIO</a:t>
            </a:r>
            <a:r>
              <a:rPr lang="en-US" sz="4250" spc="25" dirty="0"/>
              <a:t>:-</a:t>
            </a:r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spc="10" dirty="0"/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5B6C851D-CBF4-1C84-8422-29E2B5F62C7A}"/>
              </a:ext>
            </a:extLst>
          </p:cNvPr>
          <p:cNvSpPr txBox="1"/>
          <p:nvPr/>
        </p:nvSpPr>
        <p:spPr>
          <a:xfrm>
            <a:off x="620815" y="2166093"/>
            <a:ext cx="11173794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Trebuchet MS"/>
                <a:ea typeface="Calibri"/>
                <a:cs typeface="Calibri"/>
              </a:rPr>
              <a:t>       </a:t>
            </a:r>
            <a:r>
              <a:rPr lang="en-US" sz="2000" dirty="0">
                <a:latin typeface="Arial"/>
                <a:ea typeface="Calibri"/>
                <a:cs typeface="Arial"/>
              </a:rPr>
              <a:t> The project is a  simple online portfolio for </a:t>
            </a:r>
            <a:r>
              <a:rPr lang="en-US" sz="2000" dirty="0" err="1" smtClean="0">
                <a:latin typeface="Arial"/>
                <a:ea typeface="Calibri"/>
                <a:cs typeface="Arial"/>
              </a:rPr>
              <a:t>kaviya</a:t>
            </a:r>
            <a:r>
              <a:rPr lang="en-US" sz="2000" dirty="0" smtClean="0">
                <a:latin typeface="Arial"/>
                <a:ea typeface="Calibri"/>
                <a:cs typeface="Arial"/>
              </a:rPr>
              <a:t> v. </a:t>
            </a:r>
            <a:r>
              <a:rPr lang="en-US" sz="2000" dirty="0">
                <a:latin typeface="Arial"/>
                <a:ea typeface="Calibri"/>
                <a:cs typeface="Arial"/>
              </a:rPr>
              <a:t>The website introduces </a:t>
            </a:r>
            <a:r>
              <a:rPr lang="en-US" sz="2000" dirty="0" err="1" smtClean="0">
                <a:latin typeface="Arial"/>
                <a:ea typeface="Calibri"/>
                <a:cs typeface="Arial"/>
              </a:rPr>
              <a:t>kaviya</a:t>
            </a:r>
            <a:r>
              <a:rPr lang="en-US" sz="2000" dirty="0" smtClean="0">
                <a:latin typeface="Arial"/>
                <a:ea typeface="Calibri"/>
                <a:cs typeface="Arial"/>
              </a:rPr>
              <a:t> show </a:t>
            </a:r>
            <a:r>
              <a:rPr lang="en-US" sz="2000" dirty="0">
                <a:latin typeface="Arial"/>
                <a:ea typeface="Calibri"/>
                <a:cs typeface="Arial"/>
              </a:rPr>
              <a:t>he skills(like </a:t>
            </a:r>
            <a:r>
              <a:rPr lang="en-US" sz="2000" dirty="0" err="1">
                <a:latin typeface="Arial"/>
                <a:ea typeface="Calibri"/>
                <a:cs typeface="Arial"/>
              </a:rPr>
              <a:t>python,HTML,css,ect</a:t>
            </a:r>
            <a:r>
              <a:rPr lang="en-US" sz="2000" dirty="0">
                <a:latin typeface="Arial"/>
                <a:ea typeface="Calibri"/>
                <a:cs typeface="Arial"/>
              </a:rPr>
              <a:t>...),display her </a:t>
            </a:r>
            <a:r>
              <a:rPr lang="en-US" sz="2000" dirty="0" err="1">
                <a:latin typeface="Arial"/>
                <a:ea typeface="Calibri"/>
                <a:cs typeface="Arial"/>
              </a:rPr>
              <a:t>certificates,and</a:t>
            </a:r>
            <a:r>
              <a:rPr lang="en-US" sz="2000" dirty="0">
                <a:latin typeface="Arial"/>
                <a:ea typeface="Calibri"/>
                <a:cs typeface="Arial"/>
              </a:rPr>
              <a:t> mention his interests in sports such </a:t>
            </a:r>
            <a:r>
              <a:rPr lang="en-US" sz="2000" dirty="0" smtClean="0">
                <a:latin typeface="Arial"/>
                <a:ea typeface="Calibri"/>
                <a:cs typeface="Arial"/>
              </a:rPr>
              <a:t>as </a:t>
            </a:r>
            <a:r>
              <a:rPr lang="en-US" sz="2000" dirty="0" err="1" smtClean="0">
                <a:latin typeface="Arial"/>
                <a:ea typeface="Calibri"/>
                <a:cs typeface="Arial"/>
              </a:rPr>
              <a:t>foodball</a:t>
            </a:r>
            <a:r>
              <a:rPr lang="en-US" sz="2000" dirty="0" smtClean="0">
                <a:latin typeface="Arial"/>
                <a:ea typeface="Calibri"/>
                <a:cs typeface="Arial"/>
              </a:rPr>
              <a:t>.</a:t>
            </a:r>
            <a:endParaRPr lang="en-US" sz="2000" dirty="0">
              <a:latin typeface="Arial"/>
              <a:ea typeface="Calibri"/>
              <a:cs typeface="Arial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C7CCE1D6-E093-0E2A-5E74-197CA9C62457}"/>
              </a:ext>
            </a:extLst>
          </p:cNvPr>
          <p:cNvSpPr txBox="1"/>
          <p:nvPr/>
        </p:nvSpPr>
        <p:spPr>
          <a:xfrm>
            <a:off x="975360" y="3293031"/>
            <a:ext cx="9603499" cy="29238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u="sng" dirty="0">
                <a:latin typeface="Trebuchet MS"/>
                <a:ea typeface="Calibri"/>
                <a:cs typeface="Calibri"/>
              </a:rPr>
              <a:t>KEY SECTION:-</a:t>
            </a:r>
          </a:p>
          <a:p>
            <a:pPr marL="457200" indent="-457200">
              <a:buAutoNum type="arabicPeriod"/>
            </a:pPr>
            <a:r>
              <a:rPr lang="en-US" sz="2000" dirty="0" err="1">
                <a:latin typeface="Calibri"/>
                <a:ea typeface="Calibri"/>
                <a:cs typeface="Calibri"/>
              </a:rPr>
              <a:t>Introdution</a:t>
            </a:r>
            <a:r>
              <a:rPr lang="en-US" sz="2000" dirty="0">
                <a:latin typeface="Calibri"/>
                <a:ea typeface="Calibri"/>
                <a:cs typeface="Calibri"/>
              </a:rPr>
              <a:t> and cv download</a:t>
            </a:r>
            <a:endParaRPr lang="en-US" sz="2000" dirty="0">
              <a:ea typeface="Calibri"/>
              <a:cs typeface="Calibri"/>
            </a:endParaRPr>
          </a:p>
          <a:p>
            <a:pPr marL="457200" indent="-457200">
              <a:buAutoNum type="arabicPeriod"/>
            </a:pPr>
            <a:r>
              <a:rPr lang="en-US" sz="2000" dirty="0">
                <a:latin typeface="Calibri"/>
                <a:ea typeface="Calibri"/>
                <a:cs typeface="Calibri"/>
              </a:rPr>
              <a:t>About me (</a:t>
            </a:r>
            <a:r>
              <a:rPr lang="en-US" sz="2000" err="1">
                <a:latin typeface="Calibri"/>
                <a:ea typeface="Calibri"/>
                <a:cs typeface="Calibri"/>
              </a:rPr>
              <a:t>eduction</a:t>
            </a:r>
            <a:r>
              <a:rPr lang="en-US" sz="2000" dirty="0">
                <a:latin typeface="Calibri"/>
                <a:ea typeface="Calibri"/>
                <a:cs typeface="Calibri"/>
              </a:rPr>
              <a:t> and interests)</a:t>
            </a:r>
          </a:p>
          <a:p>
            <a:pPr marL="457200" indent="-457200">
              <a:buAutoNum type="arabicPeriod"/>
            </a:pPr>
            <a:r>
              <a:rPr lang="en-US" sz="2000" dirty="0">
                <a:latin typeface="Calibri"/>
                <a:ea typeface="Calibri"/>
                <a:cs typeface="Calibri"/>
              </a:rPr>
              <a:t>Skills displayed with icons</a:t>
            </a:r>
          </a:p>
          <a:p>
            <a:pPr marL="457200" indent="-457200">
              <a:buAutoNum type="arabicPeriod"/>
            </a:pPr>
            <a:r>
              <a:rPr lang="en-US" sz="2000" dirty="0">
                <a:latin typeface="Calibri"/>
                <a:ea typeface="Calibri"/>
                <a:cs typeface="Calibri"/>
              </a:rPr>
              <a:t>Certificate with </a:t>
            </a:r>
            <a:r>
              <a:rPr lang="en-US" sz="2000" err="1">
                <a:latin typeface="Calibri"/>
                <a:ea typeface="Calibri"/>
                <a:cs typeface="Calibri"/>
              </a:rPr>
              <a:t>detials</a:t>
            </a:r>
            <a:r>
              <a:rPr lang="en-US" sz="2000" dirty="0">
                <a:latin typeface="Calibri"/>
                <a:ea typeface="Calibri"/>
                <a:cs typeface="Calibri"/>
              </a:rPr>
              <a:t> </a:t>
            </a:r>
          </a:p>
          <a:p>
            <a:r>
              <a:rPr lang="en-US" sz="2000" dirty="0">
                <a:latin typeface="Calibri"/>
                <a:ea typeface="Calibri"/>
                <a:cs typeface="Calibri"/>
              </a:rPr>
              <a:t>5.    Sports </a:t>
            </a:r>
            <a:r>
              <a:rPr lang="en-US" sz="2000" dirty="0" err="1">
                <a:latin typeface="Calibri"/>
                <a:ea typeface="Calibri"/>
                <a:cs typeface="Calibri"/>
              </a:rPr>
              <a:t>interestes</a:t>
            </a:r>
            <a:endParaRPr lang="en-US" sz="2000" dirty="0">
              <a:latin typeface="Calibri"/>
              <a:ea typeface="Calibri"/>
              <a:cs typeface="Calibri"/>
            </a:endParaRPr>
          </a:p>
          <a:p>
            <a:r>
              <a:rPr lang="en-US" sz="2000" dirty="0">
                <a:latin typeface="Calibri"/>
                <a:ea typeface="Calibri"/>
                <a:cs typeface="Calibri"/>
              </a:rPr>
              <a:t>6.    </a:t>
            </a:r>
            <a:r>
              <a:rPr lang="en-US" sz="2000" err="1">
                <a:latin typeface="Calibri"/>
                <a:ea typeface="Calibri"/>
                <a:cs typeface="Calibri"/>
              </a:rPr>
              <a:t>cotact</a:t>
            </a:r>
            <a:r>
              <a:rPr lang="en-US" sz="2000" dirty="0">
                <a:latin typeface="Calibri"/>
                <a:ea typeface="Calibri"/>
                <a:cs typeface="Calibri"/>
              </a:rPr>
              <a:t> information(</a:t>
            </a:r>
            <a:r>
              <a:rPr lang="en-US" sz="2000" err="1">
                <a:latin typeface="Calibri"/>
                <a:ea typeface="Calibri"/>
                <a:cs typeface="Calibri"/>
              </a:rPr>
              <a:t>email,whatsapp,github</a:t>
            </a:r>
            <a:r>
              <a:rPr lang="en-US" sz="2000" dirty="0">
                <a:latin typeface="Calibri"/>
                <a:ea typeface="Calibri"/>
                <a:cs typeface="Calibri"/>
              </a:rPr>
              <a:t>)</a:t>
            </a:r>
          </a:p>
          <a:p>
            <a:endParaRPr lang="en-US" sz="2000" dirty="0">
              <a:latin typeface="Calibri"/>
              <a:ea typeface="Calibri"/>
              <a:cs typeface="Calibri"/>
            </a:endParaRPr>
          </a:p>
          <a:p>
            <a:r>
              <a:rPr lang="en-US" sz="2000" dirty="0">
                <a:latin typeface="Calibri"/>
                <a:ea typeface="Calibri"/>
                <a:cs typeface="Calibri"/>
              </a:rPr>
              <a:t>This </a:t>
            </a:r>
            <a:r>
              <a:rPr lang="en-US" sz="2000" dirty="0" err="1">
                <a:latin typeface="Calibri"/>
                <a:ea typeface="Calibri"/>
                <a:cs typeface="Calibri"/>
              </a:rPr>
              <a:t>fortfolio</a:t>
            </a:r>
            <a:r>
              <a:rPr lang="en-US" sz="2000" dirty="0">
                <a:latin typeface="Calibri"/>
                <a:ea typeface="Calibri"/>
                <a:cs typeface="Calibri"/>
              </a:rPr>
              <a:t> is useful to share her </a:t>
            </a:r>
            <a:r>
              <a:rPr lang="en-US" sz="2000" dirty="0" err="1">
                <a:latin typeface="Calibri"/>
                <a:ea typeface="Calibri"/>
                <a:cs typeface="Calibri"/>
              </a:rPr>
              <a:t>profile,achivement</a:t>
            </a:r>
            <a:r>
              <a:rPr lang="en-US" sz="2000" dirty="0">
                <a:latin typeface="Calibri"/>
                <a:ea typeface="Calibri"/>
                <a:cs typeface="Calibri"/>
              </a:rPr>
              <a:t> and contact </a:t>
            </a:r>
            <a:r>
              <a:rPr lang="en-US" sz="2000" dirty="0" err="1">
                <a:latin typeface="Calibri"/>
                <a:ea typeface="Calibri"/>
                <a:cs typeface="Calibri"/>
              </a:rPr>
              <a:t>detials</a:t>
            </a:r>
            <a:endParaRPr lang="en-US" sz="2000" dirty="0">
              <a:latin typeface="Calibri"/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6830215" cy="670696"/>
          </a:xfrm>
          <a:prstGeom prst="rect">
            <a:avLst/>
          </a:prstGeom>
        </p:spPr>
        <p:txBody>
          <a:bodyPr vert="horz" wrap="square" lIns="0" tIns="16510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u="sng" spc="-20" dirty="0"/>
              <a:t>P</a:t>
            </a:r>
            <a:r>
              <a:rPr sz="4250" u="sng" spc="15" dirty="0"/>
              <a:t>ROB</a:t>
            </a:r>
            <a:r>
              <a:rPr sz="4250" u="sng" spc="55" dirty="0"/>
              <a:t>L</a:t>
            </a:r>
            <a:r>
              <a:rPr sz="4250" u="sng" spc="-20" dirty="0"/>
              <a:t>E</a:t>
            </a:r>
            <a:r>
              <a:rPr sz="4250" u="sng" spc="20" dirty="0"/>
              <a:t>M</a:t>
            </a:r>
            <a:r>
              <a:rPr sz="4250" u="sng" dirty="0"/>
              <a:t>	</a:t>
            </a:r>
            <a:r>
              <a:rPr sz="4250" u="sng" spc="10" dirty="0"/>
              <a:t>S</a:t>
            </a:r>
            <a:r>
              <a:rPr sz="4250" u="sng" spc="-370" dirty="0"/>
              <a:t>T</a:t>
            </a:r>
            <a:r>
              <a:rPr sz="4250" u="sng" spc="-375" dirty="0"/>
              <a:t>A</a:t>
            </a:r>
            <a:r>
              <a:rPr sz="4250" u="sng" spc="15" dirty="0"/>
              <a:t>T</a:t>
            </a:r>
            <a:r>
              <a:rPr sz="4250" u="sng" spc="-10" dirty="0"/>
              <a:t>E</a:t>
            </a:r>
            <a:r>
              <a:rPr sz="4250" u="sng" spc="-20" dirty="0"/>
              <a:t>ME</a:t>
            </a:r>
            <a:r>
              <a:rPr sz="4250" u="sng" spc="10" dirty="0"/>
              <a:t>NT</a:t>
            </a:r>
            <a:r>
              <a:rPr lang="en-US" sz="4250" u="sng" spc="10" dirty="0"/>
              <a:t>:-</a:t>
            </a:r>
            <a:endParaRPr sz="4250" u="sng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spc="10" dirty="0"/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77CDBD8D-E800-D7D1-A0B3-F307F5631996}"/>
              </a:ext>
            </a:extLst>
          </p:cNvPr>
          <p:cNvSpPr txBox="1"/>
          <p:nvPr/>
        </p:nvSpPr>
        <p:spPr>
          <a:xfrm>
            <a:off x="1036319" y="1848354"/>
            <a:ext cx="9715930" cy="10915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ea typeface="Calibri"/>
                <a:cs typeface="Calibri"/>
              </a:rPr>
              <a:t>Student often </a:t>
            </a:r>
            <a:r>
              <a:rPr lang="en-US" sz="3200" err="1">
                <a:ea typeface="Calibri"/>
                <a:cs typeface="Calibri"/>
              </a:rPr>
              <a:t>stuggle</a:t>
            </a:r>
            <a:r>
              <a:rPr lang="en-US" sz="3200" dirty="0">
                <a:ea typeface="Calibri"/>
                <a:cs typeface="Calibri"/>
              </a:rPr>
              <a:t> to present their </a:t>
            </a:r>
            <a:r>
              <a:rPr lang="en-US" sz="3200" err="1">
                <a:ea typeface="Calibri"/>
                <a:cs typeface="Calibri"/>
              </a:rPr>
              <a:t>skills,achivement,and</a:t>
            </a:r>
            <a:r>
              <a:rPr lang="en-US" sz="3200" dirty="0">
                <a:ea typeface="Calibri"/>
                <a:cs typeface="Calibri"/>
              </a:rPr>
              <a:t> projects in a professional manner.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6D4F7644-61D8-ECD1-D1F9-9F42D646D1B3}"/>
              </a:ext>
            </a:extLst>
          </p:cNvPr>
          <p:cNvSpPr txBox="1"/>
          <p:nvPr/>
        </p:nvSpPr>
        <p:spPr>
          <a:xfrm>
            <a:off x="1044084" y="2822851"/>
            <a:ext cx="6624224" cy="31476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ea typeface="Calibri"/>
                <a:cs typeface="Calibri"/>
              </a:rPr>
              <a:t>Traditional resumes are static and lack </a:t>
            </a:r>
            <a:r>
              <a:rPr lang="en-US" sz="3200" dirty="0" err="1">
                <a:ea typeface="Calibri"/>
                <a:cs typeface="Calibri"/>
              </a:rPr>
              <a:t>interactivity.A</a:t>
            </a:r>
            <a:r>
              <a:rPr lang="en-US" sz="3200" dirty="0">
                <a:ea typeface="Calibri"/>
                <a:cs typeface="Calibri"/>
              </a:rPr>
              <a:t> personal portfolio website helps in showcasing technical skill, certificates and extracurricular activities </a:t>
            </a:r>
            <a:r>
              <a:rPr lang="en-US" sz="3200" dirty="0" err="1">
                <a:ea typeface="Calibri"/>
                <a:cs typeface="Calibri"/>
              </a:rPr>
              <a:t>dynamically,incresing</a:t>
            </a:r>
            <a:r>
              <a:rPr lang="en-US" sz="3200" dirty="0">
                <a:ea typeface="Calibri"/>
                <a:cs typeface="Calibri"/>
              </a:rPr>
              <a:t> </a:t>
            </a:r>
            <a:r>
              <a:rPr lang="en-US" sz="3200" dirty="0" err="1">
                <a:ea typeface="Calibri"/>
                <a:cs typeface="Calibri"/>
              </a:rPr>
              <a:t>opporunities</a:t>
            </a:r>
            <a:r>
              <a:rPr lang="en-US" sz="3200" dirty="0">
                <a:ea typeface="Calibri"/>
                <a:cs typeface="Calibri"/>
              </a:rPr>
              <a:t> for internships and jobs.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82266" y="829627"/>
            <a:ext cx="6154910" cy="678180"/>
          </a:xfrm>
          <a:prstGeom prst="rect">
            <a:avLst/>
          </a:prstGeom>
        </p:spPr>
        <p:txBody>
          <a:bodyPr vert="horz" wrap="square" lIns="0" tIns="16510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u="sng" spc="5" dirty="0"/>
              <a:t>PROJECT	</a:t>
            </a:r>
            <a:r>
              <a:rPr sz="4250" u="sng" spc="-20" dirty="0"/>
              <a:t>OVERVIEW</a:t>
            </a:r>
            <a:r>
              <a:rPr lang="en-US" sz="4250" u="sng" spc="-20" dirty="0"/>
              <a:t>:-</a:t>
            </a:r>
            <a:endParaRPr sz="4250" u="sng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86D8F98D-9987-A64B-B8CF-139D9C3F9699}"/>
              </a:ext>
            </a:extLst>
          </p:cNvPr>
          <p:cNvSpPr txBox="1"/>
          <p:nvPr/>
        </p:nvSpPr>
        <p:spPr>
          <a:xfrm>
            <a:off x="676599" y="2009091"/>
            <a:ext cx="9741523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ea typeface="Calibri"/>
                <a:cs typeface="Calibri"/>
              </a:rPr>
              <a:t>This project is a personal portfolio website developed for </a:t>
            </a:r>
            <a:r>
              <a:rPr lang="en-US" sz="3200" dirty="0" err="1" smtClean="0">
                <a:ea typeface="Calibri"/>
                <a:cs typeface="Calibri"/>
              </a:rPr>
              <a:t>kaviya.v</a:t>
            </a:r>
            <a:r>
              <a:rPr lang="en-US" sz="3200" dirty="0" smtClean="0">
                <a:ea typeface="Calibri"/>
                <a:cs typeface="Calibri"/>
              </a:rPr>
              <a:t> it </a:t>
            </a:r>
            <a:r>
              <a:rPr lang="en-US" sz="3200" dirty="0">
                <a:ea typeface="Calibri"/>
                <a:cs typeface="Calibri"/>
              </a:rPr>
              <a:t>highlights </a:t>
            </a:r>
            <a:r>
              <a:rPr lang="en-US" sz="3200" dirty="0" err="1">
                <a:ea typeface="Calibri"/>
                <a:cs typeface="Calibri"/>
              </a:rPr>
              <a:t>education,skills</a:t>
            </a:r>
            <a:r>
              <a:rPr lang="en-US" sz="3200" dirty="0">
                <a:ea typeface="Calibri"/>
                <a:cs typeface="Calibri"/>
              </a:rPr>
              <a:t>, certificates,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AA8523AB-8931-A123-D899-E4609E54F772}"/>
              </a:ext>
            </a:extLst>
          </p:cNvPr>
          <p:cNvSpPr txBox="1"/>
          <p:nvPr/>
        </p:nvSpPr>
        <p:spPr>
          <a:xfrm>
            <a:off x="677462" y="3082794"/>
            <a:ext cx="8601397" cy="207648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ea typeface="Calibri"/>
                <a:cs typeface="Calibri"/>
              </a:rPr>
              <a:t>Extracurricular achievements, and contact information in an interactive and </a:t>
            </a:r>
            <a:r>
              <a:rPr lang="en-US" sz="3200" dirty="0" err="1">
                <a:ea typeface="Calibri"/>
                <a:cs typeface="Calibri"/>
              </a:rPr>
              <a:t>viually</a:t>
            </a:r>
            <a:r>
              <a:rPr lang="en-US" sz="3200" dirty="0">
                <a:ea typeface="Calibri"/>
                <a:cs typeface="Calibri"/>
              </a:rPr>
              <a:t> appealing design, The portfolio is fully </a:t>
            </a:r>
            <a:r>
              <a:rPr lang="en-US" sz="3200" dirty="0" err="1">
                <a:ea typeface="Calibri"/>
                <a:cs typeface="Calibri"/>
              </a:rPr>
              <a:t>reponsive</a:t>
            </a:r>
            <a:r>
              <a:rPr lang="en-US" sz="3200" dirty="0">
                <a:ea typeface="Calibri"/>
                <a:cs typeface="Calibri"/>
              </a:rPr>
              <a:t> and deployed on </a:t>
            </a:r>
            <a:r>
              <a:rPr lang="en-US" sz="3200" dirty="0" err="1">
                <a:ea typeface="Calibri"/>
                <a:cs typeface="Calibri"/>
              </a:rPr>
              <a:t>github</a:t>
            </a:r>
            <a:r>
              <a:rPr lang="en-US" sz="3200" dirty="0">
                <a:ea typeface="Calibri"/>
                <a:cs typeface="Calibri"/>
              </a:rPr>
              <a:t> pages for public </a:t>
            </a:r>
            <a:r>
              <a:rPr lang="en-US" sz="3200" dirty="0" err="1">
                <a:ea typeface="Calibri"/>
                <a:cs typeface="Calibri"/>
              </a:rPr>
              <a:t>acces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spc="10" dirty="0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2F3B7818-BEB0-7248-6551-5063B8354947}"/>
              </a:ext>
            </a:extLst>
          </p:cNvPr>
          <p:cNvSpPr txBox="1"/>
          <p:nvPr/>
        </p:nvSpPr>
        <p:spPr>
          <a:xfrm>
            <a:off x="914400" y="2164080"/>
            <a:ext cx="9448800" cy="403187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 dirty="0">
                <a:ea typeface="Calibri"/>
                <a:cs typeface="Calibri"/>
              </a:rPr>
              <a:t>Recruiters</a:t>
            </a:r>
            <a:r>
              <a:rPr lang="en-US" sz="3200" dirty="0">
                <a:ea typeface="Calibri"/>
                <a:cs typeface="Calibri"/>
              </a:rPr>
              <a:t>-&gt; To evaluate </a:t>
            </a:r>
            <a:r>
              <a:rPr lang="en-US" sz="3200" dirty="0" err="1">
                <a:ea typeface="Calibri"/>
                <a:cs typeface="Calibri"/>
              </a:rPr>
              <a:t>skills,certificates</a:t>
            </a:r>
            <a:r>
              <a:rPr lang="en-US" sz="3200" dirty="0">
                <a:ea typeface="Calibri"/>
                <a:cs typeface="Calibri"/>
              </a:rPr>
              <a:t> and academic</a:t>
            </a:r>
          </a:p>
          <a:p>
            <a:r>
              <a:rPr lang="en-US" sz="3200" dirty="0" err="1">
                <a:ea typeface="Calibri"/>
                <a:cs typeface="Calibri"/>
              </a:rPr>
              <a:t>Achiements</a:t>
            </a:r>
            <a:r>
              <a:rPr lang="en-US" sz="3200" dirty="0">
                <a:ea typeface="Calibri"/>
                <a:cs typeface="Calibri"/>
              </a:rPr>
              <a:t>.</a:t>
            </a:r>
          </a:p>
          <a:p>
            <a:r>
              <a:rPr lang="en-US" sz="3200" b="1" dirty="0">
                <a:ea typeface="Calibri"/>
                <a:cs typeface="Calibri"/>
              </a:rPr>
              <a:t>Faculty/college evaluators</a:t>
            </a:r>
            <a:r>
              <a:rPr lang="en-US" sz="3200" dirty="0">
                <a:ea typeface="Calibri"/>
                <a:cs typeface="Calibri"/>
              </a:rPr>
              <a:t>-&gt;for project assessment and showcasing student </a:t>
            </a:r>
            <a:r>
              <a:rPr lang="en-US" sz="3200" dirty="0" err="1">
                <a:ea typeface="Calibri"/>
                <a:cs typeface="Calibri"/>
              </a:rPr>
              <a:t>achivements</a:t>
            </a:r>
            <a:r>
              <a:rPr lang="en-US" sz="3200" dirty="0">
                <a:ea typeface="Calibri"/>
                <a:cs typeface="Calibri"/>
              </a:rPr>
              <a:t>.</a:t>
            </a:r>
          </a:p>
          <a:p>
            <a:r>
              <a:rPr lang="en-US" sz="3200" b="1" dirty="0">
                <a:ea typeface="Calibri"/>
                <a:cs typeface="Calibri"/>
              </a:rPr>
              <a:t>Peers and collaborators</a:t>
            </a:r>
            <a:r>
              <a:rPr lang="en-US" sz="3200" dirty="0">
                <a:ea typeface="Calibri"/>
                <a:cs typeface="Calibri"/>
              </a:rPr>
              <a:t>-&gt; To connect and collaborate on projects.</a:t>
            </a:r>
          </a:p>
          <a:p>
            <a:r>
              <a:rPr lang="en-US" sz="3200" b="1" dirty="0">
                <a:ea typeface="Calibri"/>
                <a:cs typeface="Calibri"/>
              </a:rPr>
              <a:t>General audience</a:t>
            </a:r>
            <a:r>
              <a:rPr lang="en-US" sz="3200" dirty="0">
                <a:ea typeface="Calibri"/>
                <a:cs typeface="Calibri"/>
              </a:rPr>
              <a:t>-&gt;To know about </a:t>
            </a:r>
            <a:r>
              <a:rPr lang="en-US" sz="3200" err="1">
                <a:ea typeface="Calibri"/>
                <a:cs typeface="Calibri"/>
              </a:rPr>
              <a:t>pavitra's</a:t>
            </a:r>
            <a:r>
              <a:rPr lang="en-US" sz="3200" dirty="0">
                <a:ea typeface="Calibri"/>
                <a:cs typeface="Calibri"/>
              </a:rPr>
              <a:t> journey and capabilities.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u="sng" spc="10" dirty="0"/>
              <a:t>TOOLS AND TECHNIQUES:-</a:t>
            </a:r>
            <a:endParaRPr sz="3600" u="sng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spc="10" dirty="0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47033D7E-CFC5-8B67-699A-AC5C4F515A0B}"/>
              </a:ext>
            </a:extLst>
          </p:cNvPr>
          <p:cNvSpPr txBox="1"/>
          <p:nvPr/>
        </p:nvSpPr>
        <p:spPr>
          <a:xfrm>
            <a:off x="3042823" y="2164080"/>
            <a:ext cx="8706064" cy="304698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 dirty="0">
                <a:ea typeface="Calibri"/>
                <a:cs typeface="Calibri"/>
              </a:rPr>
              <a:t>Frontend Framework</a:t>
            </a:r>
            <a:r>
              <a:rPr lang="en-US" sz="3200" dirty="0">
                <a:ea typeface="Calibri"/>
                <a:cs typeface="Calibri"/>
              </a:rPr>
              <a:t>: React.js</a:t>
            </a:r>
          </a:p>
          <a:p>
            <a:r>
              <a:rPr lang="en-US" sz="3200" b="1" err="1">
                <a:ea typeface="Calibri"/>
                <a:cs typeface="Calibri"/>
              </a:rPr>
              <a:t>Styling</a:t>
            </a:r>
            <a:r>
              <a:rPr lang="en-US" sz="3200" err="1">
                <a:ea typeface="Calibri"/>
                <a:cs typeface="Calibri"/>
              </a:rPr>
              <a:t>:CSS,animations</a:t>
            </a:r>
            <a:endParaRPr lang="en-US" sz="3200">
              <a:ea typeface="Calibri"/>
              <a:cs typeface="Calibri"/>
            </a:endParaRPr>
          </a:p>
          <a:p>
            <a:r>
              <a:rPr lang="en-US" sz="3200" b="1" dirty="0">
                <a:ea typeface="Calibri"/>
                <a:cs typeface="Calibri"/>
              </a:rPr>
              <a:t>Other </a:t>
            </a:r>
            <a:r>
              <a:rPr lang="en-US" sz="3200" b="1" dirty="0" err="1">
                <a:ea typeface="Calibri"/>
                <a:cs typeface="Calibri"/>
              </a:rPr>
              <a:t>Librates</a:t>
            </a:r>
            <a:r>
              <a:rPr lang="en-US" sz="3200" dirty="0" err="1">
                <a:ea typeface="Calibri"/>
                <a:cs typeface="Calibri"/>
              </a:rPr>
              <a:t>:react-icon,typed.js,AOS</a:t>
            </a:r>
            <a:r>
              <a:rPr lang="en-US" sz="3200" dirty="0">
                <a:ea typeface="Calibri"/>
                <a:cs typeface="Calibri"/>
              </a:rPr>
              <a:t> animations</a:t>
            </a:r>
          </a:p>
          <a:p>
            <a:r>
              <a:rPr lang="en-US" sz="3200" b="1" dirty="0">
                <a:ea typeface="Calibri"/>
                <a:cs typeface="Calibri"/>
              </a:rPr>
              <a:t>Version </a:t>
            </a:r>
            <a:r>
              <a:rPr lang="en-US" sz="3200" b="1" err="1">
                <a:ea typeface="Calibri"/>
                <a:cs typeface="Calibri"/>
              </a:rPr>
              <a:t>control</a:t>
            </a:r>
            <a:r>
              <a:rPr lang="en-US" sz="3200" err="1">
                <a:ea typeface="Calibri"/>
                <a:cs typeface="Calibri"/>
              </a:rPr>
              <a:t>:Github</a:t>
            </a:r>
            <a:r>
              <a:rPr lang="en-US" sz="3200" dirty="0">
                <a:ea typeface="Calibri"/>
                <a:cs typeface="Calibri"/>
              </a:rPr>
              <a:t> pages</a:t>
            </a:r>
          </a:p>
          <a:p>
            <a:r>
              <a:rPr lang="en-US" sz="3200" b="1" dirty="0">
                <a:ea typeface="Calibri"/>
                <a:cs typeface="Calibri"/>
              </a:rPr>
              <a:t>Design </a:t>
            </a:r>
            <a:r>
              <a:rPr lang="en-US" sz="3200" b="1" err="1">
                <a:ea typeface="Calibri"/>
                <a:cs typeface="Calibri"/>
              </a:rPr>
              <a:t>Tools</a:t>
            </a:r>
            <a:r>
              <a:rPr lang="en-US" sz="3200" err="1">
                <a:ea typeface="Calibri"/>
                <a:cs typeface="Calibri"/>
              </a:rPr>
              <a:t>:canva</a:t>
            </a:r>
            <a:endParaRPr lang="en-US" sz="3200">
              <a:ea typeface="Calibri"/>
              <a:cs typeface="Calibri"/>
            </a:endParaRPr>
          </a:p>
          <a:p>
            <a:endParaRPr lang="en-US" sz="3200" dirty="0"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u="sng" spc="15" dirty="0">
                <a:latin typeface="Trebuchet MS"/>
                <a:cs typeface="Trebuchet MS"/>
              </a:rPr>
              <a:t>POTFOLIO DESIGN AND LAYOUT:-</a:t>
            </a:r>
            <a:endParaRPr lang="en-US" sz="4000" b="1" u="sng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B02D0C5F-65EC-47B3-A126-FED1B0672F56}"/>
              </a:ext>
            </a:extLst>
          </p:cNvPr>
          <p:cNvSpPr txBox="1"/>
          <p:nvPr/>
        </p:nvSpPr>
        <p:spPr>
          <a:xfrm>
            <a:off x="747623" y="1173480"/>
            <a:ext cx="10762315" cy="403187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ea typeface="Calibri"/>
                <a:cs typeface="Calibri"/>
              </a:rPr>
              <a:t>      </a:t>
            </a:r>
            <a:r>
              <a:rPr lang="en-US" sz="3200" b="1" dirty="0">
                <a:ea typeface="Calibri"/>
                <a:cs typeface="Calibri"/>
              </a:rPr>
              <a:t> </a:t>
            </a:r>
            <a:r>
              <a:rPr lang="en-US" sz="3200" b="1" dirty="0">
                <a:latin typeface="Angsana New"/>
                <a:ea typeface="Calibri"/>
                <a:cs typeface="Calibri"/>
              </a:rPr>
              <a:t>The portfolio follows a modern single-page scrolling layout with section:</a:t>
            </a:r>
          </a:p>
          <a:p>
            <a:r>
              <a:rPr lang="en-US" sz="3200" b="1" dirty="0">
                <a:latin typeface="Angsana New"/>
                <a:ea typeface="Calibri"/>
                <a:cs typeface="Calibri"/>
              </a:rPr>
              <a:t>Home </a:t>
            </a:r>
            <a:r>
              <a:rPr lang="en-US" sz="3200" dirty="0">
                <a:latin typeface="Angsana New"/>
                <a:ea typeface="Calibri"/>
                <a:cs typeface="Calibri"/>
              </a:rPr>
              <a:t>-&gt; Animated introduction with glowing effects and profile photos.</a:t>
            </a:r>
          </a:p>
          <a:p>
            <a:r>
              <a:rPr lang="en-US" sz="3200" b="1" dirty="0">
                <a:latin typeface="Angsana New"/>
                <a:ea typeface="Calibri"/>
                <a:cs typeface="Calibri"/>
              </a:rPr>
              <a:t>About</a:t>
            </a:r>
            <a:r>
              <a:rPr lang="en-US" sz="3200" dirty="0">
                <a:latin typeface="Angsana New"/>
                <a:ea typeface="Calibri"/>
                <a:cs typeface="Calibri"/>
              </a:rPr>
              <a:t> -&gt;Personal </a:t>
            </a:r>
            <a:r>
              <a:rPr lang="en-US" sz="3200" err="1">
                <a:latin typeface="Angsana New"/>
                <a:ea typeface="Calibri"/>
                <a:cs typeface="Calibri"/>
              </a:rPr>
              <a:t>introdution</a:t>
            </a:r>
            <a:r>
              <a:rPr lang="en-US" sz="3200" dirty="0">
                <a:latin typeface="Angsana New"/>
                <a:ea typeface="Calibri"/>
                <a:cs typeface="Calibri"/>
              </a:rPr>
              <a:t> , education </a:t>
            </a:r>
            <a:r>
              <a:rPr lang="en-US" sz="3200" err="1">
                <a:latin typeface="Angsana New"/>
                <a:ea typeface="Calibri"/>
                <a:cs typeface="Calibri"/>
              </a:rPr>
              <a:t>detials,and</a:t>
            </a:r>
            <a:r>
              <a:rPr lang="en-US" sz="3200" dirty="0">
                <a:latin typeface="Angsana New"/>
                <a:ea typeface="Calibri"/>
                <a:cs typeface="Calibri"/>
              </a:rPr>
              <a:t> career </a:t>
            </a:r>
            <a:r>
              <a:rPr lang="en-US" sz="3200">
                <a:latin typeface="Angsana New"/>
                <a:ea typeface="Calibri"/>
                <a:cs typeface="Calibri"/>
              </a:rPr>
              <a:t>goal.</a:t>
            </a:r>
            <a:endParaRPr lang="en-US" sz="3200" dirty="0">
              <a:latin typeface="Angsana New"/>
              <a:ea typeface="Calibri"/>
              <a:cs typeface="Calibri"/>
            </a:endParaRPr>
          </a:p>
          <a:p>
            <a:r>
              <a:rPr lang="en-US" sz="3200" b="1" dirty="0">
                <a:latin typeface="Angsana New"/>
                <a:ea typeface="Calibri"/>
                <a:cs typeface="Calibri"/>
              </a:rPr>
              <a:t>Skills</a:t>
            </a:r>
            <a:r>
              <a:rPr lang="en-US" sz="3200" dirty="0">
                <a:latin typeface="Angsana New"/>
                <a:ea typeface="Calibri"/>
                <a:cs typeface="Calibri"/>
              </a:rPr>
              <a:t> -&gt; Display of </a:t>
            </a:r>
            <a:r>
              <a:rPr lang="en-US" sz="3200" err="1">
                <a:latin typeface="Angsana New"/>
                <a:ea typeface="Calibri"/>
                <a:cs typeface="Calibri"/>
              </a:rPr>
              <a:t>technicaal</a:t>
            </a:r>
            <a:r>
              <a:rPr lang="en-US" sz="3200">
                <a:latin typeface="Angsana New"/>
                <a:ea typeface="Calibri"/>
                <a:cs typeface="Calibri"/>
              </a:rPr>
              <a:t> skills with logos and animations.</a:t>
            </a:r>
            <a:endParaRPr lang="en-US" sz="3200" dirty="0">
              <a:latin typeface="Angsana New"/>
              <a:ea typeface="Calibri"/>
              <a:cs typeface="Calibri"/>
            </a:endParaRPr>
          </a:p>
          <a:p>
            <a:r>
              <a:rPr lang="en-US" sz="3200" b="1" dirty="0">
                <a:latin typeface="Angsana New"/>
                <a:ea typeface="Calibri"/>
                <a:cs typeface="Calibri"/>
              </a:rPr>
              <a:t>Certificates</a:t>
            </a:r>
            <a:r>
              <a:rPr lang="en-US" sz="3200" dirty="0">
                <a:latin typeface="Angsana New"/>
                <a:ea typeface="Calibri"/>
                <a:cs typeface="Calibri"/>
              </a:rPr>
              <a:t> -&gt;</a:t>
            </a:r>
            <a:r>
              <a:rPr lang="en-US" sz="3200" err="1">
                <a:latin typeface="Angsana New"/>
                <a:ea typeface="Calibri"/>
                <a:cs typeface="Calibri"/>
              </a:rPr>
              <a:t>Achivements</a:t>
            </a:r>
            <a:r>
              <a:rPr lang="en-US" sz="3200" dirty="0">
                <a:latin typeface="Angsana New"/>
                <a:ea typeface="Calibri"/>
                <a:cs typeface="Calibri"/>
              </a:rPr>
              <a:t> displayed with pop-up view and </a:t>
            </a:r>
            <a:r>
              <a:rPr lang="en-US" sz="3200">
                <a:latin typeface="Angsana New"/>
                <a:ea typeface="Calibri"/>
                <a:cs typeface="Calibri"/>
              </a:rPr>
              <a:t>download option </a:t>
            </a:r>
            <a:endParaRPr lang="en-US" sz="3200" dirty="0">
              <a:latin typeface="Angsana New"/>
              <a:ea typeface="Calibri"/>
              <a:cs typeface="Calibri"/>
            </a:endParaRPr>
          </a:p>
          <a:p>
            <a:r>
              <a:rPr lang="en-US" sz="3200" b="1" dirty="0">
                <a:latin typeface="Angsana New"/>
                <a:ea typeface="Calibri"/>
                <a:cs typeface="Calibri"/>
              </a:rPr>
              <a:t>Sports</a:t>
            </a:r>
            <a:r>
              <a:rPr lang="en-US" sz="3200" dirty="0">
                <a:latin typeface="Angsana New"/>
                <a:ea typeface="Calibri"/>
                <a:cs typeface="Calibri"/>
              </a:rPr>
              <a:t> -&gt; </a:t>
            </a:r>
            <a:r>
              <a:rPr lang="en-US" sz="3200" dirty="0" err="1">
                <a:latin typeface="Angsana New"/>
                <a:ea typeface="Calibri"/>
                <a:cs typeface="Calibri"/>
              </a:rPr>
              <a:t>secton</a:t>
            </a:r>
            <a:r>
              <a:rPr lang="en-US" sz="3200" dirty="0">
                <a:latin typeface="Angsana New"/>
                <a:ea typeface="Calibri"/>
                <a:cs typeface="Calibri"/>
              </a:rPr>
              <a:t> highlighting extracurricular activities with images.</a:t>
            </a:r>
          </a:p>
          <a:p>
            <a:r>
              <a:rPr lang="en-US" sz="3200" b="1" dirty="0">
                <a:latin typeface="Angsana New"/>
                <a:ea typeface="Calibri"/>
                <a:cs typeface="Calibri"/>
              </a:rPr>
              <a:t>Contact </a:t>
            </a:r>
            <a:r>
              <a:rPr lang="en-US" sz="3200" dirty="0">
                <a:latin typeface="Angsana New"/>
                <a:ea typeface="Calibri"/>
                <a:cs typeface="Calibri"/>
              </a:rPr>
              <a:t>-&gt; Direct links to email, </a:t>
            </a:r>
            <a:r>
              <a:rPr lang="en-US" sz="3200" err="1">
                <a:latin typeface="Angsana New"/>
                <a:ea typeface="Calibri"/>
                <a:cs typeface="Calibri"/>
              </a:rPr>
              <a:t>github</a:t>
            </a:r>
            <a:r>
              <a:rPr lang="en-US" sz="3200">
                <a:latin typeface="Angsana New"/>
                <a:ea typeface="Calibri"/>
                <a:cs typeface="Calibri"/>
              </a:rPr>
              <a:t> and </a:t>
            </a:r>
            <a:r>
              <a:rPr lang="en-US" sz="3200" err="1">
                <a:latin typeface="Angsana New"/>
                <a:ea typeface="Calibri"/>
                <a:cs typeface="Calibri"/>
              </a:rPr>
              <a:t>whatsapp</a:t>
            </a:r>
            <a:endParaRPr lang="en-US" sz="3200" dirty="0" err="1">
              <a:latin typeface="Angsana New"/>
              <a:ea typeface="Calibri"/>
              <a:cs typeface="Calibri"/>
            </a:endParaRPr>
          </a:p>
          <a:p>
            <a:r>
              <a:rPr lang="en-US" sz="3200" b="1" dirty="0">
                <a:latin typeface="Angsana New"/>
                <a:ea typeface="Calibri"/>
                <a:cs typeface="Calibri"/>
              </a:rPr>
              <a:t>Footer </a:t>
            </a:r>
            <a:r>
              <a:rPr lang="en-US" sz="3200" dirty="0">
                <a:latin typeface="Angsana New"/>
                <a:ea typeface="Calibri"/>
                <a:cs typeface="Calibri"/>
              </a:rPr>
              <a:t>-&gt;clean copyright and quick links.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lIns="0" tIns="0" rIns="0" bIns="0" anchor="t">
            <a:spAutoFit/>
          </a:bodyPr>
          <a:lstStyle/>
          <a:p>
            <a:r>
              <a:rPr lang="en-IN" u="sng" dirty="0"/>
              <a:t>FEATURES AND FUNCTIONALITY:-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4FAAB561-7279-AF00-6111-844B9E39C3C8}"/>
              </a:ext>
            </a:extLst>
          </p:cNvPr>
          <p:cNvSpPr txBox="1"/>
          <p:nvPr/>
        </p:nvSpPr>
        <p:spPr>
          <a:xfrm>
            <a:off x="868680" y="1600200"/>
            <a:ext cx="10591800" cy="35394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514350" indent="-514350">
              <a:buAutoNum type="arabicPeriod"/>
            </a:pPr>
            <a:r>
              <a:rPr lang="en-US" sz="3200">
                <a:latin typeface="Browallia New"/>
                <a:ea typeface="Calibri"/>
                <a:cs typeface="Calibri"/>
              </a:rPr>
              <a:t>Animated typing effect for introdution.</a:t>
            </a:r>
          </a:p>
          <a:p>
            <a:pPr marL="514350" indent="-514350">
              <a:buAutoNum type="arabicPeriod"/>
            </a:pPr>
            <a:r>
              <a:rPr lang="en-US" sz="3200" dirty="0">
                <a:latin typeface="Browallia New"/>
                <a:ea typeface="Calibri"/>
                <a:cs typeface="Calibri"/>
              </a:rPr>
              <a:t>Floating glowing decoration for modern design.</a:t>
            </a:r>
          </a:p>
          <a:p>
            <a:pPr marL="514350" indent="-514350">
              <a:buAutoNum type="arabicPeriod"/>
            </a:pPr>
            <a:r>
              <a:rPr lang="en-US" sz="3200" dirty="0">
                <a:latin typeface="Browallia New"/>
                <a:ea typeface="Calibri"/>
                <a:cs typeface="Calibri"/>
              </a:rPr>
              <a:t>Profile photo with animated circular border,</a:t>
            </a:r>
          </a:p>
          <a:p>
            <a:pPr marL="514350" indent="-514350">
              <a:buAutoNum type="arabicPeriod"/>
            </a:pPr>
            <a:r>
              <a:rPr lang="en-US" sz="3200" dirty="0">
                <a:latin typeface="Browallia New"/>
                <a:ea typeface="Calibri"/>
                <a:cs typeface="Calibri"/>
              </a:rPr>
              <a:t>Certificates displayed as cards with pop-up view and download option.</a:t>
            </a:r>
          </a:p>
          <a:p>
            <a:pPr marL="514350" indent="-514350">
              <a:buAutoNum type="arabicPeriod"/>
            </a:pPr>
            <a:r>
              <a:rPr lang="en-US" sz="3200" dirty="0">
                <a:latin typeface="Browallia New"/>
                <a:ea typeface="Calibri"/>
                <a:cs typeface="Calibri"/>
              </a:rPr>
              <a:t>Sports achievements showcased with images and descriptions.</a:t>
            </a:r>
          </a:p>
          <a:p>
            <a:pPr marL="514350" indent="-514350">
              <a:buAutoNum type="arabicPeriod"/>
            </a:pPr>
            <a:r>
              <a:rPr lang="en-US" sz="3200" dirty="0">
                <a:latin typeface="Browallia New"/>
                <a:ea typeface="Calibri"/>
                <a:cs typeface="Calibri"/>
              </a:rPr>
              <a:t>Smooth scroll navigation with navbar</a:t>
            </a:r>
          </a:p>
          <a:p>
            <a:pPr marL="514350" indent="-514350">
              <a:buAutoNum type="arabicPeriod"/>
            </a:pPr>
            <a:r>
              <a:rPr lang="en-US" sz="3200" dirty="0">
                <a:latin typeface="Browallia New"/>
                <a:ea typeface="Calibri"/>
                <a:cs typeface="Calibri"/>
              </a:rPr>
              <a:t>Fully responsive(works of desktop and mobile).</a:t>
            </a:r>
          </a:p>
        </p:txBody>
      </p:sp>
    </p:spTree>
    <p:extLst>
      <p:ext uri="{BB962C8B-B14F-4D97-AF65-F5344CB8AC3E}">
        <p14:creationId xmlns=""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343</TotalTime>
  <Words>342</Words>
  <Application>Microsoft Office PowerPoint</Application>
  <PresentationFormat>Custom</PresentationFormat>
  <Paragraphs>79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Digital Portfolio  </vt:lpstr>
      <vt:lpstr>PROJECT TITLE DIGITAL PORTFOLIO:-</vt:lpstr>
      <vt:lpstr>AGENDA</vt:lpstr>
      <vt:lpstr>PROBLEM STATEMENT:-</vt:lpstr>
      <vt:lpstr>PROJECT OVERVIEW:-</vt:lpstr>
      <vt:lpstr>WHO ARE THE END USERS?</vt:lpstr>
      <vt:lpstr>TOOLS AND TECHNIQUES:-</vt:lpstr>
      <vt:lpstr>Slide 8</vt:lpstr>
      <vt:lpstr>FEATURES AND FUNCTIONALITY:-</vt:lpstr>
      <vt:lpstr>RESULTS AND SCREENSHOTS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system-1</cp:lastModifiedBy>
  <cp:revision>542</cp:revision>
  <dcterms:created xsi:type="dcterms:W3CDTF">2024-03-29T15:07:22Z</dcterms:created>
  <dcterms:modified xsi:type="dcterms:W3CDTF">2025-09-01T08:19:33Z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