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3"/>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6"/>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7"/>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pSp>
        <p:nvGrpSpPr>
          <p:cNvPr id="210" name="Google Shape;210;p1"/>
          <p:cNvGrpSpPr/>
          <p:nvPr/>
        </p:nvGrpSpPr>
        <p:grpSpPr>
          <a:xfrm>
            <a:off x="876299" y="990600"/>
            <a:ext cx="1743075" cy="1333500"/>
            <a:chOff x="742950" y="1104900"/>
            <a:chExt cx="1743075" cy="1333500"/>
          </a:xfrm>
        </p:grpSpPr>
        <p:sp>
          <p:nvSpPr>
            <p:cNvPr id="211" name="Google Shape;21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2" name="Google Shape;21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213" name="Google Shape;213;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4" name="Google Shape;214;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5" name="Google Shape;215;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216" name="Google Shape;21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17" name="Google Shape;217;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18" name="Google Shape;218;p1"/>
          <p:cNvSpPr txBox="1"/>
          <p:nvPr/>
        </p:nvSpPr>
        <p:spPr>
          <a:xfrm>
            <a:off x="0" y="3197096"/>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1"/>
          <p:cNvSpPr txBox="1"/>
          <p:nvPr/>
        </p:nvSpPr>
        <p:spPr>
          <a:xfrm>
            <a:off x="1775700" y="1854574"/>
            <a:ext cx="8640600" cy="4340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latin typeface="Calibri"/>
                <a:ea typeface="Calibri"/>
                <a:cs typeface="Calibri"/>
                <a:sym typeface="Calibri"/>
              </a:rPr>
              <a:t>STUDENT NAME: V.Kaviya</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REGISTER NO AND NMID: 212404616/AE93D47C0DF5445851B41C03788F25D9</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DEPARTMENT: BCA</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COLLEGE: R.B.Gothi Jain College For Women/Madras University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9" name="Google Shape;18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10"/>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RESULTS AND SCREENSHOTS</a:t>
            </a:r>
            <a:endParaRPr sz="4250"/>
          </a:p>
        </p:txBody>
      </p:sp>
      <p:sp>
        <p:nvSpPr>
          <p:cNvPr id="193" name="Google Shape;193;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4" name="Google Shape;194;p10"/>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195" name="Google Shape;195;p10"/>
          <p:cNvPicPr preferRelativeResize="0"/>
          <p:nvPr/>
        </p:nvPicPr>
        <p:blipFill>
          <a:blip r:embed="rId3">
            <a:alphaModFix/>
          </a:blip>
          <a:stretch>
            <a:fillRect/>
          </a:stretch>
        </p:blipFill>
        <p:spPr>
          <a:xfrm>
            <a:off x="1105400" y="1695450"/>
            <a:ext cx="4007875" cy="3832676"/>
          </a:xfrm>
          <a:prstGeom prst="rect">
            <a:avLst/>
          </a:prstGeom>
          <a:noFill/>
          <a:ln>
            <a:noFill/>
          </a:ln>
        </p:spPr>
      </p:pic>
      <p:pic>
        <p:nvPicPr>
          <p:cNvPr id="196" name="Google Shape;196;p10"/>
          <p:cNvPicPr preferRelativeResize="0"/>
          <p:nvPr/>
        </p:nvPicPr>
        <p:blipFill>
          <a:blip r:embed="rId4">
            <a:alphaModFix/>
          </a:blip>
          <a:stretch>
            <a:fillRect/>
          </a:stretch>
        </p:blipFill>
        <p:spPr>
          <a:xfrm>
            <a:off x="5526657" y="1641838"/>
            <a:ext cx="4007875" cy="393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1"/>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CONCLUSION</a:t>
            </a:r>
            <a:endParaRPr/>
          </a:p>
        </p:txBody>
      </p:sp>
      <p:sp>
        <p:nvSpPr>
          <p:cNvPr id="206" name="Google Shape;206;p1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7" name="Google Shape;207;p11"/>
          <p:cNvSpPr txBox="1"/>
          <p:nvPr/>
        </p:nvSpPr>
        <p:spPr>
          <a:xfrm>
            <a:off x="1743082" y="1438775"/>
            <a:ext cx="8087400" cy="520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t>The Digital Portfolio Website was successfully developed using HTML, CSS, and JavaScript. The project demonstrates how a personal portfolio can serve as an effective platform to showcase individual identity, educational background, technical skills, and projects in a structured and visually appealing way.</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3" name="Google Shape;73;p2"/>
          <p:cNvGrpSpPr/>
          <p:nvPr/>
        </p:nvGrpSpPr>
        <p:grpSpPr>
          <a:xfrm>
            <a:off x="7448612" y="0"/>
            <a:ext cx="4743795" cy="6858466"/>
            <a:chOff x="7448612" y="0"/>
            <a:chExt cx="4743795" cy="6858466"/>
          </a:xfrm>
        </p:grpSpPr>
        <p:sp>
          <p:nvSpPr>
            <p:cNvPr id="74" name="Google Shape;74;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83" name="Google Shape;83;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91" name="Google Shape;91;p2"/>
          <p:cNvSpPr txBox="1"/>
          <p:nvPr/>
        </p:nvSpPr>
        <p:spPr>
          <a:xfrm>
            <a:off x="3429000" y="2182200"/>
            <a:ext cx="4019700" cy="297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3600">
                <a:latin typeface="Calibri"/>
                <a:ea typeface="Calibri"/>
                <a:cs typeface="Calibri"/>
                <a:sym typeface="Calibri"/>
              </a:rPr>
              <a:t>“Personal Digital Portfolio Website Showcasing Skills, Projects, and Career Ambitions”</a:t>
            </a:r>
            <a:endParaRPr i="0" sz="3600" u="none" cap="none" strike="noStrike">
              <a:solidFill>
                <a:srgbClr val="000000"/>
              </a:solidFill>
              <a:latin typeface="Calibri"/>
              <a:ea typeface="Calibri"/>
              <a:cs typeface="Calibri"/>
              <a:sym typeface="Calibri"/>
            </a:endParaRPr>
          </a:p>
        </p:txBody>
      </p:sp>
      <p:sp>
        <p:nvSpPr>
          <p:cNvPr id="92" name="Google Shape;92;p2"/>
          <p:cNvSpPr txBox="1"/>
          <p:nvPr>
            <p:ph type="title"/>
          </p:nvPr>
        </p:nvSpPr>
        <p:spPr>
          <a:xfrm>
            <a:off x="739775" y="829627"/>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TITLE</a:t>
            </a:r>
            <a:endParaRPr sz="42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3"/>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8" name="Google Shape;98;p3"/>
          <p:cNvGrpSpPr/>
          <p:nvPr/>
        </p:nvGrpSpPr>
        <p:grpSpPr>
          <a:xfrm>
            <a:off x="7448612" y="0"/>
            <a:ext cx="4743795" cy="6858466"/>
            <a:chOff x="7448612" y="0"/>
            <a:chExt cx="4743795" cy="6858466"/>
          </a:xfrm>
        </p:grpSpPr>
        <p:sp>
          <p:nvSpPr>
            <p:cNvPr id="99" name="Google Shape;9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8" name="Google Shape;10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3"/>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10" name="Google Shape;110;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3"/>
          <p:cNvGrpSpPr/>
          <p:nvPr/>
        </p:nvGrpSpPr>
        <p:grpSpPr>
          <a:xfrm>
            <a:off x="47625" y="3819523"/>
            <a:ext cx="4124325" cy="3009898"/>
            <a:chOff x="47625" y="3819523"/>
            <a:chExt cx="4124325" cy="3009898"/>
          </a:xfrm>
        </p:grpSpPr>
        <p:pic>
          <p:nvPicPr>
            <p:cNvPr id="114" name="Google Shape;11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3"/>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7" name="Google Shape;117;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8" name="Google Shape;118;p3"/>
          <p:cNvSpPr txBox="1"/>
          <p:nvPr/>
        </p:nvSpPr>
        <p:spPr>
          <a:xfrm>
            <a:off x="2509807" y="1041533"/>
            <a:ext cx="5029200" cy="48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Tools and Technologies</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Portfolio design and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Features and Functionality</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Screenshots</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Github Link</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4"/>
          <p:cNvGrpSpPr/>
          <p:nvPr/>
        </p:nvGrpSpPr>
        <p:grpSpPr>
          <a:xfrm>
            <a:off x="7991475" y="2933700"/>
            <a:ext cx="2762251" cy="3257550"/>
            <a:chOff x="7991475" y="2933700"/>
            <a:chExt cx="2762251" cy="3257550"/>
          </a:xfrm>
        </p:grpSpPr>
        <p:sp>
          <p:nvSpPr>
            <p:cNvPr id="124" name="Google Shape;12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7" name="Google Shape;127;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9" name="Google Shape;129;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1" name="Google Shape;131;p4"/>
          <p:cNvSpPr txBox="1"/>
          <p:nvPr/>
        </p:nvSpPr>
        <p:spPr>
          <a:xfrm>
            <a:off x="1156775" y="2490150"/>
            <a:ext cx="7482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In today’s digital era, students and professionals need an online presence to showcase their skills, education, and career goals. Traditional paper resumes are limited in reach and interactivity, while digital platforms provide greater visibility and engagement</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sp>
        <p:nvSpPr>
          <p:cNvPr id="142" name="Google Shape;142;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3" name="Google Shape;143;p5"/>
          <p:cNvSpPr txBox="1"/>
          <p:nvPr/>
        </p:nvSpPr>
        <p:spPr>
          <a:xfrm>
            <a:off x="3121446" y="4375082"/>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5"/>
          <p:cNvSpPr txBox="1"/>
          <p:nvPr/>
        </p:nvSpPr>
        <p:spPr>
          <a:xfrm>
            <a:off x="394775" y="6193449"/>
            <a:ext cx="101937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5"/>
          <p:cNvSpPr txBox="1"/>
          <p:nvPr/>
        </p:nvSpPr>
        <p:spPr>
          <a:xfrm>
            <a:off x="739775" y="1695450"/>
            <a:ext cx="83580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This project focuses on developing a digital portfolio website using HTML, CSS, and JavaScript. The portfolio serves as a personal platform to present the creator’s background, education, skills, projects, and career ambitions in an organized and professional manner. It is designed with a responsive layout to ensure accessibility across different devices and includes interactive elements for better user experience</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6"/>
          <p:cNvSpPr txBox="1"/>
          <p:nvPr>
            <p:ph type="title"/>
          </p:nvPr>
        </p:nvSpPr>
        <p:spPr>
          <a:xfrm>
            <a:off x="699450" y="304243"/>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4" name="Google Shape;15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6" name="Google Shape;156;p6"/>
          <p:cNvSpPr txBox="1"/>
          <p:nvPr/>
        </p:nvSpPr>
        <p:spPr>
          <a:xfrm>
            <a:off x="588000" y="1695450"/>
            <a:ext cx="110160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The end users of the digital portfolio include recruiters and employers, who can explore the creator’s skills, projects, and qualifications to evaluate suitability for job opportunities. It also benefits college faculty members, as they can assess academic growth and project work. The portfolio further helps in building professional connections, allowing peers and industry professionals to view and appreciate the creator’s abilities. Lastly, the creator themselves is an end user, as the portfolio acts as a personal branding platform to showcase achievements, skills, and career ambitions in the IT field.</a:t>
            </a:r>
            <a:endParaRPr sz="3000"/>
          </a:p>
          <a:p>
            <a:pPr indent="0" lvl="0" marL="0" rtl="0" algn="l">
              <a:spcBef>
                <a:spcPts val="0"/>
              </a:spcBef>
              <a:spcAft>
                <a:spcPts val="0"/>
              </a:spcAft>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65" name="Google Shape;165;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6" name="Google Shape;166;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7" name="Google Shape;167;p7"/>
          <p:cNvSpPr txBox="1"/>
          <p:nvPr/>
        </p:nvSpPr>
        <p:spPr>
          <a:xfrm>
            <a:off x="1087350" y="1725125"/>
            <a:ext cx="923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The digital portfolio was developed using HTML, CSS, and JavaScript. HTML was used to create the structure of the website, dividing it into sections such as About Me, Projects, Skills, and Contact. CSS was applied for styling and responsive web design, ensuring the portfolio looks professional and adapts to different screen sizes. JavaScript was used to add interactivity, including smooth scrolling and form handling in the contact section</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4" name="Google Shape;174;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75" name="Google Shape;175;p8"/>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rebuchet MS"/>
                <a:ea typeface="Trebuchet MS"/>
                <a:cs typeface="Trebuchet MS"/>
                <a:sym typeface="Trebuchet MS"/>
              </a:rPr>
              <a:t>POTFOLIO DESIGN AND LAYOUT</a:t>
            </a:r>
            <a:endParaRPr b="0" i="0" sz="4000" u="none" cap="none" strike="noStrike">
              <a:solidFill>
                <a:schemeClr val="dk1"/>
              </a:solidFill>
              <a:latin typeface="Trebuchet MS"/>
              <a:ea typeface="Trebuchet MS"/>
              <a:cs typeface="Trebuchet MS"/>
              <a:sym typeface="Trebuchet MS"/>
            </a:endParaRPr>
          </a:p>
        </p:txBody>
      </p:sp>
      <p:sp>
        <p:nvSpPr>
          <p:cNvPr id="176" name="Google Shape;176;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8"/>
          <p:cNvSpPr txBox="1"/>
          <p:nvPr/>
        </p:nvSpPr>
        <p:spPr>
          <a:xfrm>
            <a:off x="1896600" y="1093488"/>
            <a:ext cx="8398800" cy="576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Home/about me:Know more button to scroll to other sections</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Project: Recruiters or evaluators understand practical skills (html,css,java script)</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Skills: Grid and card layout</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Contact: Allow visitors to send message Responsive layout: Responsive web design</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FEATURES AND FUNCTIONALITY</a:t>
            </a:r>
            <a:endParaRPr/>
          </a:p>
        </p:txBody>
      </p:sp>
      <p:sp>
        <p:nvSpPr>
          <p:cNvPr id="183" name="Google Shape;183;p9"/>
          <p:cNvSpPr txBox="1"/>
          <p:nvPr/>
        </p:nvSpPr>
        <p:spPr>
          <a:xfrm>
            <a:off x="257050" y="1593900"/>
            <a:ext cx="100365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The digital portfolio includes key features such as an About Me section to introduce the creator, a Projects section to showcase practical work, a Skills section to highlight technical abilities, and a Contact section for communication. Its functionality is enhanced with smooth scrolling, an interactive contact form, and a section-wise layout for easy navigation. Additionally, the portfolio is fully responsive, ensuring it works seamlessly across desktops, tablets, and mobile devices.</a:t>
            </a:r>
            <a:endParaRPr sz="3000"/>
          </a:p>
          <a:p>
            <a:pPr indent="0" lvl="0" marL="0" rtl="0" algn="l">
              <a:spcBef>
                <a:spcPts val="0"/>
              </a:spcBef>
              <a:spcAft>
                <a:spcPts val="0"/>
              </a:spcAft>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