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a:solidFill>
                  <a:srgbClr val="FFFF00"/>
                </a:solidFill>
                <a:latin typeface="Times New Roman" panose="02020603050405020304" pitchFamily="18" charset="0"/>
                <a:cs typeface="Times New Roman" panose="02020603050405020304" pitchFamily="18" charset="0"/>
              </a:rPr>
              <a:t>Presented </a:t>
            </a:r>
            <a:r>
              <a:rPr lang="en-US" sz="2000" b="1" smtClean="0">
                <a:solidFill>
                  <a:srgbClr val="FFFF00"/>
                </a:solidFill>
                <a:latin typeface="Times New Roman" panose="02020603050405020304" pitchFamily="18" charset="0"/>
                <a:cs typeface="Times New Roman" panose="02020603050405020304" pitchFamily="18" charset="0"/>
              </a:rPr>
              <a:t>By:</a:t>
            </a:r>
            <a:endParaRPr lang="en-US" sz="2000" b="1" dirty="0">
              <a:solidFill>
                <a:srgbClr val="FFFF00"/>
              </a:solidFill>
              <a:latin typeface="Times New Roman" panose="02020603050405020304" pitchFamily="18" charset="0"/>
              <a:cs typeface="Times New Roman" panose="02020603050405020304" pitchFamily="18" charset="0"/>
            </a:endParaRPr>
          </a:p>
          <a:p>
            <a:pPr algn="ctr"/>
            <a:r>
              <a:rPr lang="en-US" sz="2000" b="1" dirty="0" err="1" smtClean="0">
                <a:solidFill>
                  <a:srgbClr val="FFFF00"/>
                </a:solidFill>
                <a:latin typeface="Times New Roman" panose="02020603050405020304" pitchFamily="18" charset="0"/>
                <a:cs typeface="Times New Roman" panose="02020603050405020304" pitchFamily="18" charset="0"/>
              </a:rPr>
              <a:t>R.Kaviya</a:t>
            </a:r>
            <a:r>
              <a:rPr lang="en-US" sz="2000" b="1" dirty="0" smtClean="0">
                <a:solidFill>
                  <a:srgbClr val="FFFF00"/>
                </a:solidFill>
                <a:latin typeface="Times New Roman" panose="02020603050405020304" pitchFamily="18" charset="0"/>
                <a:cs typeface="Times New Roman" panose="02020603050405020304" pitchFamily="18" charset="0"/>
              </a:rPr>
              <a:t> –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9162bd5b-4ed9-4da3-b376-05204580ba3f"/>
    <ds:schemaRef ds:uri="http://purl.org/dc/terms/"/>
    <ds:schemaRef ds:uri="http://schemas.microsoft.com/office/2006/documentManagement/types"/>
    <ds:schemaRef ds:uri="http://schemas.openxmlformats.org/package/2006/metadata/core-properties"/>
    <ds:schemaRef ds:uri="c0fa2617-96bd-425d-8578-e93563fe37c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