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040529"/>
            <a:ext cx="8610600" cy="2580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EGISTER NO: 3122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576C81D8F8E804BBEE9420E03D06916F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4978400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2024-09-14T03:03:00Z</dcterms:created>
  <dcterms:modified xsi:type="dcterms:W3CDTF">2024-09-20T06:40:31Z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50668ba85b12495ba407fb078a18c6d6</vt:lpwstr>
  </property>
</Properties>
</file>