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5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5.xml"/><Relationship Id="rId3" Type="http://schemas.openxmlformats.org/officeDocument/2006/relationships/presProps" Target="presProps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b07096639b2404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43b07096639b2404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3b07096639b2404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kaviya.r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0B94CC3AA0C90DD938B4F3921E93EB64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DEPARTMENT:ll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Artificial intelligence and mechine learning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Pioneer college/bharathiar   University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082425" y="2905291"/>
            <a:ext cx="9068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54" name="Google Shape;154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743200" y="2354700"/>
            <a:ext cx="66105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/>
              <a:t>: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Results.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: The sentiment analysis model achieved an accuracy of 85% on the test dataset.                                                                 Here are some screenshots of the results: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[Insert screenshot of results].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743075" y="1695450"/>
            <a:ext cx="6212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/>
              <a:t>: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In conclusion, the sentiment analysis model developed in this project can help businesses analyze customer feedback and make data-driven decisions. The model can be further improved by incorporating more features and training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/>
        </p:nvSpPr>
        <p:spPr>
          <a:xfrm flipH="1">
            <a:off x="715625" y="715825"/>
            <a:ext cx="43248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GitHup link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 rot="-206">
            <a:off x="1826740" y="2323169"/>
            <a:ext cx="49944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https://github.com/kaviya4514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1310650" y="2423168"/>
            <a:ext cx="10881360" cy="6858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Sentiment  Analysis of customer Reviews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1" name="Google Shape;41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5" name="Google Shape;55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6" name="Google Shape;56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35081" y="2876669"/>
            <a:ext cx="9471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9" name="Google Shape;119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1568200" y="1253225"/>
            <a:ext cx="49029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Customer Sentiment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today's digital age, customer reviews play a crucial role in shaping a brand's reputation. Analyzing customer sentiment can help businesses identify areas of improvement and make data-driven decision</a:t>
            </a:r>
            <a:endParaRPr b="1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2" name="Google Shape;7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1252725" y="2019300"/>
            <a:ext cx="5443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/>
              <a:t>: </a:t>
            </a:r>
            <a:r>
              <a:rPr lang="en-US" sz="2400"/>
              <a:t>Sentiment Analysis Project.        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2400"/>
              <a:t>: This project aims to develop a sentiment analysis model that can classify customer reviews as positive, negative, or neutral. The model will be trained on a dataset of customer reviews and will use machine learning algorithms to predict sentiment.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739201" y="2380950"/>
            <a:ext cx="54888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US"/>
              <a:t>: </a:t>
            </a:r>
            <a:r>
              <a:rPr lang="en-US" sz="3000"/>
              <a:t>Target Audience.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                     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3000"/>
              <a:t>: The target audience for this project is businesses that want to analyze customer feedback and improve their products or services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408375" y="1953143"/>
            <a:ext cx="2143200" cy="27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"/>
          <p:cNvSpPr txBox="1"/>
          <p:nvPr/>
        </p:nvSpPr>
        <p:spPr>
          <a:xfrm flipH="1" rot="-148">
            <a:off x="2819629" y="1695550"/>
            <a:ext cx="69912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Used.                        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following tools and technologies will be used for this project: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language: Python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library: scikit-learn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 library: NLTK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tool: Matplotlib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666875" y="1379750"/>
            <a:ext cx="78678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Design.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portfolio will include the following sections:                                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Project overview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Methodology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Results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Conclusion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0" y="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2486125" y="1770275"/>
            <a:ext cx="5476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Title</a:t>
            </a:r>
            <a:r>
              <a:rPr lang="en-US"/>
              <a:t>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Key Features.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The sentiment analysis model will have the following features: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Text preprocessing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Sentiment classification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Data visualization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