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istrator\AppData\Roaming\Microsoft\Excel\Employee_Dataset%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(version 1).xlsb]Sheet3!PivotTable1</c:name>
    <c:fmtId val="4"/>
  </c:pivotSource>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pivotFmt>
      <c:pivotFmt>
        <c:idx val="109"/>
      </c:pivotFmt>
      <c:pivotFmt>
        <c:idx val="110"/>
      </c:pivotFmt>
      <c:pivotFmt>
        <c:idx val="111"/>
      </c:pivotFmt>
      <c:pivotFmt>
        <c:idx val="112"/>
      </c:pivotFmt>
      <c:pivotFmt>
        <c:idx val="113"/>
      </c:pivotFmt>
      <c:pivotFmt>
        <c:idx val="114"/>
      </c:pivotFmt>
      <c:pivotFmt>
        <c:idx val="115"/>
      </c:pivotFmt>
      <c:pivotFmt>
        <c:idx val="116"/>
      </c:pivotFmt>
      <c:pivotFmt>
        <c:idx val="117"/>
      </c:pivotFmt>
      <c:pivotFmt>
        <c:idx val="118"/>
      </c:pivotFmt>
      <c:pivotFmt>
        <c:idx val="119"/>
      </c:pivotFmt>
      <c:pivotFmt>
        <c:idx val="120"/>
      </c:pivotFmt>
      <c:pivotFmt>
        <c:idx val="121"/>
      </c:pivotFmt>
      <c:pivotFmt>
        <c:idx val="122"/>
      </c:pivotFmt>
      <c:pivotFmt>
        <c:idx val="123"/>
      </c:pivotFmt>
      <c:pivotFmt>
        <c:idx val="124"/>
      </c:pivotFmt>
      <c:pivotFmt>
        <c:idx val="125"/>
      </c:pivotFmt>
      <c:pivotFmt>
        <c:idx val="126"/>
      </c:pivotFmt>
      <c:pivotFmt>
        <c:idx val="127"/>
      </c:pivotFmt>
      <c:pivotFmt>
        <c:idx val="128"/>
      </c:pivotFmt>
      <c:pivotFmt>
        <c:idx val="129"/>
      </c:pivotFmt>
      <c:pivotFmt>
        <c:idx val="130"/>
      </c:pivotFmt>
      <c:pivotFmt>
        <c:idx val="131"/>
      </c:pivotFmt>
      <c:pivotFmt>
        <c:idx val="132"/>
      </c:pivotFmt>
      <c:pivotFmt>
        <c:idx val="133"/>
      </c:pivotFmt>
      <c:pivotFmt>
        <c:idx val="134"/>
      </c:pivotFmt>
      <c:pivotFmt>
        <c:idx val="135"/>
      </c:pivotFmt>
      <c:pivotFmt>
        <c:idx val="136"/>
      </c:pivotFmt>
      <c:pivotFmt>
        <c:idx val="137"/>
      </c:pivotFmt>
      <c:pivotFmt>
        <c:idx val="138"/>
      </c:pivotFmt>
      <c:pivotFmt>
        <c:idx val="139"/>
      </c:pivotFmt>
      <c:pivotFmt>
        <c:idx val="140"/>
      </c:pivotFmt>
      <c:pivotFmt>
        <c:idx val="141"/>
      </c:pivotFmt>
      <c:pivotFmt>
        <c:idx val="142"/>
      </c:pivotFmt>
      <c:pivotFmt>
        <c:idx val="143"/>
      </c:pivotFmt>
      <c:pivotFmt>
        <c:idx val="144"/>
      </c:pivotFmt>
      <c:pivotFmt>
        <c:idx val="145"/>
      </c:pivotFmt>
      <c:pivotFmt>
        <c:idx val="146"/>
      </c:pivotFmt>
      <c:pivotFmt>
        <c:idx val="147"/>
      </c:pivotFmt>
      <c:pivotFmt>
        <c:idx val="148"/>
      </c:pivotFmt>
      <c:pivotFmt>
        <c:idx val="149"/>
      </c:pivotFmt>
      <c:pivotFmt>
        <c:idx val="150"/>
      </c:pivotFmt>
      <c:pivotFmt>
        <c:idx val="151"/>
      </c:pivotFmt>
      <c:pivotFmt>
        <c:idx val="152"/>
      </c:pivotFmt>
      <c:pivotFmt>
        <c:idx val="153"/>
      </c:pivotFmt>
      <c:pivotFmt>
        <c:idx val="154"/>
      </c:pivotFmt>
      <c:pivotFmt>
        <c:idx val="155"/>
      </c:pivotFmt>
      <c:pivotFmt>
        <c:idx val="156"/>
      </c:pivotFmt>
      <c:pivotFmt>
        <c:idx val="157"/>
      </c:pivotFmt>
      <c:pivotFmt>
        <c:idx val="158"/>
      </c:pivotFmt>
      <c:pivotFmt>
        <c:idx val="159"/>
      </c:pivotFmt>
      <c:pivotFmt>
        <c:idx val="160"/>
      </c:pivotFmt>
      <c:pivotFmt>
        <c:idx val="161"/>
      </c:pivotFmt>
      <c:pivotFmt>
        <c:idx val="162"/>
      </c:pivotFmt>
      <c:pivotFmt>
        <c:idx val="163"/>
      </c:pivotFmt>
      <c:pivotFmt>
        <c:idx val="164"/>
      </c:pivotFmt>
      <c:pivotFmt>
        <c:idx val="165"/>
      </c:pivotFmt>
      <c:pivotFmt>
        <c:idx val="166"/>
      </c:pivotFmt>
      <c:pivotFmt>
        <c:idx val="167"/>
      </c:pivotFmt>
      <c:pivotFmt>
        <c:idx val="168"/>
      </c:pivotFmt>
      <c:pivotFmt>
        <c:idx val="169"/>
      </c:pivotFmt>
      <c:pivotFmt>
        <c:idx val="170"/>
      </c:pivotFmt>
      <c:pivotFmt>
        <c:idx val="171"/>
      </c:pivotFmt>
      <c:pivotFmt>
        <c:idx val="172"/>
      </c:pivotFmt>
      <c:pivotFmt>
        <c:idx val="173"/>
      </c:pivotFmt>
      <c:pivotFmt>
        <c:idx val="174"/>
      </c:pivotFmt>
      <c:pivotFmt>
        <c:idx val="175"/>
      </c:pivotFmt>
      <c:pivotFmt>
        <c:idx val="176"/>
      </c:pivotFmt>
      <c:pivotFmt>
        <c:idx val="177"/>
      </c:pivotFmt>
      <c:pivotFmt>
        <c:idx val="178"/>
      </c:pivotFmt>
      <c:pivotFmt>
        <c:idx val="179"/>
      </c:pivotFmt>
      <c:pivotFmt>
        <c:idx val="180"/>
      </c:pivotFmt>
      <c:pivotFmt>
        <c:idx val="181"/>
      </c:pivotFmt>
      <c:pivotFmt>
        <c:idx val="182"/>
      </c:pivotFmt>
      <c:pivotFmt>
        <c:idx val="183"/>
      </c:pivotFmt>
      <c:pivotFmt>
        <c:idx val="184"/>
      </c:pivotFmt>
      <c:pivotFmt>
        <c:idx val="185"/>
      </c:pivotFmt>
      <c:pivotFmt>
        <c:idx val="186"/>
      </c:pivotFmt>
      <c:pivotFmt>
        <c:idx val="187"/>
      </c:pivotFmt>
      <c:pivotFmt>
        <c:idx val="188"/>
      </c:pivotFmt>
      <c:pivotFmt>
        <c:idx val="189"/>
      </c:pivotFmt>
      <c:pivotFmt>
        <c:idx val="190"/>
      </c:pivotFmt>
      <c:pivotFmt>
        <c:idx val="191"/>
      </c:pivotFmt>
      <c:pivotFmt>
        <c:idx val="192"/>
      </c:pivotFmt>
      <c:pivotFmt>
        <c:idx val="193"/>
      </c:pivotFmt>
      <c:pivotFmt>
        <c:idx val="194"/>
      </c:pivotFmt>
      <c:pivotFmt>
        <c:idx val="195"/>
      </c:pivotFmt>
      <c:pivotFmt>
        <c:idx val="196"/>
      </c:pivotFmt>
      <c:pivotFmt>
        <c:idx val="197"/>
      </c:pivotFmt>
      <c:pivotFmt>
        <c:idx val="198"/>
      </c:pivotFmt>
      <c:pivotFmt>
        <c:idx val="199"/>
      </c:pivotFmt>
      <c:pivotFmt>
        <c:idx val="200"/>
      </c:pivotFmt>
      <c:pivotFmt>
        <c:idx val="201"/>
      </c:pivotFmt>
      <c:pivotFmt>
        <c:idx val="202"/>
      </c:pivotFmt>
      <c:pivotFmt>
        <c:idx val="203"/>
      </c:pivotFmt>
      <c:pivotFmt>
        <c:idx val="204"/>
      </c:pivotFmt>
      <c:pivotFmt>
        <c:idx val="205"/>
      </c:pivotFmt>
      <c:pivotFmt>
        <c:idx val="206"/>
      </c:pivotFmt>
      <c:pivotFmt>
        <c:idx val="207"/>
      </c:pivotFmt>
      <c:pivotFmt>
        <c:idx val="208"/>
      </c:pivotFmt>
      <c:pivotFmt>
        <c:idx val="209"/>
      </c:pivotFmt>
      <c:pivotFmt>
        <c:idx val="210"/>
      </c:pivotFmt>
      <c:pivotFmt>
        <c:idx val="211"/>
      </c:pivotFmt>
      <c:pivotFmt>
        <c:idx val="212"/>
      </c:pivotFmt>
      <c:pivotFmt>
        <c:idx val="213"/>
      </c:pivotFmt>
      <c:pivotFmt>
        <c:idx val="214"/>
      </c:pivotFmt>
      <c:pivotFmt>
        <c:idx val="215"/>
      </c:pivotFmt>
      <c:pivotFmt>
        <c:idx val="216"/>
      </c:pivotFmt>
      <c:pivotFmt>
        <c:idx val="217"/>
      </c:pivotFmt>
      <c:pivotFmt>
        <c:idx val="218"/>
      </c:pivotFmt>
      <c:pivotFmt>
        <c:idx val="219"/>
      </c:pivotFmt>
      <c:pivotFmt>
        <c:idx val="220"/>
      </c:pivotFmt>
      <c:pivotFmt>
        <c:idx val="221"/>
      </c:pivotFmt>
      <c:pivotFmt>
        <c:idx val="222"/>
      </c:pivotFmt>
      <c:pivotFmt>
        <c:idx val="223"/>
      </c:pivotFmt>
      <c:pivotFmt>
        <c:idx val="224"/>
      </c:pivotFmt>
      <c:pivotFmt>
        <c:idx val="225"/>
      </c:pivotFmt>
      <c:pivotFmt>
        <c:idx val="226"/>
      </c:pivotFmt>
      <c:pivotFmt>
        <c:idx val="227"/>
      </c:pivotFmt>
      <c:pivotFmt>
        <c:idx val="228"/>
      </c:pivotFmt>
      <c:pivotFmt>
        <c:idx val="229"/>
      </c:pivotFmt>
      <c:pivotFmt>
        <c:idx val="230"/>
      </c:pivotFmt>
      <c:pivotFmt>
        <c:idx val="231"/>
      </c:pivotFmt>
      <c:pivotFmt>
        <c:idx val="232"/>
      </c:pivotFmt>
      <c:pivotFmt>
        <c:idx val="233"/>
      </c:pivotFmt>
      <c:pivotFmt>
        <c:idx val="234"/>
      </c:pivotFmt>
      <c:pivotFmt>
        <c:idx val="235"/>
      </c:pivotFmt>
      <c:pivotFmt>
        <c:idx val="236"/>
      </c:pivotFmt>
      <c:pivotFmt>
        <c:idx val="237"/>
      </c:pivotFmt>
      <c:pivotFmt>
        <c:idx val="238"/>
      </c:pivotFmt>
      <c:pivotFmt>
        <c:idx val="239"/>
      </c:pivotFmt>
      <c:pivotFmt>
        <c:idx val="240"/>
      </c:pivotFmt>
      <c:pivotFmt>
        <c:idx val="241"/>
      </c:pivotFmt>
      <c:pivotFmt>
        <c:idx val="242"/>
      </c:pivotFmt>
      <c:pivotFmt>
        <c:idx val="243"/>
      </c:pivotFmt>
      <c:pivotFmt>
        <c:idx val="244"/>
      </c:pivotFmt>
      <c:pivotFmt>
        <c:idx val="245"/>
      </c:pivotFmt>
      <c:pivotFmt>
        <c:idx val="246"/>
      </c:pivotFmt>
      <c:pivotFmt>
        <c:idx val="247"/>
      </c:pivotFmt>
      <c:pivotFmt>
        <c:idx val="248"/>
      </c:pivotFmt>
      <c:pivotFmt>
        <c:idx val="249"/>
      </c:pivotFmt>
      <c:pivotFmt>
        <c:idx val="250"/>
      </c:pivotFmt>
      <c:pivotFmt>
        <c:idx val="251"/>
      </c:pivotFmt>
      <c:pivotFmt>
        <c:idx val="252"/>
      </c:pivotFmt>
      <c:pivotFmt>
        <c:idx val="253"/>
      </c:pivotFmt>
      <c:pivotFmt>
        <c:idx val="254"/>
      </c:pivotFmt>
      <c:pivotFmt>
        <c:idx val="255"/>
      </c:pivotFmt>
      <c:pivotFmt>
        <c:idx val="256"/>
      </c:pivotFmt>
      <c:pivotFmt>
        <c:idx val="257"/>
      </c:pivotFmt>
      <c:pivotFmt>
        <c:idx val="258"/>
      </c:pivotFmt>
      <c:pivotFmt>
        <c:idx val="259"/>
      </c:pivotFmt>
      <c:pivotFmt>
        <c:idx val="260"/>
      </c:pivotFmt>
      <c:pivotFmt>
        <c:idx val="261"/>
      </c:pivotFmt>
      <c:pivotFmt>
        <c:idx val="262"/>
      </c:pivotFmt>
      <c:pivotFmt>
        <c:idx val="263"/>
      </c:pivotFmt>
      <c:pivotFmt>
        <c:idx val="264"/>
      </c:pivotFmt>
      <c:pivotFmt>
        <c:idx val="265"/>
      </c:pivotFmt>
      <c:pivotFmt>
        <c:idx val="266"/>
      </c:pivotFmt>
      <c:pivotFmt>
        <c:idx val="267"/>
      </c:pivotFmt>
      <c:pivotFmt>
        <c:idx val="268"/>
      </c:pivotFmt>
      <c:pivotFmt>
        <c:idx val="269"/>
      </c:pivotFmt>
      <c:pivotFmt>
        <c:idx val="270"/>
      </c:pivotFmt>
      <c:pivotFmt>
        <c:idx val="271"/>
      </c:pivotFmt>
      <c:pivotFmt>
        <c:idx val="272"/>
      </c:pivotFmt>
      <c:pivotFmt>
        <c:idx val="273"/>
      </c:pivotFmt>
      <c:pivotFmt>
        <c:idx val="274"/>
      </c:pivotFmt>
      <c:pivotFmt>
        <c:idx val="275"/>
      </c:pivotFmt>
      <c:pivotFmt>
        <c:idx val="276"/>
      </c:pivotFmt>
      <c:pivotFmt>
        <c:idx val="277"/>
      </c:pivotFmt>
      <c:pivotFmt>
        <c:idx val="278"/>
      </c:pivotFmt>
      <c:pivotFmt>
        <c:idx val="279"/>
      </c:pivotFmt>
      <c:pivotFmt>
        <c:idx val="280"/>
      </c:pivotFmt>
      <c:pivotFmt>
        <c:idx val="281"/>
      </c:pivotFmt>
      <c:pivotFmt>
        <c:idx val="282"/>
      </c:pivotFmt>
      <c:pivotFmt>
        <c:idx val="283"/>
      </c:pivotFmt>
      <c:pivotFmt>
        <c:idx val="284"/>
      </c:pivotFmt>
      <c:pivotFmt>
        <c:idx val="285"/>
      </c:pivotFmt>
      <c:pivotFmt>
        <c:idx val="286"/>
      </c:pivotFmt>
      <c:pivotFmt>
        <c:idx val="287"/>
      </c:pivotFmt>
      <c:pivotFmt>
        <c:idx val="288"/>
      </c:pivotFmt>
      <c:pivotFmt>
        <c:idx val="289"/>
      </c:pivotFmt>
      <c:pivotFmt>
        <c:idx val="290"/>
      </c:pivotFmt>
      <c:pivotFmt>
        <c:idx val="291"/>
      </c:pivotFmt>
      <c:pivotFmt>
        <c:idx val="292"/>
      </c:pivotFmt>
      <c:pivotFmt>
        <c:idx val="293"/>
      </c:pivotFmt>
      <c:pivotFmt>
        <c:idx val="294"/>
      </c:pivotFmt>
      <c:pivotFmt>
        <c:idx val="295"/>
      </c:pivotFmt>
      <c:pivotFmt>
        <c:idx val="296"/>
      </c:pivotFmt>
      <c:pivotFmt>
        <c:idx val="297"/>
      </c:pivotFmt>
      <c:pivotFmt>
        <c:idx val="298"/>
      </c:pivotFmt>
      <c:pivotFmt>
        <c:idx val="299"/>
      </c:pivotFmt>
      <c:pivotFmt>
        <c:idx val="300"/>
      </c:pivotFmt>
      <c:pivotFmt>
        <c:idx val="301"/>
      </c:pivotFmt>
      <c:pivotFmt>
        <c:idx val="302"/>
      </c:pivotFmt>
      <c:pivotFmt>
        <c:idx val="303"/>
      </c:pivotFmt>
      <c:pivotFmt>
        <c:idx val="304"/>
      </c:pivotFmt>
      <c:pivotFmt>
        <c:idx val="305"/>
      </c:pivotFmt>
      <c:pivotFmt>
        <c:idx val="306"/>
      </c:pivotFmt>
      <c:pivotFmt>
        <c:idx val="307"/>
      </c:pivotFmt>
      <c:pivotFmt>
        <c:idx val="308"/>
      </c:pivotFmt>
      <c:pivotFmt>
        <c:idx val="309"/>
      </c:pivotFmt>
      <c:pivotFmt>
        <c:idx val="310"/>
      </c:pivotFmt>
      <c:pivotFmt>
        <c:idx val="311"/>
      </c:pivotFmt>
      <c:pivotFmt>
        <c:idx val="312"/>
      </c:pivotFmt>
      <c:pivotFmt>
        <c:idx val="313"/>
      </c:pivotFmt>
      <c:pivotFmt>
        <c:idx val="314"/>
      </c:pivotFmt>
      <c:pivotFmt>
        <c:idx val="315"/>
      </c:pivotFmt>
      <c:pivotFmt>
        <c:idx val="316"/>
      </c:pivotFmt>
      <c:pivotFmt>
        <c:idx val="317"/>
      </c:pivotFmt>
      <c:pivotFmt>
        <c:idx val="318"/>
      </c:pivotFmt>
      <c:pivotFmt>
        <c:idx val="319"/>
      </c:pivotFmt>
      <c:pivotFmt>
        <c:idx val="320"/>
      </c:pivotFmt>
      <c:pivotFmt>
        <c:idx val="321"/>
      </c:pivotFmt>
      <c:pivotFmt>
        <c:idx val="322"/>
      </c:pivotFmt>
      <c:pivotFmt>
        <c:idx val="323"/>
      </c:pivotFmt>
      <c:pivotFmt>
        <c:idx val="324"/>
      </c:pivotFmt>
      <c:pivotFmt>
        <c:idx val="325"/>
      </c:pivotFmt>
      <c:pivotFmt>
        <c:idx val="326"/>
      </c:pivotFmt>
      <c:pivotFmt>
        <c:idx val="327"/>
      </c:pivotFmt>
      <c:pivotFmt>
        <c:idx val="328"/>
      </c:pivotFmt>
      <c:pivotFmt>
        <c:idx val="329"/>
      </c:pivotFmt>
      <c:pivotFmt>
        <c:idx val="330"/>
      </c:pivotFmt>
      <c:pivotFmt>
        <c:idx val="331"/>
      </c:pivotFmt>
      <c:pivotFmt>
        <c:idx val="332"/>
      </c:pivotFmt>
      <c:pivotFmt>
        <c:idx val="333"/>
      </c:pivotFmt>
      <c:pivotFmt>
        <c:idx val="334"/>
      </c:pivotFmt>
      <c:pivotFmt>
        <c:idx val="335"/>
      </c:pivotFmt>
      <c:pivotFmt>
        <c:idx val="336"/>
      </c:pivotFmt>
      <c:pivotFmt>
        <c:idx val="337"/>
      </c:pivotFmt>
      <c:pivotFmt>
        <c:idx val="338"/>
      </c:pivotFmt>
      <c:pivotFmt>
        <c:idx val="339"/>
      </c:pivotFmt>
      <c:pivotFmt>
        <c:idx val="340"/>
      </c:pivotFmt>
      <c:pivotFmt>
        <c:idx val="341"/>
      </c:pivotFmt>
      <c:pivotFmt>
        <c:idx val="342"/>
      </c:pivotFmt>
      <c:pivotFmt>
        <c:idx val="343"/>
      </c:pivotFmt>
      <c:pivotFmt>
        <c:idx val="344"/>
      </c:pivotFmt>
      <c:pivotFmt>
        <c:idx val="345"/>
      </c:pivotFmt>
      <c:pivotFmt>
        <c:idx val="346"/>
      </c:pivotFmt>
      <c:pivotFmt>
        <c:idx val="347"/>
      </c:pivotFmt>
      <c:pivotFmt>
        <c:idx val="348"/>
      </c:pivotFmt>
      <c:pivotFmt>
        <c:idx val="349"/>
      </c:pivotFmt>
      <c:pivotFmt>
        <c:idx val="350"/>
      </c:pivotFmt>
      <c:pivotFmt>
        <c:idx val="351"/>
      </c:pivotFmt>
      <c:pivotFmt>
        <c:idx val="352"/>
      </c:pivotFmt>
      <c:pivotFmt>
        <c:idx val="353"/>
      </c:pivotFmt>
      <c:pivotFmt>
        <c:idx val="354"/>
      </c:pivotFmt>
      <c:pivotFmt>
        <c:idx val="355"/>
      </c:pivotFmt>
      <c:pivotFmt>
        <c:idx val="356"/>
      </c:pivotFmt>
      <c:pivotFmt>
        <c:idx val="357"/>
      </c:pivotFmt>
      <c:pivotFmt>
        <c:idx val="358"/>
      </c:pivotFmt>
      <c:pivotFmt>
        <c:idx val="359"/>
      </c:pivotFmt>
      <c:pivotFmt>
        <c:idx val="360"/>
      </c:pivotFmt>
      <c:pivotFmt>
        <c:idx val="361"/>
      </c:pivotFmt>
      <c:pivotFmt>
        <c:idx val="362"/>
      </c:pivotFmt>
      <c:pivotFmt>
        <c:idx val="363"/>
      </c:pivotFmt>
      <c:pivotFmt>
        <c:idx val="364"/>
      </c:pivotFmt>
      <c:pivotFmt>
        <c:idx val="365"/>
      </c:pivotFmt>
      <c:pivotFmt>
        <c:idx val="366"/>
      </c:pivotFmt>
      <c:pivotFmt>
        <c:idx val="367"/>
      </c:pivotFmt>
      <c:pivotFmt>
        <c:idx val="368"/>
      </c:pivotFmt>
      <c:pivotFmt>
        <c:idx val="369"/>
      </c:pivotFmt>
      <c:pivotFmt>
        <c:idx val="370"/>
      </c:pivotFmt>
      <c:pivotFmt>
        <c:idx val="371"/>
      </c:pivotFmt>
      <c:pivotFmt>
        <c:idx val="372"/>
      </c:pivotFmt>
      <c:pivotFmt>
        <c:idx val="373"/>
      </c:pivotFmt>
      <c:pivotFmt>
        <c:idx val="374"/>
      </c:pivotFmt>
      <c:pivotFmt>
        <c:idx val="375"/>
      </c:pivotFmt>
      <c:pivotFmt>
        <c:idx val="376"/>
      </c:pivotFmt>
      <c:pivotFmt>
        <c:idx val="377"/>
      </c:pivotFmt>
      <c:pivotFmt>
        <c:idx val="378"/>
      </c:pivotFmt>
      <c:pivotFmt>
        <c:idx val="379"/>
      </c:pivotFmt>
      <c:pivotFmt>
        <c:idx val="380"/>
      </c:pivotFmt>
      <c:pivotFmt>
        <c:idx val="381"/>
      </c:pivotFmt>
      <c:pivotFmt>
        <c:idx val="382"/>
      </c:pivotFmt>
      <c:pivotFmt>
        <c:idx val="383"/>
      </c:pivotFmt>
      <c:pivotFmt>
        <c:idx val="384"/>
      </c:pivotFmt>
      <c:pivotFmt>
        <c:idx val="385"/>
      </c:pivotFmt>
      <c:pivotFmt>
        <c:idx val="386"/>
      </c:pivotFmt>
      <c:pivotFmt>
        <c:idx val="387"/>
      </c:pivotFmt>
      <c:pivotFmt>
        <c:idx val="388"/>
      </c:pivotFmt>
      <c:pivotFmt>
        <c:idx val="389"/>
      </c:pivotFmt>
      <c:pivotFmt>
        <c:idx val="390"/>
      </c:pivotFmt>
      <c:pivotFmt>
        <c:idx val="391"/>
      </c:pivotFmt>
      <c:pivotFmt>
        <c:idx val="392"/>
      </c:pivotFmt>
      <c:pivotFmt>
        <c:idx val="393"/>
      </c:pivotFmt>
      <c:pivotFmt>
        <c:idx val="394"/>
      </c:pivotFmt>
      <c:pivotFmt>
        <c:idx val="395"/>
      </c:pivotFmt>
      <c:pivotFmt>
        <c:idx val="396"/>
      </c:pivotFmt>
      <c:pivotFmt>
        <c:idx val="397"/>
      </c:pivotFmt>
      <c:pivotFmt>
        <c:idx val="398"/>
      </c:pivotFmt>
      <c:pivotFmt>
        <c:idx val="399"/>
      </c:pivotFmt>
      <c:pivotFmt>
        <c:idx val="400"/>
      </c:pivotFmt>
      <c:pivotFmt>
        <c:idx val="401"/>
      </c:pivotFmt>
      <c:pivotFmt>
        <c:idx val="402"/>
      </c:pivotFmt>
      <c:pivotFmt>
        <c:idx val="403"/>
      </c:pivotFmt>
      <c:pivotFmt>
        <c:idx val="404"/>
      </c:pivotFmt>
      <c:pivotFmt>
        <c:idx val="405"/>
      </c:pivotFmt>
      <c:pivotFmt>
        <c:idx val="406"/>
      </c:pivotFmt>
      <c:pivotFmt>
        <c:idx val="407"/>
      </c:pivotFmt>
      <c:pivotFmt>
        <c:idx val="408"/>
      </c:pivotFmt>
      <c:pivotFmt>
        <c:idx val="409"/>
      </c:pivotFmt>
      <c:pivotFmt>
        <c:idx val="410"/>
      </c:pivotFmt>
      <c:pivotFmt>
        <c:idx val="411"/>
      </c:pivotFmt>
      <c:pivotFmt>
        <c:idx val="412"/>
      </c:pivotFmt>
      <c:pivotFmt>
        <c:idx val="413"/>
      </c:pivotFmt>
      <c:pivotFmt>
        <c:idx val="414"/>
      </c:pivotFmt>
      <c:pivotFmt>
        <c:idx val="415"/>
      </c:pivotFmt>
      <c:pivotFmt>
        <c:idx val="416"/>
      </c:pivotFmt>
      <c:pivotFmt>
        <c:idx val="417"/>
      </c:pivotFmt>
      <c:pivotFmt>
        <c:idx val="418"/>
      </c:pivotFmt>
      <c:pivotFmt>
        <c:idx val="419"/>
      </c:pivotFmt>
      <c:pivotFmt>
        <c:idx val="420"/>
      </c:pivotFmt>
      <c:pivotFmt>
        <c:idx val="421"/>
      </c:pivotFmt>
      <c:pivotFmt>
        <c:idx val="422"/>
      </c:pivotFmt>
      <c:pivotFmt>
        <c:idx val="423"/>
      </c:pivotFmt>
      <c:pivotFmt>
        <c:idx val="424"/>
      </c:pivotFmt>
      <c:pivotFmt>
        <c:idx val="425"/>
      </c:pivotFmt>
      <c:pivotFmt>
        <c:idx val="426"/>
      </c:pivotFmt>
      <c:pivotFmt>
        <c:idx val="427"/>
      </c:pivotFmt>
      <c:pivotFmt>
        <c:idx val="428"/>
      </c:pivotFmt>
      <c:pivotFmt>
        <c:idx val="429"/>
      </c:pivotFmt>
      <c:pivotFmt>
        <c:idx val="430"/>
      </c:pivotFmt>
      <c:pivotFmt>
        <c:idx val="431"/>
      </c:pivotFmt>
      <c:pivotFmt>
        <c:idx val="432"/>
      </c:pivotFmt>
      <c:pivotFmt>
        <c:idx val="433"/>
      </c:pivotFmt>
      <c:pivotFmt>
        <c:idx val="434"/>
      </c:pivotFmt>
      <c:pivotFmt>
        <c:idx val="435"/>
      </c:pivotFmt>
      <c:pivotFmt>
        <c:idx val="436"/>
      </c:pivotFmt>
      <c:pivotFmt>
        <c:idx val="437"/>
      </c:pivotFmt>
      <c:pivotFmt>
        <c:idx val="438"/>
      </c:pivotFmt>
      <c:pivotFmt>
        <c:idx val="439"/>
      </c:pivotFmt>
      <c:pivotFmt>
        <c:idx val="440"/>
      </c:pivotFmt>
      <c:pivotFmt>
        <c:idx val="441"/>
      </c:pivotFmt>
      <c:pivotFmt>
        <c:idx val="442"/>
      </c:pivotFmt>
      <c:pivotFmt>
        <c:idx val="443"/>
      </c:pivotFmt>
      <c:pivotFmt>
        <c:idx val="444"/>
      </c:pivotFmt>
      <c:pivotFmt>
        <c:idx val="445"/>
      </c:pivotFmt>
      <c:pivotFmt>
        <c:idx val="446"/>
      </c:pivotFmt>
      <c:pivotFmt>
        <c:idx val="447"/>
      </c:pivotFmt>
      <c:pivotFmt>
        <c:idx val="448"/>
      </c:pivotFmt>
      <c:pivotFmt>
        <c:idx val="449"/>
      </c:pivotFmt>
      <c:pivotFmt>
        <c:idx val="450"/>
      </c:pivotFmt>
      <c:pivotFmt>
        <c:idx val="451"/>
      </c:pivotFmt>
      <c:pivotFmt>
        <c:idx val="452"/>
      </c:pivotFmt>
      <c:pivotFmt>
        <c:idx val="453"/>
      </c:pivotFmt>
      <c:pivotFmt>
        <c:idx val="454"/>
      </c:pivotFmt>
      <c:pivotFmt>
        <c:idx val="455"/>
      </c:pivotFmt>
      <c:pivotFmt>
        <c:idx val="456"/>
      </c:pivotFmt>
      <c:pivotFmt>
        <c:idx val="457"/>
      </c:pivotFmt>
      <c:pivotFmt>
        <c:idx val="458"/>
      </c:pivotFmt>
      <c:pivotFmt>
        <c:idx val="459"/>
      </c:pivotFmt>
      <c:pivotFmt>
        <c:idx val="460"/>
      </c:pivotFmt>
      <c:pivotFmt>
        <c:idx val="461"/>
      </c:pivotFmt>
      <c:pivotFmt>
        <c:idx val="462"/>
      </c:pivotFmt>
      <c:pivotFmt>
        <c:idx val="463"/>
      </c:pivotFmt>
      <c:pivotFmt>
        <c:idx val="464"/>
      </c:pivotFmt>
      <c:pivotFmt>
        <c:idx val="465"/>
      </c:pivotFmt>
      <c:pivotFmt>
        <c:idx val="466"/>
      </c:pivotFmt>
      <c:pivotFmt>
        <c:idx val="467"/>
      </c:pivotFmt>
      <c:pivotFmt>
        <c:idx val="468"/>
      </c:pivotFmt>
      <c:pivotFmt>
        <c:idx val="469"/>
      </c:pivotFmt>
      <c:pivotFmt>
        <c:idx val="470"/>
      </c:pivotFmt>
      <c:pivotFmt>
        <c:idx val="471"/>
      </c:pivotFmt>
      <c:pivotFmt>
        <c:idx val="472"/>
      </c:pivotFmt>
      <c:pivotFmt>
        <c:idx val="473"/>
      </c:pivotFmt>
      <c:pivotFmt>
        <c:idx val="474"/>
      </c:pivotFmt>
      <c:pivotFmt>
        <c:idx val="475"/>
      </c:pivotFmt>
      <c:pivotFmt>
        <c:idx val="476"/>
      </c:pivotFmt>
      <c:pivotFmt>
        <c:idx val="477"/>
      </c:pivotFmt>
      <c:pivotFmt>
        <c:idx val="478"/>
      </c:pivotFmt>
      <c:pivotFmt>
        <c:idx val="479"/>
      </c:pivotFmt>
      <c:pivotFmt>
        <c:idx val="480"/>
      </c:pivotFmt>
      <c:pivotFmt>
        <c:idx val="481"/>
      </c:pivotFmt>
      <c:pivotFmt>
        <c:idx val="482"/>
      </c:pivotFmt>
      <c:pivotFmt>
        <c:idx val="483"/>
      </c:pivotFmt>
      <c:pivotFmt>
        <c:idx val="484"/>
      </c:pivotFmt>
      <c:pivotFmt>
        <c:idx val="485"/>
      </c:pivotFmt>
      <c:pivotFmt>
        <c:idx val="486"/>
      </c:pivotFmt>
      <c:pivotFmt>
        <c:idx val="487"/>
      </c:pivotFmt>
      <c:pivotFmt>
        <c:idx val="488"/>
      </c:pivotFmt>
      <c:pivotFmt>
        <c:idx val="489"/>
      </c:pivotFmt>
      <c:pivotFmt>
        <c:idx val="490"/>
      </c:pivotFmt>
      <c:pivotFmt>
        <c:idx val="491"/>
      </c:pivotFmt>
      <c:pivotFmt>
        <c:idx val="492"/>
      </c:pivotFmt>
      <c:pivotFmt>
        <c:idx val="493"/>
      </c:pivotFmt>
      <c:pivotFmt>
        <c:idx val="494"/>
      </c:pivotFmt>
      <c:pivotFmt>
        <c:idx val="495"/>
      </c:pivotFmt>
      <c:pivotFmt>
        <c:idx val="496"/>
      </c:pivotFmt>
      <c:pivotFmt>
        <c:idx val="497"/>
      </c:pivotFmt>
      <c:pivotFmt>
        <c:idx val="498"/>
      </c:pivotFmt>
      <c:pivotFmt>
        <c:idx val="499"/>
      </c:pivotFmt>
      <c:pivotFmt>
        <c:idx val="500"/>
      </c:pivotFmt>
      <c:pivotFmt>
        <c:idx val="501"/>
      </c:pivotFmt>
      <c:pivotFmt>
        <c:idx val="502"/>
      </c:pivotFmt>
      <c:pivotFmt>
        <c:idx val="503"/>
      </c:pivotFmt>
      <c:pivotFmt>
        <c:idx val="504"/>
      </c:pivotFmt>
      <c:pivotFmt>
        <c:idx val="505"/>
      </c:pivotFmt>
      <c:pivotFmt>
        <c:idx val="506"/>
      </c:pivotFmt>
      <c:pivotFmt>
        <c:idx val="507"/>
      </c:pivotFmt>
      <c:pivotFmt>
        <c:idx val="508"/>
      </c:pivotFmt>
      <c:pivotFmt>
        <c:idx val="509"/>
      </c:pivotFmt>
      <c:pivotFmt>
        <c:idx val="510"/>
      </c:pivotFmt>
      <c:pivotFmt>
        <c:idx val="511"/>
      </c:pivotFmt>
      <c:pivotFmt>
        <c:idx val="512"/>
      </c:pivotFmt>
      <c:pivotFmt>
        <c:idx val="513"/>
      </c:pivotFmt>
      <c:pivotFmt>
        <c:idx val="514"/>
      </c:pivotFmt>
      <c:pivotFmt>
        <c:idx val="515"/>
      </c:pivotFmt>
      <c:pivotFmt>
        <c:idx val="516"/>
      </c:pivotFmt>
      <c:pivotFmt>
        <c:idx val="517"/>
      </c:pivotFmt>
      <c:pivotFmt>
        <c:idx val="518"/>
      </c:pivotFmt>
      <c:pivotFmt>
        <c:idx val="519"/>
      </c:pivotFmt>
      <c:pivotFmt>
        <c:idx val="520"/>
      </c:pivotFmt>
      <c:pivotFmt>
        <c:idx val="521"/>
      </c:pivotFmt>
      <c:pivotFmt>
        <c:idx val="522"/>
      </c:pivotFmt>
      <c:pivotFmt>
        <c:idx val="523"/>
      </c:pivotFmt>
      <c:pivotFmt>
        <c:idx val="524"/>
      </c:pivotFmt>
      <c:pivotFmt>
        <c:idx val="525"/>
      </c:pivotFmt>
      <c:pivotFmt>
        <c:idx val="526"/>
      </c:pivotFmt>
      <c:pivotFmt>
        <c:idx val="527"/>
      </c:pivotFmt>
      <c:pivotFmt>
        <c:idx val="528"/>
      </c:pivotFmt>
      <c:pivotFmt>
        <c:idx val="529"/>
      </c:pivotFmt>
      <c:pivotFmt>
        <c:idx val="530"/>
      </c:pivotFmt>
      <c:pivotFmt>
        <c:idx val="531"/>
      </c:pivotFmt>
      <c:pivotFmt>
        <c:idx val="532"/>
      </c:pivotFmt>
      <c:pivotFmt>
        <c:idx val="533"/>
      </c:pivotFmt>
      <c:pivotFmt>
        <c:idx val="534"/>
      </c:pivotFmt>
      <c:pivotFmt>
        <c:idx val="535"/>
      </c:pivotFmt>
      <c:pivotFmt>
        <c:idx val="536"/>
      </c:pivotFmt>
      <c:pivotFmt>
        <c:idx val="537"/>
      </c:pivotFmt>
      <c:pivotFmt>
        <c:idx val="538"/>
      </c:pivotFmt>
      <c:pivotFmt>
        <c:idx val="539"/>
      </c:pivotFmt>
      <c:pivotFmt>
        <c:idx val="540"/>
      </c:pivotFmt>
      <c:pivotFmt>
        <c:idx val="541"/>
      </c:pivotFmt>
      <c:pivotFmt>
        <c:idx val="542"/>
      </c:pivotFmt>
      <c:pivotFmt>
        <c:idx val="543"/>
      </c:pivotFmt>
      <c:pivotFmt>
        <c:idx val="544"/>
      </c:pivotFmt>
      <c:pivotFmt>
        <c:idx val="545"/>
      </c:pivotFmt>
      <c:pivotFmt>
        <c:idx val="546"/>
      </c:pivotFmt>
      <c:pivotFmt>
        <c:idx val="547"/>
      </c:pivotFmt>
      <c:pivotFmt>
        <c:idx val="548"/>
      </c:pivotFmt>
      <c:pivotFmt>
        <c:idx val="549"/>
      </c:pivotFmt>
      <c:pivotFmt>
        <c:idx val="550"/>
      </c:pivotFmt>
      <c:pivotFmt>
        <c:idx val="551"/>
      </c:pivotFmt>
      <c:pivotFmt>
        <c:idx val="552"/>
      </c:pivotFmt>
      <c:pivotFmt>
        <c:idx val="553"/>
      </c:pivotFmt>
      <c:pivotFmt>
        <c:idx val="554"/>
      </c:pivotFmt>
      <c:pivotFmt>
        <c:idx val="555"/>
      </c:pivotFmt>
      <c:pivotFmt>
        <c:idx val="556"/>
      </c:pivotFmt>
      <c:pivotFmt>
        <c:idx val="557"/>
      </c:pivotFmt>
      <c:pivotFmt>
        <c:idx val="558"/>
      </c:pivotFmt>
      <c:pivotFmt>
        <c:idx val="559"/>
      </c:pivotFmt>
      <c:pivotFmt>
        <c:idx val="560"/>
      </c:pivotFmt>
      <c:pivotFmt>
        <c:idx val="561"/>
      </c:pivotFmt>
      <c:pivotFmt>
        <c:idx val="562"/>
      </c:pivotFmt>
      <c:pivotFmt>
        <c:idx val="563"/>
      </c:pivotFmt>
      <c:pivotFmt>
        <c:idx val="564"/>
      </c:pivotFmt>
      <c:pivotFmt>
        <c:idx val="565"/>
      </c:pivotFmt>
      <c:pivotFmt>
        <c:idx val="566"/>
      </c:pivotFmt>
      <c:pivotFmt>
        <c:idx val="567"/>
      </c:pivotFmt>
      <c:pivotFmt>
        <c:idx val="568"/>
      </c:pivotFmt>
      <c:pivotFmt>
        <c:idx val="569"/>
      </c:pivotFmt>
      <c:pivotFmt>
        <c:idx val="570"/>
      </c:pivotFmt>
      <c:pivotFmt>
        <c:idx val="571"/>
      </c:pivotFmt>
      <c:pivotFmt>
        <c:idx val="572"/>
      </c:pivotFmt>
      <c:pivotFmt>
        <c:idx val="573"/>
      </c:pivotFmt>
      <c:pivotFmt>
        <c:idx val="574"/>
      </c:pivotFmt>
      <c:pivotFmt>
        <c:idx val="575"/>
      </c:pivotFmt>
      <c:pivotFmt>
        <c:idx val="576"/>
      </c:pivotFmt>
      <c:pivotFmt>
        <c:idx val="577"/>
      </c:pivotFmt>
      <c:pivotFmt>
        <c:idx val="578"/>
      </c:pivotFmt>
      <c:pivotFmt>
        <c:idx val="579"/>
      </c:pivotFmt>
      <c:pivotFmt>
        <c:idx val="580"/>
      </c:pivotFmt>
      <c:pivotFmt>
        <c:idx val="581"/>
      </c:pivotFmt>
      <c:pivotFmt>
        <c:idx val="582"/>
      </c:pivotFmt>
      <c:pivotFmt>
        <c:idx val="583"/>
      </c:pivotFmt>
      <c:pivotFmt>
        <c:idx val="584"/>
      </c:pivotFmt>
      <c:pivotFmt>
        <c:idx val="585"/>
      </c:pivotFmt>
      <c:pivotFmt>
        <c:idx val="586"/>
      </c:pivotFmt>
      <c:pivotFmt>
        <c:idx val="587"/>
      </c:pivotFmt>
      <c:pivotFmt>
        <c:idx val="588"/>
      </c:pivotFmt>
      <c:pivotFmt>
        <c:idx val="589"/>
      </c:pivotFmt>
      <c:pivotFmt>
        <c:idx val="590"/>
      </c:pivotFmt>
      <c:pivotFmt>
        <c:idx val="591"/>
      </c:pivotFmt>
      <c:pivotFmt>
        <c:idx val="592"/>
      </c:pivotFmt>
      <c:pivotFmt>
        <c:idx val="593"/>
      </c:pivotFmt>
      <c:pivotFmt>
        <c:idx val="594"/>
      </c:pivotFmt>
      <c:pivotFmt>
        <c:idx val="595"/>
      </c:pivotFmt>
      <c:pivotFmt>
        <c:idx val="596"/>
      </c:pivotFmt>
      <c:pivotFmt>
        <c:idx val="597"/>
      </c:pivotFmt>
      <c:pivotFmt>
        <c:idx val="598"/>
      </c:pivotFmt>
      <c:pivotFmt>
        <c:idx val="599"/>
      </c:pivotFmt>
      <c:pivotFmt>
        <c:idx val="600"/>
      </c:pivotFmt>
      <c:pivotFmt>
        <c:idx val="601"/>
      </c:pivotFmt>
      <c:pivotFmt>
        <c:idx val="602"/>
      </c:pivotFmt>
      <c:pivotFmt>
        <c:idx val="603"/>
      </c:pivotFmt>
      <c:pivotFmt>
        <c:idx val="604"/>
      </c:pivotFmt>
      <c:pivotFmt>
        <c:idx val="605"/>
      </c:pivotFmt>
      <c:pivotFmt>
        <c:idx val="606"/>
      </c:pivotFmt>
      <c:pivotFmt>
        <c:idx val="607"/>
      </c:pivotFmt>
      <c:pivotFmt>
        <c:idx val="608"/>
      </c:pivotFmt>
      <c:pivotFmt>
        <c:idx val="609"/>
      </c:pivotFmt>
      <c:pivotFmt>
        <c:idx val="610"/>
      </c:pivotFmt>
      <c:pivotFmt>
        <c:idx val="611"/>
      </c:pivotFmt>
      <c:pivotFmt>
        <c:idx val="612"/>
      </c:pivotFmt>
      <c:pivotFmt>
        <c:idx val="613"/>
      </c:pivotFmt>
      <c:pivotFmt>
        <c:idx val="614"/>
      </c:pivotFmt>
      <c:pivotFmt>
        <c:idx val="615"/>
      </c:pivotFmt>
      <c:pivotFmt>
        <c:idx val="616"/>
      </c:pivotFmt>
      <c:pivotFmt>
        <c:idx val="617"/>
      </c:pivotFmt>
      <c:pivotFmt>
        <c:idx val="618"/>
      </c:pivotFmt>
      <c:pivotFmt>
        <c:idx val="619"/>
      </c:pivotFmt>
      <c:pivotFmt>
        <c:idx val="620"/>
      </c:pivotFmt>
      <c:pivotFmt>
        <c:idx val="621"/>
      </c:pivotFmt>
      <c:pivotFmt>
        <c:idx val="622"/>
      </c:pivotFmt>
      <c:pivotFmt>
        <c:idx val="623"/>
      </c:pivotFmt>
      <c:pivotFmt>
        <c:idx val="624"/>
      </c:pivotFmt>
      <c:pivotFmt>
        <c:idx val="625"/>
      </c:pivotFmt>
      <c:pivotFmt>
        <c:idx val="626"/>
      </c:pivotFmt>
      <c:pivotFmt>
        <c:idx val="627"/>
      </c:pivotFmt>
      <c:pivotFmt>
        <c:idx val="628"/>
      </c:pivotFmt>
      <c:pivotFmt>
        <c:idx val="629"/>
      </c:pivotFmt>
      <c:pivotFmt>
        <c:idx val="630"/>
      </c:pivotFmt>
      <c:pivotFmt>
        <c:idx val="631"/>
      </c:pivotFmt>
      <c:pivotFmt>
        <c:idx val="632"/>
      </c:pivotFmt>
      <c:pivotFmt>
        <c:idx val="633"/>
      </c:pivotFmt>
      <c:pivotFmt>
        <c:idx val="634"/>
      </c:pivotFmt>
      <c:pivotFmt>
        <c:idx val="635"/>
      </c:pivotFmt>
      <c:pivotFmt>
        <c:idx val="636"/>
      </c:pivotFmt>
      <c:pivotFmt>
        <c:idx val="637"/>
      </c:pivotFmt>
      <c:pivotFmt>
        <c:idx val="638"/>
      </c:pivotFmt>
      <c:pivotFmt>
        <c:idx val="639"/>
      </c:pivotFmt>
      <c:pivotFmt>
        <c:idx val="640"/>
      </c:pivotFmt>
      <c:pivotFmt>
        <c:idx val="641"/>
      </c:pivotFmt>
      <c:pivotFmt>
        <c:idx val="642"/>
      </c:pivotFmt>
      <c:pivotFmt>
        <c:idx val="643"/>
      </c:pivotFmt>
      <c:pivotFmt>
        <c:idx val="644"/>
      </c:pivotFmt>
      <c:pivotFmt>
        <c:idx val="645"/>
      </c:pivotFmt>
      <c:pivotFmt>
        <c:idx val="646"/>
      </c:pivotFmt>
      <c:pivotFmt>
        <c:idx val="647"/>
      </c:pivotFmt>
      <c:pivotFmt>
        <c:idx val="648"/>
      </c:pivotFmt>
      <c:pivotFmt>
        <c:idx val="649"/>
      </c:pivotFmt>
      <c:pivotFmt>
        <c:idx val="650"/>
      </c:pivotFmt>
      <c:pivotFmt>
        <c:idx val="651"/>
      </c:pivotFmt>
      <c:pivotFmt>
        <c:idx val="652"/>
      </c:pivotFmt>
      <c:pivotFmt>
        <c:idx val="653"/>
      </c:pivotFmt>
      <c:pivotFmt>
        <c:idx val="654"/>
      </c:pivotFmt>
      <c:pivotFmt>
        <c:idx val="655"/>
      </c:pivotFmt>
      <c:pivotFmt>
        <c:idx val="656"/>
      </c:pivotFmt>
      <c:pivotFmt>
        <c:idx val="657"/>
      </c:pivotFmt>
      <c:pivotFmt>
        <c:idx val="658"/>
      </c:pivotFmt>
      <c:pivotFmt>
        <c:idx val="659"/>
      </c:pivotFmt>
      <c:pivotFmt>
        <c:idx val="660"/>
      </c:pivotFmt>
      <c:pivotFmt>
        <c:idx val="661"/>
      </c:pivotFmt>
      <c:pivotFmt>
        <c:idx val="662"/>
      </c:pivotFmt>
      <c:pivotFmt>
        <c:idx val="663"/>
      </c:pivotFmt>
      <c:pivotFmt>
        <c:idx val="664"/>
      </c:pivotFmt>
      <c:pivotFmt>
        <c:idx val="665"/>
      </c:pivotFmt>
      <c:pivotFmt>
        <c:idx val="666"/>
      </c:pivotFmt>
      <c:pivotFmt>
        <c:idx val="667"/>
      </c:pivotFmt>
      <c:pivotFmt>
        <c:idx val="668"/>
      </c:pivotFmt>
      <c:pivotFmt>
        <c:idx val="669"/>
      </c:pivotFmt>
      <c:pivotFmt>
        <c:idx val="670"/>
      </c:pivotFmt>
      <c:pivotFmt>
        <c:idx val="671"/>
      </c:pivotFmt>
      <c:pivotFmt>
        <c:idx val="672"/>
      </c:pivotFmt>
      <c:pivotFmt>
        <c:idx val="673"/>
      </c:pivotFmt>
      <c:pivotFmt>
        <c:idx val="674"/>
      </c:pivotFmt>
      <c:pivotFmt>
        <c:idx val="675"/>
      </c:pivotFmt>
      <c:pivotFmt>
        <c:idx val="676"/>
      </c:pivotFmt>
      <c:pivotFmt>
        <c:idx val="677"/>
      </c:pivotFmt>
      <c:pivotFmt>
        <c:idx val="678"/>
      </c:pivotFmt>
      <c:pivotFmt>
        <c:idx val="679"/>
      </c:pivotFmt>
      <c:pivotFmt>
        <c:idx val="680"/>
      </c:pivotFmt>
      <c:pivotFmt>
        <c:idx val="681"/>
      </c:pivotFmt>
      <c:pivotFmt>
        <c:idx val="682"/>
      </c:pivotFmt>
      <c:pivotFmt>
        <c:idx val="683"/>
      </c:pivotFmt>
      <c:pivotFmt>
        <c:idx val="684"/>
      </c:pivotFmt>
      <c:pivotFmt>
        <c:idx val="685"/>
      </c:pivotFmt>
      <c:pivotFmt>
        <c:idx val="686"/>
      </c:pivotFmt>
      <c:pivotFmt>
        <c:idx val="687"/>
      </c:pivotFmt>
      <c:pivotFmt>
        <c:idx val="688"/>
      </c:pivotFmt>
      <c:pivotFmt>
        <c:idx val="689"/>
      </c:pivotFmt>
      <c:pivotFmt>
        <c:idx val="690"/>
      </c:pivotFmt>
      <c:pivotFmt>
        <c:idx val="691"/>
      </c:pivotFmt>
      <c:pivotFmt>
        <c:idx val="692"/>
      </c:pivotFmt>
      <c:pivotFmt>
        <c:idx val="693"/>
      </c:pivotFmt>
      <c:pivotFmt>
        <c:idx val="694"/>
      </c:pivotFmt>
      <c:pivotFmt>
        <c:idx val="695"/>
      </c:pivotFmt>
      <c:pivotFmt>
        <c:idx val="696"/>
      </c:pivotFmt>
      <c:pivotFmt>
        <c:idx val="697"/>
      </c:pivotFmt>
      <c:pivotFmt>
        <c:idx val="698"/>
      </c:pivotFmt>
      <c:pivotFmt>
        <c:idx val="699"/>
      </c:pivotFmt>
      <c:pivotFmt>
        <c:idx val="700"/>
      </c:pivotFmt>
      <c:pivotFmt>
        <c:idx val="701"/>
      </c:pivotFmt>
      <c:pivotFmt>
        <c:idx val="702"/>
      </c:pivotFmt>
      <c:pivotFmt>
        <c:idx val="703"/>
      </c:pivotFmt>
      <c:pivotFmt>
        <c:idx val="7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manualLayout>
          <c:layoutTarget val="inner"/>
          <c:xMode val="edge"/>
          <c:yMode val="edge"/>
          <c:x val="3.8062963903705588E-2"/>
          <c:y val="0.34878973461650625"/>
          <c:w val="0.71605551322213756"/>
          <c:h val="0.56695902595508896"/>
        </c:manualLayout>
      </c:layout>
      <c:barChart>
        <c:barDir val="col"/>
        <c:grouping val="clustered"/>
        <c:varyColors val="0"/>
        <c:ser>
          <c:idx val="0"/>
          <c:order val="0"/>
          <c:tx>
            <c:strRef>
              <c:f>Sheet3!$B$3:$B$4</c:f>
              <c:strCache>
                <c:ptCount val="1"/>
                <c:pt idx="0">
                  <c:v> Fred Dudeney</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Sheet3!$B$5:$B$175</c:f>
              <c:numCache>
                <c:formatCode>General</c:formatCode>
                <c:ptCount val="170"/>
                <c:pt idx="132">
                  <c:v>1</c:v>
                </c:pt>
              </c:numCache>
            </c:numRef>
          </c:val>
          <c:extLst>
            <c:ext xmlns:c16="http://schemas.microsoft.com/office/drawing/2014/chart" uri="{C3380CC4-5D6E-409C-BE32-E72D297353CC}">
              <c16:uniqueId val="{00000000-DEE1-40B0-9C24-A4249FEB766C}"/>
            </c:ext>
          </c:extLst>
        </c:ser>
        <c:ser>
          <c:idx val="1"/>
          <c:order val="1"/>
          <c:tx>
            <c:strRef>
              <c:f>Sheet3!$C$3:$C$4</c:f>
              <c:strCache>
                <c:ptCount val="1"/>
                <c:pt idx="0">
                  <c:v> Jamesy O'Ferris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Sheet3!$C$5:$C$175</c:f>
              <c:numCache>
                <c:formatCode>General</c:formatCode>
                <c:ptCount val="170"/>
                <c:pt idx="20">
                  <c:v>1</c:v>
                </c:pt>
              </c:numCache>
            </c:numRef>
          </c:val>
          <c:extLst>
            <c:ext xmlns:c16="http://schemas.microsoft.com/office/drawing/2014/chart" uri="{C3380CC4-5D6E-409C-BE32-E72D297353CC}">
              <c16:uniqueId val="{00000001-DEE1-40B0-9C24-A4249FEB766C}"/>
            </c:ext>
          </c:extLst>
        </c:ser>
        <c:ser>
          <c:idx val="2"/>
          <c:order val="2"/>
          <c:tx>
            <c:strRef>
              <c:f>Sheet3!$D$3:$D$4</c:f>
              <c:strCache>
                <c:ptCount val="1"/>
                <c:pt idx="0">
                  <c:v> Jill Shipsey</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Sheet3!$D$5:$D$175</c:f>
              <c:numCache>
                <c:formatCode>General</c:formatCode>
                <c:ptCount val="170"/>
                <c:pt idx="72">
                  <c:v>1</c:v>
                </c:pt>
              </c:numCache>
            </c:numRef>
          </c:val>
          <c:extLst>
            <c:ext xmlns:c16="http://schemas.microsoft.com/office/drawing/2014/chart" uri="{C3380CC4-5D6E-409C-BE32-E72D297353CC}">
              <c16:uniqueId val="{00000002-DEE1-40B0-9C24-A4249FEB766C}"/>
            </c:ext>
          </c:extLst>
        </c:ser>
        <c:ser>
          <c:idx val="3"/>
          <c:order val="3"/>
          <c:tx>
            <c:strRef>
              <c:f>Sheet3!$E$3:$E$4</c:f>
              <c:strCache>
                <c:ptCount val="1"/>
                <c:pt idx="0">
                  <c:v> Joaquin McVitty</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Sheet3!$E$5:$E$175</c:f>
              <c:numCache>
                <c:formatCode>General</c:formatCode>
                <c:ptCount val="170"/>
                <c:pt idx="28">
                  <c:v>1</c:v>
                </c:pt>
              </c:numCache>
            </c:numRef>
          </c:val>
          <c:extLst>
            <c:ext xmlns:c16="http://schemas.microsoft.com/office/drawing/2014/chart" uri="{C3380CC4-5D6E-409C-BE32-E72D297353CC}">
              <c16:uniqueId val="{00000003-DEE1-40B0-9C24-A4249FEB766C}"/>
            </c:ext>
          </c:extLst>
        </c:ser>
        <c:ser>
          <c:idx val="4"/>
          <c:order val="4"/>
          <c:tx>
            <c:strRef>
              <c:f>Sheet3!$F$3:$F$4</c:f>
              <c:strCache>
                <c:ptCount val="1"/>
                <c:pt idx="0">
                  <c:v> Kath Bletsoe</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Sheet3!$F$5:$F$175</c:f>
              <c:numCache>
                <c:formatCode>General</c:formatCode>
                <c:ptCount val="170"/>
                <c:pt idx="133">
                  <c:v>1</c:v>
                </c:pt>
              </c:numCache>
            </c:numRef>
          </c:val>
          <c:extLst>
            <c:ext xmlns:c16="http://schemas.microsoft.com/office/drawing/2014/chart" uri="{C3380CC4-5D6E-409C-BE32-E72D297353CC}">
              <c16:uniqueId val="{00000004-DEE1-40B0-9C24-A4249FEB766C}"/>
            </c:ext>
          </c:extLst>
        </c:ser>
        <c:ser>
          <c:idx val="5"/>
          <c:order val="5"/>
          <c:tx>
            <c:strRef>
              <c:f>Sheet3!$G$3:$G$4</c:f>
              <c:strCache>
                <c:ptCount val="1"/>
                <c:pt idx="0">
                  <c:v> Leena Bruckshaw</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Sheet3!$G$5:$G$175</c:f>
              <c:numCache>
                <c:formatCode>General</c:formatCode>
                <c:ptCount val="170"/>
                <c:pt idx="24">
                  <c:v>1</c:v>
                </c:pt>
              </c:numCache>
            </c:numRef>
          </c:val>
          <c:extLst>
            <c:ext xmlns:c16="http://schemas.microsoft.com/office/drawing/2014/chart" uri="{C3380CC4-5D6E-409C-BE32-E72D297353CC}">
              <c16:uniqueId val="{00000005-DEE1-40B0-9C24-A4249FEB766C}"/>
            </c:ext>
          </c:extLst>
        </c:ser>
        <c:ser>
          <c:idx val="6"/>
          <c:order val="6"/>
          <c:tx>
            <c:strRef>
              <c:f>Sheet3!$H$3:$H$4</c:f>
              <c:strCache>
                <c:ptCount val="1"/>
                <c:pt idx="0">
                  <c:v> Louise Lamming</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Sheet3!$H$5:$H$175</c:f>
              <c:numCache>
                <c:formatCode>General</c:formatCode>
                <c:ptCount val="170"/>
                <c:pt idx="56">
                  <c:v>1</c:v>
                </c:pt>
              </c:numCache>
            </c:numRef>
          </c:val>
          <c:extLst>
            <c:ext xmlns:c16="http://schemas.microsoft.com/office/drawing/2014/chart" uri="{C3380CC4-5D6E-409C-BE32-E72D297353CC}">
              <c16:uniqueId val="{00000006-DEE1-40B0-9C24-A4249FEB766C}"/>
            </c:ext>
          </c:extLst>
        </c:ser>
        <c:ser>
          <c:idx val="7"/>
          <c:order val="7"/>
          <c:tx>
            <c:strRef>
              <c:f>Sheet3!$I$3:$I$4</c:f>
              <c:strCache>
                <c:ptCount val="1"/>
                <c:pt idx="0">
                  <c:v> Pippy Shepperd</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Sheet3!$I$5:$I$175</c:f>
              <c:numCache>
                <c:formatCode>General</c:formatCode>
                <c:ptCount val="170"/>
                <c:pt idx="117">
                  <c:v>1</c:v>
                </c:pt>
              </c:numCache>
            </c:numRef>
          </c:val>
          <c:extLst>
            <c:ext xmlns:c16="http://schemas.microsoft.com/office/drawing/2014/chart" uri="{C3380CC4-5D6E-409C-BE32-E72D297353CC}">
              <c16:uniqueId val="{00000007-DEE1-40B0-9C24-A4249FEB766C}"/>
            </c:ext>
          </c:extLst>
        </c:ser>
        <c:ser>
          <c:idx val="8"/>
          <c:order val="8"/>
          <c:tx>
            <c:strRef>
              <c:f>Sheet3!$J$3:$J$4</c:f>
              <c:strCache>
                <c:ptCount val="1"/>
                <c:pt idx="0">
                  <c:v> Wyn Treadger</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Sheet3!$J$5:$J$175</c:f>
              <c:numCache>
                <c:formatCode>General</c:formatCode>
                <c:ptCount val="170"/>
                <c:pt idx="101">
                  <c:v>1</c:v>
                </c:pt>
              </c:numCache>
            </c:numRef>
          </c:val>
          <c:extLst>
            <c:ext xmlns:c16="http://schemas.microsoft.com/office/drawing/2014/chart" uri="{C3380CC4-5D6E-409C-BE32-E72D297353CC}">
              <c16:uniqueId val="{00000008-DEE1-40B0-9C24-A4249FEB766C}"/>
            </c:ext>
          </c:extLst>
        </c:ser>
        <c:ser>
          <c:idx val="9"/>
          <c:order val="9"/>
          <c:tx>
            <c:strRef>
              <c:f>Sheet3!$K$3:$K$4</c:f>
              <c:strCache>
                <c:ptCount val="1"/>
                <c:pt idx="0">
                  <c:v>Abigael Basire</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Sheet3!$K$5:$K$175</c:f>
              <c:numCache>
                <c:formatCode>General</c:formatCode>
                <c:ptCount val="170"/>
                <c:pt idx="21">
                  <c:v>1</c:v>
                </c:pt>
              </c:numCache>
            </c:numRef>
          </c:val>
          <c:extLst>
            <c:ext xmlns:c16="http://schemas.microsoft.com/office/drawing/2014/chart" uri="{C3380CC4-5D6E-409C-BE32-E72D297353CC}">
              <c16:uniqueId val="{00000009-DEE1-40B0-9C24-A4249FEB766C}"/>
            </c:ext>
          </c:extLst>
        </c:ser>
        <c:ser>
          <c:idx val="10"/>
          <c:order val="10"/>
          <c:tx>
            <c:strRef>
              <c:f>Sheet3!$L$3:$L$4</c:f>
              <c:strCache>
                <c:ptCount val="1"/>
                <c:pt idx="0">
                  <c:v>Adela Dowsett</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Sheet3!$L$5:$L$175</c:f>
              <c:numCache>
                <c:formatCode>General</c:formatCode>
                <c:ptCount val="170"/>
                <c:pt idx="10">
                  <c:v>1</c:v>
                </c:pt>
              </c:numCache>
            </c:numRef>
          </c:val>
          <c:extLst>
            <c:ext xmlns:c16="http://schemas.microsoft.com/office/drawing/2014/chart" uri="{C3380CC4-5D6E-409C-BE32-E72D297353CC}">
              <c16:uniqueId val="{0000000A-DEE1-40B0-9C24-A4249FEB766C}"/>
            </c:ext>
          </c:extLst>
        </c:ser>
        <c:ser>
          <c:idx val="11"/>
          <c:order val="11"/>
          <c:tx>
            <c:strRef>
              <c:f>Sheet3!$M$3:$M$4</c:f>
              <c:strCache>
                <c:ptCount val="1"/>
                <c:pt idx="0">
                  <c:v>Adey Ryal</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Sheet3!$M$5:$M$175</c:f>
              <c:numCache>
                <c:formatCode>General</c:formatCode>
                <c:ptCount val="170"/>
                <c:pt idx="4">
                  <c:v>1</c:v>
                </c:pt>
              </c:numCache>
            </c:numRef>
          </c:val>
          <c:extLst>
            <c:ext xmlns:c16="http://schemas.microsoft.com/office/drawing/2014/chart" uri="{C3380CC4-5D6E-409C-BE32-E72D297353CC}">
              <c16:uniqueId val="{0000000B-DEE1-40B0-9C24-A4249FEB766C}"/>
            </c:ext>
          </c:extLst>
        </c:ser>
        <c:ser>
          <c:idx val="12"/>
          <c:order val="12"/>
          <c:tx>
            <c:strRef>
              <c:f>Sheet3!$N$3:$N$4</c:f>
              <c:strCache>
                <c:ptCount val="1"/>
                <c:pt idx="0">
                  <c:v>Adolph McNalley</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Sheet3!$N$5:$N$175</c:f>
              <c:numCache>
                <c:formatCode>General</c:formatCode>
                <c:ptCount val="170"/>
                <c:pt idx="143">
                  <c:v>1</c:v>
                </c:pt>
              </c:numCache>
            </c:numRef>
          </c:val>
          <c:extLst>
            <c:ext xmlns:c16="http://schemas.microsoft.com/office/drawing/2014/chart" uri="{C3380CC4-5D6E-409C-BE32-E72D297353CC}">
              <c16:uniqueId val="{0000000C-DEE1-40B0-9C24-A4249FEB766C}"/>
            </c:ext>
          </c:extLst>
        </c:ser>
        <c:ser>
          <c:idx val="13"/>
          <c:order val="13"/>
          <c:tx>
            <c:strRef>
              <c:f>Sheet3!$O$3:$O$4</c:f>
              <c:strCache>
                <c:ptCount val="1"/>
                <c:pt idx="0">
                  <c:v>Adrianne Gave</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Sheet3!$O$5:$O$175</c:f>
              <c:numCache>
                <c:formatCode>General</c:formatCode>
                <c:ptCount val="170"/>
                <c:pt idx="160">
                  <c:v>1</c:v>
                </c:pt>
              </c:numCache>
            </c:numRef>
          </c:val>
          <c:extLst>
            <c:ext xmlns:c16="http://schemas.microsoft.com/office/drawing/2014/chart" uri="{C3380CC4-5D6E-409C-BE32-E72D297353CC}">
              <c16:uniqueId val="{0000000D-DEE1-40B0-9C24-A4249FEB766C}"/>
            </c:ext>
          </c:extLst>
        </c:ser>
        <c:ser>
          <c:idx val="14"/>
          <c:order val="14"/>
          <c:tx>
            <c:strRef>
              <c:f>Sheet3!$P$3:$P$4</c:f>
              <c:strCache>
                <c:ptCount val="1"/>
                <c:pt idx="0">
                  <c:v>Aileen McCritchie</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Sheet3!$P$5:$P$175</c:f>
              <c:numCache>
                <c:formatCode>General</c:formatCode>
                <c:ptCount val="170"/>
                <c:pt idx="83">
                  <c:v>2</c:v>
                </c:pt>
              </c:numCache>
            </c:numRef>
          </c:val>
          <c:extLst>
            <c:ext xmlns:c16="http://schemas.microsoft.com/office/drawing/2014/chart" uri="{C3380CC4-5D6E-409C-BE32-E72D297353CC}">
              <c16:uniqueId val="{0000000E-DEE1-40B0-9C24-A4249FEB766C}"/>
            </c:ext>
          </c:extLst>
        </c:ser>
        <c:ser>
          <c:idx val="15"/>
          <c:order val="15"/>
          <c:tx>
            <c:strRef>
              <c:f>Sheet3!$Q$3:$Q$4</c:f>
              <c:strCache>
                <c:ptCount val="1"/>
                <c:pt idx="0">
                  <c:v>Aldrich  Glenny</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Sheet3!$Q$5:$Q$175</c:f>
              <c:numCache>
                <c:formatCode>General</c:formatCode>
                <c:ptCount val="170"/>
                <c:pt idx="121">
                  <c:v>2</c:v>
                </c:pt>
              </c:numCache>
            </c:numRef>
          </c:val>
          <c:extLst>
            <c:ext xmlns:c16="http://schemas.microsoft.com/office/drawing/2014/chart" uri="{C3380CC4-5D6E-409C-BE32-E72D297353CC}">
              <c16:uniqueId val="{0000000F-DEE1-40B0-9C24-A4249FEB766C}"/>
            </c:ext>
          </c:extLst>
        </c:ser>
        <c:ser>
          <c:idx val="16"/>
          <c:order val="16"/>
          <c:tx>
            <c:strRef>
              <c:f>Sheet3!$R$3:$R$4</c:f>
              <c:strCache>
                <c:ptCount val="1"/>
                <c:pt idx="0">
                  <c:v>Alexandros Rackley</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Sheet3!$R$5:$R$175</c:f>
              <c:numCache>
                <c:formatCode>General</c:formatCode>
                <c:ptCount val="170"/>
                <c:pt idx="156">
                  <c:v>1</c:v>
                </c:pt>
              </c:numCache>
            </c:numRef>
          </c:val>
          <c:extLst>
            <c:ext xmlns:c16="http://schemas.microsoft.com/office/drawing/2014/chart" uri="{C3380CC4-5D6E-409C-BE32-E72D297353CC}">
              <c16:uniqueId val="{00000010-DEE1-40B0-9C24-A4249FEB766C}"/>
            </c:ext>
          </c:extLst>
        </c:ser>
        <c:ser>
          <c:idx val="17"/>
          <c:order val="17"/>
          <c:tx>
            <c:strRef>
              <c:f>Sheet3!$S$3:$S$4</c:f>
              <c:strCache>
                <c:ptCount val="1"/>
                <c:pt idx="0">
                  <c:v>Alexis Gotfrey</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Sheet3!$S$5:$S$175</c:f>
              <c:numCache>
                <c:formatCode>General</c:formatCode>
                <c:ptCount val="170"/>
                <c:pt idx="11">
                  <c:v>1</c:v>
                </c:pt>
              </c:numCache>
            </c:numRef>
          </c:val>
          <c:extLst>
            <c:ext xmlns:c16="http://schemas.microsoft.com/office/drawing/2014/chart" uri="{C3380CC4-5D6E-409C-BE32-E72D297353CC}">
              <c16:uniqueId val="{00000011-DEE1-40B0-9C24-A4249FEB766C}"/>
            </c:ext>
          </c:extLst>
        </c:ser>
        <c:ser>
          <c:idx val="18"/>
          <c:order val="18"/>
          <c:tx>
            <c:strRef>
              <c:f>Sheet3!$T$3:$T$4</c:f>
              <c:strCache>
                <c:ptCount val="1"/>
                <c:pt idx="0">
                  <c:v>Alic Bagg</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Sheet3!$T$5:$T$175</c:f>
              <c:numCache>
                <c:formatCode>General</c:formatCode>
                <c:ptCount val="170"/>
                <c:pt idx="94">
                  <c:v>1</c:v>
                </c:pt>
              </c:numCache>
            </c:numRef>
          </c:val>
          <c:extLst>
            <c:ext xmlns:c16="http://schemas.microsoft.com/office/drawing/2014/chart" uri="{C3380CC4-5D6E-409C-BE32-E72D297353CC}">
              <c16:uniqueId val="{00000012-DEE1-40B0-9C24-A4249FEB766C}"/>
            </c:ext>
          </c:extLst>
        </c:ser>
        <c:ser>
          <c:idx val="19"/>
          <c:order val="19"/>
          <c:tx>
            <c:strRef>
              <c:f>Sheet3!$U$3:$U$4</c:f>
              <c:strCache>
                <c:ptCount val="1"/>
                <c:pt idx="0">
                  <c:v>Alicea Pudsall</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Sheet3!$U$5:$U$175</c:f>
              <c:numCache>
                <c:formatCode>General</c:formatCode>
                <c:ptCount val="170"/>
                <c:pt idx="16">
                  <c:v>1</c:v>
                </c:pt>
              </c:numCache>
            </c:numRef>
          </c:val>
          <c:extLst>
            <c:ext xmlns:c16="http://schemas.microsoft.com/office/drawing/2014/chart" uri="{C3380CC4-5D6E-409C-BE32-E72D297353CC}">
              <c16:uniqueId val="{00000013-DEE1-40B0-9C24-A4249FEB766C}"/>
            </c:ext>
          </c:extLst>
        </c:ser>
        <c:ser>
          <c:idx val="20"/>
          <c:order val="20"/>
          <c:tx>
            <c:strRef>
              <c:f>Sheet3!$V$3:$V$4</c:f>
              <c:strCache>
                <c:ptCount val="1"/>
                <c:pt idx="0">
                  <c:v>Aloise MacCathay </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Sheet3!$V$5:$V$175</c:f>
              <c:numCache>
                <c:formatCode>General</c:formatCode>
                <c:ptCount val="170"/>
              </c:numCache>
            </c:numRef>
          </c:val>
          <c:extLst>
            <c:ext xmlns:c16="http://schemas.microsoft.com/office/drawing/2014/chart" uri="{C3380CC4-5D6E-409C-BE32-E72D297353CC}">
              <c16:uniqueId val="{00000014-DEE1-40B0-9C24-A4249FEB766C}"/>
            </c:ext>
          </c:extLst>
        </c:ser>
        <c:ser>
          <c:idx val="21"/>
          <c:order val="21"/>
          <c:tx>
            <c:strRef>
              <c:f>Sheet3!$W$3:$W$4</c:f>
              <c:strCache>
                <c:ptCount val="1"/>
                <c:pt idx="0">
                  <c:v>Althea  Bronger</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Sheet3!$W$5:$W$175</c:f>
              <c:numCache>
                <c:formatCode>General</c:formatCode>
                <c:ptCount val="170"/>
                <c:pt idx="51">
                  <c:v>1</c:v>
                </c:pt>
              </c:numCache>
            </c:numRef>
          </c:val>
          <c:extLst>
            <c:ext xmlns:c16="http://schemas.microsoft.com/office/drawing/2014/chart" uri="{C3380CC4-5D6E-409C-BE32-E72D297353CC}">
              <c16:uniqueId val="{00000015-DEE1-40B0-9C24-A4249FEB766C}"/>
            </c:ext>
          </c:extLst>
        </c:ser>
        <c:ser>
          <c:idx val="22"/>
          <c:order val="22"/>
          <c:tx>
            <c:strRef>
              <c:f>Sheet3!$X$3:$X$4</c:f>
              <c:strCache>
                <c:ptCount val="1"/>
                <c:pt idx="0">
                  <c:v>Aluin Churly</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Sheet3!$X$5:$X$175</c:f>
              <c:numCache>
                <c:formatCode>General</c:formatCode>
                <c:ptCount val="170"/>
                <c:pt idx="25">
                  <c:v>1</c:v>
                </c:pt>
              </c:numCache>
            </c:numRef>
          </c:val>
          <c:extLst>
            <c:ext xmlns:c16="http://schemas.microsoft.com/office/drawing/2014/chart" uri="{C3380CC4-5D6E-409C-BE32-E72D297353CC}">
              <c16:uniqueId val="{00000016-DEE1-40B0-9C24-A4249FEB766C}"/>
            </c:ext>
          </c:extLst>
        </c:ser>
        <c:ser>
          <c:idx val="23"/>
          <c:order val="23"/>
          <c:tx>
            <c:strRef>
              <c:f>Sheet3!$Y$3:$Y$4</c:f>
              <c:strCache>
                <c:ptCount val="1"/>
                <c:pt idx="0">
                  <c:v>Alyosha Riquet</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Sheet3!$Y$5:$Y$175</c:f>
              <c:numCache>
                <c:formatCode>General</c:formatCode>
                <c:ptCount val="170"/>
                <c:pt idx="34">
                  <c:v>1</c:v>
                </c:pt>
              </c:numCache>
            </c:numRef>
          </c:val>
          <c:extLst>
            <c:ext xmlns:c16="http://schemas.microsoft.com/office/drawing/2014/chart" uri="{C3380CC4-5D6E-409C-BE32-E72D297353CC}">
              <c16:uniqueId val="{00000017-DEE1-40B0-9C24-A4249FEB766C}"/>
            </c:ext>
          </c:extLst>
        </c:ser>
        <c:ser>
          <c:idx val="24"/>
          <c:order val="24"/>
          <c:tx>
            <c:strRef>
              <c:f>Sheet3!$Z$3:$Z$4</c:f>
              <c:strCache>
                <c:ptCount val="1"/>
                <c:pt idx="0">
                  <c:v>Amery Ofer</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Sheet3!$Z$5:$Z$175</c:f>
              <c:numCache>
                <c:formatCode>General</c:formatCode>
                <c:ptCount val="170"/>
                <c:pt idx="75">
                  <c:v>1</c:v>
                </c:pt>
              </c:numCache>
            </c:numRef>
          </c:val>
          <c:extLst>
            <c:ext xmlns:c16="http://schemas.microsoft.com/office/drawing/2014/chart" uri="{C3380CC4-5D6E-409C-BE32-E72D297353CC}">
              <c16:uniqueId val="{00000018-DEE1-40B0-9C24-A4249FEB766C}"/>
            </c:ext>
          </c:extLst>
        </c:ser>
        <c:ser>
          <c:idx val="25"/>
          <c:order val="25"/>
          <c:tx>
            <c:strRef>
              <c:f>Sheet3!$AA$3:$AA$4</c:f>
              <c:strCache>
                <c:ptCount val="1"/>
                <c:pt idx="0">
                  <c:v>Anjanette Ferre</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Sheet3!$AA$5:$AA$175</c:f>
              <c:numCache>
                <c:formatCode>General</c:formatCode>
                <c:ptCount val="170"/>
                <c:pt idx="21">
                  <c:v>1</c:v>
                </c:pt>
              </c:numCache>
            </c:numRef>
          </c:val>
          <c:extLst>
            <c:ext xmlns:c16="http://schemas.microsoft.com/office/drawing/2014/chart" uri="{C3380CC4-5D6E-409C-BE32-E72D297353CC}">
              <c16:uniqueId val="{00000019-DEE1-40B0-9C24-A4249FEB766C}"/>
            </c:ext>
          </c:extLst>
        </c:ser>
        <c:ser>
          <c:idx val="26"/>
          <c:order val="26"/>
          <c:tx>
            <c:strRef>
              <c:f>Sheet3!$AB$3:$AB$4</c:f>
              <c:strCache>
                <c:ptCount val="1"/>
                <c:pt idx="0">
                  <c:v>Ansley Gounel</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Sheet3!$AB$5:$AB$175</c:f>
              <c:numCache>
                <c:formatCode>General</c:formatCode>
                <c:ptCount val="170"/>
                <c:pt idx="159">
                  <c:v>2</c:v>
                </c:pt>
              </c:numCache>
            </c:numRef>
          </c:val>
          <c:extLst>
            <c:ext xmlns:c16="http://schemas.microsoft.com/office/drawing/2014/chart" uri="{C3380CC4-5D6E-409C-BE32-E72D297353CC}">
              <c16:uniqueId val="{0000001A-DEE1-40B0-9C24-A4249FEB766C}"/>
            </c:ext>
          </c:extLst>
        </c:ser>
        <c:ser>
          <c:idx val="27"/>
          <c:order val="27"/>
          <c:tx>
            <c:strRef>
              <c:f>Sheet3!$AC$3:$AC$4</c:f>
              <c:strCache>
                <c:ptCount val="1"/>
                <c:pt idx="0">
                  <c:v>Antonetta  Coggeshall</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Sheet3!$AC$5:$AC$175</c:f>
              <c:numCache>
                <c:formatCode>General</c:formatCode>
                <c:ptCount val="170"/>
                <c:pt idx="79">
                  <c:v>1</c:v>
                </c:pt>
              </c:numCache>
            </c:numRef>
          </c:val>
          <c:extLst>
            <c:ext xmlns:c16="http://schemas.microsoft.com/office/drawing/2014/chart" uri="{C3380CC4-5D6E-409C-BE32-E72D297353CC}">
              <c16:uniqueId val="{0000001B-DEE1-40B0-9C24-A4249FEB766C}"/>
            </c:ext>
          </c:extLst>
        </c:ser>
        <c:ser>
          <c:idx val="28"/>
          <c:order val="28"/>
          <c:tx>
            <c:strRef>
              <c:f>Sheet3!$AD$3:$AD$4</c:f>
              <c:strCache>
                <c:ptCount val="1"/>
                <c:pt idx="0">
                  <c:v>Ardella Dyment</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Sheet3!$AD$5:$AD$175</c:f>
              <c:numCache>
                <c:formatCode>General</c:formatCode>
                <c:ptCount val="170"/>
                <c:pt idx="91">
                  <c:v>1</c:v>
                </c:pt>
              </c:numCache>
            </c:numRef>
          </c:val>
          <c:extLst>
            <c:ext xmlns:c16="http://schemas.microsoft.com/office/drawing/2014/chart" uri="{C3380CC4-5D6E-409C-BE32-E72D297353CC}">
              <c16:uniqueId val="{0000001C-DEE1-40B0-9C24-A4249FEB766C}"/>
            </c:ext>
          </c:extLst>
        </c:ser>
        <c:ser>
          <c:idx val="29"/>
          <c:order val="29"/>
          <c:tx>
            <c:strRef>
              <c:f>Sheet3!$AE$3:$AE$4</c:f>
              <c:strCache>
                <c:ptCount val="1"/>
                <c:pt idx="0">
                  <c:v>Audry Yu</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Sheet3!$AE$5:$AE$175</c:f>
              <c:numCache>
                <c:formatCode>General</c:formatCode>
                <c:ptCount val="170"/>
                <c:pt idx="7">
                  <c:v>1</c:v>
                </c:pt>
              </c:numCache>
            </c:numRef>
          </c:val>
          <c:extLst>
            <c:ext xmlns:c16="http://schemas.microsoft.com/office/drawing/2014/chart" uri="{C3380CC4-5D6E-409C-BE32-E72D297353CC}">
              <c16:uniqueId val="{0000001D-DEE1-40B0-9C24-A4249FEB766C}"/>
            </c:ext>
          </c:extLst>
        </c:ser>
        <c:ser>
          <c:idx val="30"/>
          <c:order val="30"/>
          <c:tx>
            <c:strRef>
              <c:f>Sheet3!$AF$3:$AF$4</c:f>
              <c:strCache>
                <c:ptCount val="1"/>
                <c:pt idx="0">
                  <c:v>Barbara-anne Kenchington</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Sheet3!$AF$5:$AF$175</c:f>
              <c:numCache>
                <c:formatCode>General</c:formatCode>
                <c:ptCount val="170"/>
                <c:pt idx="37">
                  <c:v>1</c:v>
                </c:pt>
              </c:numCache>
            </c:numRef>
          </c:val>
          <c:extLst>
            <c:ext xmlns:c16="http://schemas.microsoft.com/office/drawing/2014/chart" uri="{C3380CC4-5D6E-409C-BE32-E72D297353CC}">
              <c16:uniqueId val="{0000001E-DEE1-40B0-9C24-A4249FEB766C}"/>
            </c:ext>
          </c:extLst>
        </c:ser>
        <c:ser>
          <c:idx val="31"/>
          <c:order val="31"/>
          <c:tx>
            <c:strRef>
              <c:f>Sheet3!$AG$3:$AG$4</c:f>
              <c:strCache>
                <c:ptCount val="1"/>
                <c:pt idx="0">
                  <c:v>Bari Toffano</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Sheet3!$AG$5:$AG$175</c:f>
              <c:numCache>
                <c:formatCode>General</c:formatCode>
                <c:ptCount val="170"/>
                <c:pt idx="31">
                  <c:v>2</c:v>
                </c:pt>
              </c:numCache>
            </c:numRef>
          </c:val>
          <c:extLst>
            <c:ext xmlns:c16="http://schemas.microsoft.com/office/drawing/2014/chart" uri="{C3380CC4-5D6E-409C-BE32-E72D297353CC}">
              <c16:uniqueId val="{0000001F-DEE1-40B0-9C24-A4249FEB766C}"/>
            </c:ext>
          </c:extLst>
        </c:ser>
        <c:ser>
          <c:idx val="32"/>
          <c:order val="32"/>
          <c:tx>
            <c:strRef>
              <c:f>Sheet3!$AH$3:$AH$4</c:f>
              <c:strCache>
                <c:ptCount val="1"/>
                <c:pt idx="0">
                  <c:v>Barr Faughny</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Sheet3!$AH$5:$AH$175</c:f>
              <c:numCache>
                <c:formatCode>General</c:formatCode>
                <c:ptCount val="170"/>
                <c:pt idx="62">
                  <c:v>1</c:v>
                </c:pt>
              </c:numCache>
            </c:numRef>
          </c:val>
          <c:extLst>
            <c:ext xmlns:c16="http://schemas.microsoft.com/office/drawing/2014/chart" uri="{C3380CC4-5D6E-409C-BE32-E72D297353CC}">
              <c16:uniqueId val="{00000020-DEE1-40B0-9C24-A4249FEB766C}"/>
            </c:ext>
          </c:extLst>
        </c:ser>
        <c:ser>
          <c:idx val="33"/>
          <c:order val="33"/>
          <c:tx>
            <c:strRef>
              <c:f>Sheet3!$AI$3:$AI$4</c:f>
              <c:strCache>
                <c:ptCount val="1"/>
                <c:pt idx="0">
                  <c:v>Bendite  Bloan</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Sheet3!$AI$5:$AI$175</c:f>
              <c:numCache>
                <c:formatCode>General</c:formatCode>
                <c:ptCount val="170"/>
                <c:pt idx="104">
                  <c:v>1</c:v>
                </c:pt>
              </c:numCache>
            </c:numRef>
          </c:val>
          <c:extLst>
            <c:ext xmlns:c16="http://schemas.microsoft.com/office/drawing/2014/chart" uri="{C3380CC4-5D6E-409C-BE32-E72D297353CC}">
              <c16:uniqueId val="{00000021-DEE1-40B0-9C24-A4249FEB766C}"/>
            </c:ext>
          </c:extLst>
        </c:ser>
        <c:ser>
          <c:idx val="34"/>
          <c:order val="34"/>
          <c:tx>
            <c:strRef>
              <c:f>Sheet3!$AJ$3:$AJ$4</c:f>
              <c:strCache>
                <c:ptCount val="1"/>
                <c:pt idx="0">
                  <c:v>Beverie Moffet</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Sheet3!$AJ$5:$AJ$175</c:f>
              <c:numCache>
                <c:formatCode>General</c:formatCode>
                <c:ptCount val="170"/>
                <c:pt idx="144">
                  <c:v>1</c:v>
                </c:pt>
              </c:numCache>
            </c:numRef>
          </c:val>
          <c:extLst>
            <c:ext xmlns:c16="http://schemas.microsoft.com/office/drawing/2014/chart" uri="{C3380CC4-5D6E-409C-BE32-E72D297353CC}">
              <c16:uniqueId val="{00000022-DEE1-40B0-9C24-A4249FEB766C}"/>
            </c:ext>
          </c:extLst>
        </c:ser>
        <c:ser>
          <c:idx val="35"/>
          <c:order val="35"/>
          <c:tx>
            <c:strRef>
              <c:f>Sheet3!$AK$3:$AK$4</c:f>
              <c:strCache>
                <c:ptCount val="1"/>
                <c:pt idx="0">
                  <c:v>Billi Fellgate</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Sheet3!$AK$5:$AK$175</c:f>
              <c:numCache>
                <c:formatCode>General</c:formatCode>
                <c:ptCount val="170"/>
                <c:pt idx="26">
                  <c:v>1</c:v>
                </c:pt>
              </c:numCache>
            </c:numRef>
          </c:val>
          <c:extLst>
            <c:ext xmlns:c16="http://schemas.microsoft.com/office/drawing/2014/chart" uri="{C3380CC4-5D6E-409C-BE32-E72D297353CC}">
              <c16:uniqueId val="{00000023-DEE1-40B0-9C24-A4249FEB766C}"/>
            </c:ext>
          </c:extLst>
        </c:ser>
        <c:ser>
          <c:idx val="36"/>
          <c:order val="36"/>
          <c:tx>
            <c:strRef>
              <c:f>Sheet3!$AL$3:$AL$4</c:f>
              <c:strCache>
                <c:ptCount val="1"/>
                <c:pt idx="0">
                  <c:v>Brendan  Edgeller</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Sheet3!$AL$5:$AL$175</c:f>
              <c:numCache>
                <c:formatCode>General</c:formatCode>
                <c:ptCount val="170"/>
                <c:pt idx="78">
                  <c:v>1</c:v>
                </c:pt>
              </c:numCache>
            </c:numRef>
          </c:val>
          <c:extLst>
            <c:ext xmlns:c16="http://schemas.microsoft.com/office/drawing/2014/chart" uri="{C3380CC4-5D6E-409C-BE32-E72D297353CC}">
              <c16:uniqueId val="{00000024-DEE1-40B0-9C24-A4249FEB766C}"/>
            </c:ext>
          </c:extLst>
        </c:ser>
        <c:ser>
          <c:idx val="37"/>
          <c:order val="37"/>
          <c:tx>
            <c:strRef>
              <c:f>Sheet3!$AM$3:$AM$4</c:f>
              <c:strCache>
                <c:ptCount val="1"/>
                <c:pt idx="0">
                  <c:v>Brose MacCorkell</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Sheet3!$AM$5:$AM$175</c:f>
              <c:numCache>
                <c:formatCode>General</c:formatCode>
                <c:ptCount val="170"/>
                <c:pt idx="65">
                  <c:v>1</c:v>
                </c:pt>
              </c:numCache>
            </c:numRef>
          </c:val>
          <c:extLst>
            <c:ext xmlns:c16="http://schemas.microsoft.com/office/drawing/2014/chart" uri="{C3380CC4-5D6E-409C-BE32-E72D297353CC}">
              <c16:uniqueId val="{00000025-DEE1-40B0-9C24-A4249FEB766C}"/>
            </c:ext>
          </c:extLst>
        </c:ser>
        <c:ser>
          <c:idx val="38"/>
          <c:order val="38"/>
          <c:tx>
            <c:strRef>
              <c:f>Sheet3!$AN$3:$AN$4</c:f>
              <c:strCache>
                <c:ptCount val="1"/>
                <c:pt idx="0">
                  <c:v>Calvin O'Carroll</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Sheet3!$AN$5:$AN$175</c:f>
              <c:numCache>
                <c:formatCode>General</c:formatCode>
                <c:ptCount val="170"/>
                <c:pt idx="50">
                  <c:v>1</c:v>
                </c:pt>
              </c:numCache>
            </c:numRef>
          </c:val>
          <c:extLst>
            <c:ext xmlns:c16="http://schemas.microsoft.com/office/drawing/2014/chart" uri="{C3380CC4-5D6E-409C-BE32-E72D297353CC}">
              <c16:uniqueId val="{00000026-DEE1-40B0-9C24-A4249FEB766C}"/>
            </c:ext>
          </c:extLst>
        </c:ser>
        <c:ser>
          <c:idx val="39"/>
          <c:order val="39"/>
          <c:tx>
            <c:strRef>
              <c:f>Sheet3!$AO$3:$AO$4</c:f>
              <c:strCache>
                <c:ptCount val="1"/>
                <c:pt idx="0">
                  <c:v>Camilla Castle</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Sheet3!$AO$5:$AO$175</c:f>
              <c:numCache>
                <c:formatCode>General</c:formatCode>
                <c:ptCount val="170"/>
                <c:pt idx="164">
                  <c:v>1</c:v>
                </c:pt>
              </c:numCache>
            </c:numRef>
          </c:val>
          <c:extLst>
            <c:ext xmlns:c16="http://schemas.microsoft.com/office/drawing/2014/chart" uri="{C3380CC4-5D6E-409C-BE32-E72D297353CC}">
              <c16:uniqueId val="{00000027-DEE1-40B0-9C24-A4249FEB766C}"/>
            </c:ext>
          </c:extLst>
        </c:ser>
        <c:ser>
          <c:idx val="40"/>
          <c:order val="40"/>
          <c:tx>
            <c:strRef>
              <c:f>Sheet3!$AP$3:$AP$4</c:f>
              <c:strCache>
                <c:ptCount val="1"/>
                <c:pt idx="0">
                  <c:v>Cara Havers</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Sheet3!$AP$5:$AP$175</c:f>
              <c:numCache>
                <c:formatCode>General</c:formatCode>
                <c:ptCount val="170"/>
                <c:pt idx="145">
                  <c:v>1</c:v>
                </c:pt>
              </c:numCache>
            </c:numRef>
          </c:val>
          <c:extLst>
            <c:ext xmlns:c16="http://schemas.microsoft.com/office/drawing/2014/chart" uri="{C3380CC4-5D6E-409C-BE32-E72D297353CC}">
              <c16:uniqueId val="{00000028-DEE1-40B0-9C24-A4249FEB766C}"/>
            </c:ext>
          </c:extLst>
        </c:ser>
        <c:ser>
          <c:idx val="41"/>
          <c:order val="41"/>
          <c:tx>
            <c:strRef>
              <c:f>Sheet3!$AQ$3:$AQ$4</c:f>
              <c:strCache>
                <c:ptCount val="1"/>
                <c:pt idx="0">
                  <c:v>Caresa Christer</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Sheet3!$AQ$5:$AQ$175</c:f>
              <c:numCache>
                <c:formatCode>General</c:formatCode>
                <c:ptCount val="170"/>
                <c:pt idx="22">
                  <c:v>2</c:v>
                </c:pt>
              </c:numCache>
            </c:numRef>
          </c:val>
          <c:extLst>
            <c:ext xmlns:c16="http://schemas.microsoft.com/office/drawing/2014/chart" uri="{C3380CC4-5D6E-409C-BE32-E72D297353CC}">
              <c16:uniqueId val="{00000029-DEE1-40B0-9C24-A4249FEB766C}"/>
            </c:ext>
          </c:extLst>
        </c:ser>
        <c:ser>
          <c:idx val="42"/>
          <c:order val="42"/>
          <c:tx>
            <c:strRef>
              <c:f>Sheet3!$AR$3:$AR$4</c:f>
              <c:strCache>
                <c:ptCount val="1"/>
                <c:pt idx="0">
                  <c:v>Carlin Demke</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Sheet3!$AR$5:$AR$175</c:f>
              <c:numCache>
                <c:formatCode>General</c:formatCode>
                <c:ptCount val="170"/>
                <c:pt idx="54">
                  <c:v>1</c:v>
                </c:pt>
              </c:numCache>
            </c:numRef>
          </c:val>
          <c:extLst>
            <c:ext xmlns:c16="http://schemas.microsoft.com/office/drawing/2014/chart" uri="{C3380CC4-5D6E-409C-BE32-E72D297353CC}">
              <c16:uniqueId val="{0000002A-DEE1-40B0-9C24-A4249FEB766C}"/>
            </c:ext>
          </c:extLst>
        </c:ser>
        <c:ser>
          <c:idx val="43"/>
          <c:order val="43"/>
          <c:tx>
            <c:strRef>
              <c:f>Sheet3!$AS$3:$AS$4</c:f>
              <c:strCache>
                <c:ptCount val="1"/>
                <c:pt idx="0">
                  <c:v>Carolyn Attack </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Sheet3!$AS$5:$AS$175</c:f>
              <c:numCache>
                <c:formatCode>General</c:formatCode>
                <c:ptCount val="170"/>
                <c:pt idx="96">
                  <c:v>1</c:v>
                </c:pt>
              </c:numCache>
            </c:numRef>
          </c:val>
          <c:extLst>
            <c:ext xmlns:c16="http://schemas.microsoft.com/office/drawing/2014/chart" uri="{C3380CC4-5D6E-409C-BE32-E72D297353CC}">
              <c16:uniqueId val="{0000002B-DEE1-40B0-9C24-A4249FEB766C}"/>
            </c:ext>
          </c:extLst>
        </c:ser>
        <c:ser>
          <c:idx val="44"/>
          <c:order val="44"/>
          <c:tx>
            <c:strRef>
              <c:f>Sheet3!$AT$3:$AT$4</c:f>
              <c:strCache>
                <c:ptCount val="1"/>
                <c:pt idx="0">
                  <c:v>Caron Kolakovic</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Sheet3!$AT$5:$AT$175</c:f>
              <c:numCache>
                <c:formatCode>General</c:formatCode>
                <c:ptCount val="170"/>
                <c:pt idx="119">
                  <c:v>1</c:v>
                </c:pt>
              </c:numCache>
            </c:numRef>
          </c:val>
          <c:extLst>
            <c:ext xmlns:c16="http://schemas.microsoft.com/office/drawing/2014/chart" uri="{C3380CC4-5D6E-409C-BE32-E72D297353CC}">
              <c16:uniqueId val="{0000002C-DEE1-40B0-9C24-A4249FEB766C}"/>
            </c:ext>
          </c:extLst>
        </c:ser>
        <c:ser>
          <c:idx val="45"/>
          <c:order val="45"/>
          <c:tx>
            <c:strRef>
              <c:f>Sheet3!$AU$3:$AU$4</c:f>
              <c:strCache>
                <c:ptCount val="1"/>
                <c:pt idx="0">
                  <c:v>Charmane Heistermann</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Sheet3!$AU$5:$AU$175</c:f>
              <c:numCache>
                <c:formatCode>General</c:formatCode>
                <c:ptCount val="170"/>
                <c:pt idx="116">
                  <c:v>1</c:v>
                </c:pt>
              </c:numCache>
            </c:numRef>
          </c:val>
          <c:extLst>
            <c:ext xmlns:c16="http://schemas.microsoft.com/office/drawing/2014/chart" uri="{C3380CC4-5D6E-409C-BE32-E72D297353CC}">
              <c16:uniqueId val="{0000002D-DEE1-40B0-9C24-A4249FEB766C}"/>
            </c:ext>
          </c:extLst>
        </c:ser>
        <c:ser>
          <c:idx val="46"/>
          <c:order val="46"/>
          <c:tx>
            <c:strRef>
              <c:f>Sheet3!$AV$3:$AV$4</c:f>
              <c:strCache>
                <c:ptCount val="1"/>
                <c:pt idx="0">
                  <c:v>Cletus McGarahan </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Sheet3!$AV$5:$AV$175</c:f>
              <c:numCache>
                <c:formatCode>General</c:formatCode>
                <c:ptCount val="170"/>
                <c:pt idx="122">
                  <c:v>1</c:v>
                </c:pt>
              </c:numCache>
            </c:numRef>
          </c:val>
          <c:extLst>
            <c:ext xmlns:c16="http://schemas.microsoft.com/office/drawing/2014/chart" uri="{C3380CC4-5D6E-409C-BE32-E72D297353CC}">
              <c16:uniqueId val="{0000002E-DEE1-40B0-9C24-A4249FEB766C}"/>
            </c:ext>
          </c:extLst>
        </c:ser>
        <c:ser>
          <c:idx val="47"/>
          <c:order val="47"/>
          <c:tx>
            <c:strRef>
              <c:f>Sheet3!$AW$3:$AW$4</c:f>
              <c:strCache>
                <c:ptCount val="1"/>
                <c:pt idx="0">
                  <c:v>Collen Dunbleton</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Sheet3!$AW$5:$AW$175</c:f>
              <c:numCache>
                <c:formatCode>General</c:formatCode>
                <c:ptCount val="170"/>
                <c:pt idx="167">
                  <c:v>1</c:v>
                </c:pt>
              </c:numCache>
            </c:numRef>
          </c:val>
          <c:extLst>
            <c:ext xmlns:c16="http://schemas.microsoft.com/office/drawing/2014/chart" uri="{C3380CC4-5D6E-409C-BE32-E72D297353CC}">
              <c16:uniqueId val="{0000002F-DEE1-40B0-9C24-A4249FEB766C}"/>
            </c:ext>
          </c:extLst>
        </c:ser>
        <c:ser>
          <c:idx val="48"/>
          <c:order val="48"/>
          <c:tx>
            <c:strRef>
              <c:f>Sheet3!$AX$3:$AX$4</c:f>
              <c:strCache>
                <c:ptCount val="1"/>
                <c:pt idx="0">
                  <c:v>Collin Jagson</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Sheet3!$AX$5:$AX$175</c:f>
              <c:numCache>
                <c:formatCode>General</c:formatCode>
                <c:ptCount val="170"/>
                <c:pt idx="44">
                  <c:v>1</c:v>
                </c:pt>
              </c:numCache>
            </c:numRef>
          </c:val>
          <c:extLst>
            <c:ext xmlns:c16="http://schemas.microsoft.com/office/drawing/2014/chart" uri="{C3380CC4-5D6E-409C-BE32-E72D297353CC}">
              <c16:uniqueId val="{00000030-DEE1-40B0-9C24-A4249FEB766C}"/>
            </c:ext>
          </c:extLst>
        </c:ser>
        <c:ser>
          <c:idx val="49"/>
          <c:order val="49"/>
          <c:tx>
            <c:strRef>
              <c:f>Sheet3!$AY$3:$AY$4</c:f>
              <c:strCache>
                <c:ptCount val="1"/>
                <c:pt idx="0">
                  <c:v>Crawford Scad</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Sheet3!$AY$5:$AY$175</c:f>
              <c:numCache>
                <c:formatCode>General</c:formatCode>
                <c:ptCount val="170"/>
                <c:pt idx="124">
                  <c:v>1</c:v>
                </c:pt>
              </c:numCache>
            </c:numRef>
          </c:val>
          <c:extLst>
            <c:ext xmlns:c16="http://schemas.microsoft.com/office/drawing/2014/chart" uri="{C3380CC4-5D6E-409C-BE32-E72D297353CC}">
              <c16:uniqueId val="{00000031-DEE1-40B0-9C24-A4249FEB766C}"/>
            </c:ext>
          </c:extLst>
        </c:ser>
        <c:ser>
          <c:idx val="50"/>
          <c:order val="50"/>
          <c:tx>
            <c:strRef>
              <c:f>Sheet3!$AZ$3:$AZ$4</c:f>
              <c:strCache>
                <c:ptCount val="1"/>
                <c:pt idx="0">
                  <c:v>Daisie Dahlman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Sheet3!$AZ$5:$AZ$175</c:f>
              <c:numCache>
                <c:formatCode>General</c:formatCode>
                <c:ptCount val="170"/>
                <c:pt idx="43">
                  <c:v>1</c:v>
                </c:pt>
              </c:numCache>
            </c:numRef>
          </c:val>
          <c:extLst>
            <c:ext xmlns:c16="http://schemas.microsoft.com/office/drawing/2014/chart" uri="{C3380CC4-5D6E-409C-BE32-E72D297353CC}">
              <c16:uniqueId val="{00000032-DEE1-40B0-9C24-A4249FEB766C}"/>
            </c:ext>
          </c:extLst>
        </c:ser>
        <c:ser>
          <c:idx val="51"/>
          <c:order val="51"/>
          <c:tx>
            <c:strRef>
              <c:f>Sheet3!$BA$3:$BA$4</c:f>
              <c:strCache>
                <c:ptCount val="1"/>
                <c:pt idx="0">
                  <c:v>Daisie McNeice</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Sheet3!$BA$5:$BA$175</c:f>
              <c:numCache>
                <c:formatCode>General</c:formatCode>
                <c:ptCount val="170"/>
                <c:pt idx="71">
                  <c:v>1</c:v>
                </c:pt>
              </c:numCache>
            </c:numRef>
          </c:val>
          <c:extLst>
            <c:ext xmlns:c16="http://schemas.microsoft.com/office/drawing/2014/chart" uri="{C3380CC4-5D6E-409C-BE32-E72D297353CC}">
              <c16:uniqueId val="{00000033-DEE1-40B0-9C24-A4249FEB766C}"/>
            </c:ext>
          </c:extLst>
        </c:ser>
        <c:ser>
          <c:idx val="52"/>
          <c:order val="52"/>
          <c:tx>
            <c:strRef>
              <c:f>Sheet3!$BB$3:$BB$4</c:f>
              <c:strCache>
                <c:ptCount val="1"/>
                <c:pt idx="0">
                  <c:v>Danica Nayshe</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Sheet3!$BB$5:$BB$175</c:f>
              <c:numCache>
                <c:formatCode>General</c:formatCode>
                <c:ptCount val="170"/>
                <c:pt idx="3">
                  <c:v>1</c:v>
                </c:pt>
                <c:pt idx="110">
                  <c:v>1</c:v>
                </c:pt>
              </c:numCache>
            </c:numRef>
          </c:val>
          <c:extLst>
            <c:ext xmlns:c16="http://schemas.microsoft.com/office/drawing/2014/chart" uri="{C3380CC4-5D6E-409C-BE32-E72D297353CC}">
              <c16:uniqueId val="{00000034-DEE1-40B0-9C24-A4249FEB766C}"/>
            </c:ext>
          </c:extLst>
        </c:ser>
        <c:ser>
          <c:idx val="53"/>
          <c:order val="53"/>
          <c:tx>
            <c:strRef>
              <c:f>Sheet3!$BC$3:$BC$4</c:f>
              <c:strCache>
                <c:ptCount val="1"/>
                <c:pt idx="0">
                  <c:v>Dare Tully</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Sheet3!$BC$5:$BC$175</c:f>
              <c:numCache>
                <c:formatCode>General</c:formatCode>
                <c:ptCount val="170"/>
                <c:pt idx="137">
                  <c:v>1</c:v>
                </c:pt>
              </c:numCache>
            </c:numRef>
          </c:val>
          <c:extLst>
            <c:ext xmlns:c16="http://schemas.microsoft.com/office/drawing/2014/chart" uri="{C3380CC4-5D6E-409C-BE32-E72D297353CC}">
              <c16:uniqueId val="{00000035-DEE1-40B0-9C24-A4249FEB766C}"/>
            </c:ext>
          </c:extLst>
        </c:ser>
        <c:ser>
          <c:idx val="54"/>
          <c:order val="54"/>
          <c:tx>
            <c:strRef>
              <c:f>Sheet3!$BD$3:$BD$4</c:f>
              <c:strCache>
                <c:ptCount val="1"/>
                <c:pt idx="0">
                  <c:v>Dave Lacoste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Sheet3!$BD$5:$BD$175</c:f>
              <c:numCache>
                <c:formatCode>General</c:formatCode>
                <c:ptCount val="170"/>
                <c:pt idx="169">
                  <c:v>1</c:v>
                </c:pt>
              </c:numCache>
            </c:numRef>
          </c:val>
          <c:extLst>
            <c:ext xmlns:c16="http://schemas.microsoft.com/office/drawing/2014/chart" uri="{C3380CC4-5D6E-409C-BE32-E72D297353CC}">
              <c16:uniqueId val="{00000036-DEE1-40B0-9C24-A4249FEB766C}"/>
            </c:ext>
          </c:extLst>
        </c:ser>
        <c:ser>
          <c:idx val="55"/>
          <c:order val="55"/>
          <c:tx>
            <c:strRef>
              <c:f>Sheet3!$BE$3:$BE$4</c:f>
              <c:strCache>
                <c:ptCount val="1"/>
                <c:pt idx="0">
                  <c:v>Dean Biggam</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Sheet3!$BE$5:$BE$175</c:f>
              <c:numCache>
                <c:formatCode>General</c:formatCode>
                <c:ptCount val="170"/>
                <c:pt idx="108">
                  <c:v>1</c:v>
                </c:pt>
              </c:numCache>
            </c:numRef>
          </c:val>
          <c:extLst>
            <c:ext xmlns:c16="http://schemas.microsoft.com/office/drawing/2014/chart" uri="{C3380CC4-5D6E-409C-BE32-E72D297353CC}">
              <c16:uniqueId val="{00000037-DEE1-40B0-9C24-A4249FEB766C}"/>
            </c:ext>
          </c:extLst>
        </c:ser>
        <c:ser>
          <c:idx val="56"/>
          <c:order val="56"/>
          <c:tx>
            <c:strRef>
              <c:f>Sheet3!$BF$3:$BF$4</c:f>
              <c:strCache>
                <c:ptCount val="1"/>
                <c:pt idx="0">
                  <c:v>Debera Gow </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Sheet3!$BF$5:$BF$175</c:f>
              <c:numCache>
                <c:formatCode>General</c:formatCode>
                <c:ptCount val="170"/>
                <c:pt idx="68">
                  <c:v>1</c:v>
                </c:pt>
              </c:numCache>
            </c:numRef>
          </c:val>
          <c:extLst>
            <c:ext xmlns:c16="http://schemas.microsoft.com/office/drawing/2014/chart" uri="{C3380CC4-5D6E-409C-BE32-E72D297353CC}">
              <c16:uniqueId val="{00000038-DEE1-40B0-9C24-A4249FEB766C}"/>
            </c:ext>
          </c:extLst>
        </c:ser>
        <c:ser>
          <c:idx val="57"/>
          <c:order val="57"/>
          <c:tx>
            <c:strRef>
              <c:f>Sheet3!$BG$3:$BG$4</c:f>
              <c:strCache>
                <c:ptCount val="1"/>
                <c:pt idx="0">
                  <c:v>Dell Molloy</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Sheet3!$BG$5:$BG$175</c:f>
              <c:numCache>
                <c:formatCode>General</c:formatCode>
                <c:ptCount val="170"/>
                <c:pt idx="109">
                  <c:v>1</c:v>
                </c:pt>
              </c:numCache>
            </c:numRef>
          </c:val>
          <c:extLst>
            <c:ext xmlns:c16="http://schemas.microsoft.com/office/drawing/2014/chart" uri="{C3380CC4-5D6E-409C-BE32-E72D297353CC}">
              <c16:uniqueId val="{00000039-DEE1-40B0-9C24-A4249FEB766C}"/>
            </c:ext>
          </c:extLst>
        </c:ser>
        <c:ser>
          <c:idx val="58"/>
          <c:order val="58"/>
          <c:tx>
            <c:strRef>
              <c:f>Sheet3!$BH$3:$BH$4</c:f>
              <c:strCache>
                <c:ptCount val="1"/>
                <c:pt idx="0">
                  <c:v>Delphine Jewis</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Sheet3!$BH$5:$BH$175</c:f>
              <c:numCache>
                <c:formatCode>General</c:formatCode>
                <c:ptCount val="170"/>
                <c:pt idx="166">
                  <c:v>2</c:v>
                </c:pt>
              </c:numCache>
            </c:numRef>
          </c:val>
          <c:extLst>
            <c:ext xmlns:c16="http://schemas.microsoft.com/office/drawing/2014/chart" uri="{C3380CC4-5D6E-409C-BE32-E72D297353CC}">
              <c16:uniqueId val="{0000003A-DEE1-40B0-9C24-A4249FEB766C}"/>
            </c:ext>
          </c:extLst>
        </c:ser>
        <c:ser>
          <c:idx val="59"/>
          <c:order val="59"/>
          <c:tx>
            <c:strRef>
              <c:f>Sheet3!$BI$3:$BI$4</c:f>
              <c:strCache>
                <c:ptCount val="1"/>
                <c:pt idx="0">
                  <c:v>Dennison Crosswaite</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Sheet3!$BI$5:$BI$175</c:f>
              <c:numCache>
                <c:formatCode>General</c:formatCode>
                <c:ptCount val="170"/>
                <c:pt idx="69">
                  <c:v>1</c:v>
                </c:pt>
              </c:numCache>
            </c:numRef>
          </c:val>
          <c:extLst>
            <c:ext xmlns:c16="http://schemas.microsoft.com/office/drawing/2014/chart" uri="{C3380CC4-5D6E-409C-BE32-E72D297353CC}">
              <c16:uniqueId val="{0000003B-DEE1-40B0-9C24-A4249FEB766C}"/>
            </c:ext>
          </c:extLst>
        </c:ser>
        <c:ser>
          <c:idx val="60"/>
          <c:order val="60"/>
          <c:tx>
            <c:strRef>
              <c:f>Sheet3!$BJ$3:$BJ$4</c:f>
              <c:strCache>
                <c:ptCount val="1"/>
                <c:pt idx="0">
                  <c:v>Devinne Tuny</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Sheet3!$BJ$5:$BJ$175</c:f>
              <c:numCache>
                <c:formatCode>General</c:formatCode>
                <c:ptCount val="170"/>
                <c:pt idx="84">
                  <c:v>1</c:v>
                </c:pt>
              </c:numCache>
            </c:numRef>
          </c:val>
          <c:extLst>
            <c:ext xmlns:c16="http://schemas.microsoft.com/office/drawing/2014/chart" uri="{C3380CC4-5D6E-409C-BE32-E72D297353CC}">
              <c16:uniqueId val="{0000003C-DEE1-40B0-9C24-A4249FEB766C}"/>
            </c:ext>
          </c:extLst>
        </c:ser>
        <c:ser>
          <c:idx val="61"/>
          <c:order val="61"/>
          <c:tx>
            <c:strRef>
              <c:f>Sheet3!$BK$3:$BK$4</c:f>
              <c:strCache>
                <c:ptCount val="1"/>
                <c:pt idx="0">
                  <c:v>Doe Clubley</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Sheet3!$BK$5:$BK$175</c:f>
              <c:numCache>
                <c:formatCode>General</c:formatCode>
                <c:ptCount val="170"/>
                <c:pt idx="163">
                  <c:v>1</c:v>
                </c:pt>
              </c:numCache>
            </c:numRef>
          </c:val>
          <c:extLst>
            <c:ext xmlns:c16="http://schemas.microsoft.com/office/drawing/2014/chart" uri="{C3380CC4-5D6E-409C-BE32-E72D297353CC}">
              <c16:uniqueId val="{0000003D-DEE1-40B0-9C24-A4249FEB766C}"/>
            </c:ext>
          </c:extLst>
        </c:ser>
        <c:ser>
          <c:idx val="62"/>
          <c:order val="62"/>
          <c:tx>
            <c:strRef>
              <c:f>Sheet3!$BL$3:$BL$4</c:f>
              <c:strCache>
                <c:ptCount val="1"/>
                <c:pt idx="0">
                  <c:v>Dulce Colbeck</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Sheet3!$BL$5:$BL$175</c:f>
              <c:numCache>
                <c:formatCode>General</c:formatCode>
                <c:ptCount val="170"/>
                <c:pt idx="135">
                  <c:v>1</c:v>
                </c:pt>
              </c:numCache>
            </c:numRef>
          </c:val>
          <c:extLst>
            <c:ext xmlns:c16="http://schemas.microsoft.com/office/drawing/2014/chart" uri="{C3380CC4-5D6E-409C-BE32-E72D297353CC}">
              <c16:uniqueId val="{0000003E-DEE1-40B0-9C24-A4249FEB766C}"/>
            </c:ext>
          </c:extLst>
        </c:ser>
        <c:ser>
          <c:idx val="63"/>
          <c:order val="63"/>
          <c:tx>
            <c:strRef>
              <c:f>Sheet3!$BM$3:$BM$4</c:f>
              <c:strCache>
                <c:ptCount val="1"/>
                <c:pt idx="0">
                  <c:v>Dulsea Folkes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Sheet3!$BM$5:$BM$175</c:f>
              <c:numCache>
                <c:formatCode>General</c:formatCode>
                <c:ptCount val="170"/>
                <c:pt idx="154">
                  <c:v>1</c:v>
                </c:pt>
              </c:numCache>
            </c:numRef>
          </c:val>
          <c:extLst>
            <c:ext xmlns:c16="http://schemas.microsoft.com/office/drawing/2014/chart" uri="{C3380CC4-5D6E-409C-BE32-E72D297353CC}">
              <c16:uniqueId val="{0000003F-DEE1-40B0-9C24-A4249FEB766C}"/>
            </c:ext>
          </c:extLst>
        </c:ser>
        <c:ser>
          <c:idx val="64"/>
          <c:order val="64"/>
          <c:tx>
            <c:strRef>
              <c:f>Sheet3!$BN$3:$BN$4</c:f>
              <c:strCache>
                <c:ptCount val="1"/>
                <c:pt idx="0">
                  <c:v>Easter Pyke</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Sheet3!$BN$5:$BN$175</c:f>
              <c:numCache>
                <c:formatCode>General</c:formatCode>
                <c:ptCount val="170"/>
                <c:pt idx="103">
                  <c:v>1</c:v>
                </c:pt>
              </c:numCache>
            </c:numRef>
          </c:val>
          <c:extLst>
            <c:ext xmlns:c16="http://schemas.microsoft.com/office/drawing/2014/chart" uri="{C3380CC4-5D6E-409C-BE32-E72D297353CC}">
              <c16:uniqueId val="{00000040-DEE1-40B0-9C24-A4249FEB766C}"/>
            </c:ext>
          </c:extLst>
        </c:ser>
        <c:ser>
          <c:idx val="65"/>
          <c:order val="65"/>
          <c:tx>
            <c:strRef>
              <c:f>Sheet3!$BO$3:$BO$4</c:f>
              <c:strCache>
                <c:ptCount val="1"/>
                <c:pt idx="0">
                  <c:v>Edd  MacKnockiter</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Sheet3!$BO$5:$BO$175</c:f>
              <c:numCache>
                <c:formatCode>General</c:formatCode>
                <c:ptCount val="170"/>
                <c:pt idx="77">
                  <c:v>1</c:v>
                </c:pt>
              </c:numCache>
            </c:numRef>
          </c:val>
          <c:extLst>
            <c:ext xmlns:c16="http://schemas.microsoft.com/office/drawing/2014/chart" uri="{C3380CC4-5D6E-409C-BE32-E72D297353CC}">
              <c16:uniqueId val="{00000041-DEE1-40B0-9C24-A4249FEB766C}"/>
            </c:ext>
          </c:extLst>
        </c:ser>
        <c:ser>
          <c:idx val="66"/>
          <c:order val="66"/>
          <c:tx>
            <c:strRef>
              <c:f>Sheet3!$BP$3:$BP$4</c:f>
              <c:strCache>
                <c:ptCount val="1"/>
                <c:pt idx="0">
                  <c:v>Edi  Hofton</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Sheet3!$BP$5:$BP$175</c:f>
              <c:numCache>
                <c:formatCode>General</c:formatCode>
                <c:ptCount val="170"/>
                <c:pt idx="129">
                  <c:v>1</c:v>
                </c:pt>
              </c:numCache>
            </c:numRef>
          </c:val>
          <c:extLst>
            <c:ext xmlns:c16="http://schemas.microsoft.com/office/drawing/2014/chart" uri="{C3380CC4-5D6E-409C-BE32-E72D297353CC}">
              <c16:uniqueId val="{00000042-DEE1-40B0-9C24-A4249FEB766C}"/>
            </c:ext>
          </c:extLst>
        </c:ser>
        <c:ser>
          <c:idx val="67"/>
          <c:order val="67"/>
          <c:tx>
            <c:strRef>
              <c:f>Sheet3!$BQ$3:$BQ$4</c:f>
              <c:strCache>
                <c:ptCount val="1"/>
                <c:pt idx="0">
                  <c:v>Egor Minto</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Sheet3!$BQ$5:$BQ$175</c:f>
              <c:numCache>
                <c:formatCode>General</c:formatCode>
                <c:ptCount val="170"/>
                <c:pt idx="162">
                  <c:v>1</c:v>
                </c:pt>
              </c:numCache>
            </c:numRef>
          </c:val>
          <c:extLst>
            <c:ext xmlns:c16="http://schemas.microsoft.com/office/drawing/2014/chart" uri="{C3380CC4-5D6E-409C-BE32-E72D297353CC}">
              <c16:uniqueId val="{00000043-DEE1-40B0-9C24-A4249FEB766C}"/>
            </c:ext>
          </c:extLst>
        </c:ser>
        <c:ser>
          <c:idx val="68"/>
          <c:order val="68"/>
          <c:tx>
            <c:strRef>
              <c:f>Sheet3!$BR$3:$BR$4</c:f>
              <c:strCache>
                <c:ptCount val="1"/>
                <c:pt idx="0">
                  <c:v>Eilis Pavlasek</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Sheet3!$BR$5:$BR$175</c:f>
              <c:numCache>
                <c:formatCode>General</c:formatCode>
                <c:ptCount val="170"/>
                <c:pt idx="59">
                  <c:v>1</c:v>
                </c:pt>
              </c:numCache>
            </c:numRef>
          </c:val>
          <c:extLst>
            <c:ext xmlns:c16="http://schemas.microsoft.com/office/drawing/2014/chart" uri="{C3380CC4-5D6E-409C-BE32-E72D297353CC}">
              <c16:uniqueId val="{00000044-DEE1-40B0-9C24-A4249FEB766C}"/>
            </c:ext>
          </c:extLst>
        </c:ser>
        <c:ser>
          <c:idx val="69"/>
          <c:order val="69"/>
          <c:tx>
            <c:strRef>
              <c:f>Sheet3!$BS$3:$BS$4</c:f>
              <c:strCache>
                <c:ptCount val="1"/>
                <c:pt idx="0">
                  <c:v>Eleonore Airdrie</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Sheet3!$BS$5:$BS$175</c:f>
              <c:numCache>
                <c:formatCode>General</c:formatCode>
                <c:ptCount val="170"/>
                <c:pt idx="76">
                  <c:v>1</c:v>
                </c:pt>
              </c:numCache>
            </c:numRef>
          </c:val>
          <c:extLst>
            <c:ext xmlns:c16="http://schemas.microsoft.com/office/drawing/2014/chart" uri="{C3380CC4-5D6E-409C-BE32-E72D297353CC}">
              <c16:uniqueId val="{00000045-DEE1-40B0-9C24-A4249FEB766C}"/>
            </c:ext>
          </c:extLst>
        </c:ser>
        <c:ser>
          <c:idx val="70"/>
          <c:order val="70"/>
          <c:tx>
            <c:strRef>
              <c:f>Sheet3!$BT$3:$BT$4</c:f>
              <c:strCache>
                <c:ptCount val="1"/>
                <c:pt idx="0">
                  <c:v>Enoch Dowrey</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Sheet3!$BT$5:$BT$175</c:f>
              <c:numCache>
                <c:formatCode>General</c:formatCode>
                <c:ptCount val="170"/>
                <c:pt idx="70">
                  <c:v>1</c:v>
                </c:pt>
              </c:numCache>
            </c:numRef>
          </c:val>
          <c:extLst>
            <c:ext xmlns:c16="http://schemas.microsoft.com/office/drawing/2014/chart" uri="{C3380CC4-5D6E-409C-BE32-E72D297353CC}">
              <c16:uniqueId val="{00000046-DEE1-40B0-9C24-A4249FEB766C}"/>
            </c:ext>
          </c:extLst>
        </c:ser>
        <c:ser>
          <c:idx val="71"/>
          <c:order val="71"/>
          <c:tx>
            <c:strRef>
              <c:f>Sheet3!$BU$3:$BU$4</c:f>
              <c:strCache>
                <c:ptCount val="1"/>
                <c:pt idx="0">
                  <c:v>Estell Kingsland</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Sheet3!$BU$5:$BU$175</c:f>
              <c:numCache>
                <c:formatCode>General</c:formatCode>
                <c:ptCount val="170"/>
                <c:pt idx="142">
                  <c:v>1</c:v>
                </c:pt>
              </c:numCache>
            </c:numRef>
          </c:val>
          <c:extLst>
            <c:ext xmlns:c16="http://schemas.microsoft.com/office/drawing/2014/chart" uri="{C3380CC4-5D6E-409C-BE32-E72D297353CC}">
              <c16:uniqueId val="{00000047-DEE1-40B0-9C24-A4249FEB766C}"/>
            </c:ext>
          </c:extLst>
        </c:ser>
        <c:ser>
          <c:idx val="72"/>
          <c:order val="72"/>
          <c:tx>
            <c:strRef>
              <c:f>Sheet3!$BV$3:$BV$4</c:f>
              <c:strCache>
                <c:ptCount val="1"/>
                <c:pt idx="0">
                  <c:v>Evangelina Lergan</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Sheet3!$BV$5:$BV$175</c:f>
              <c:numCache>
                <c:formatCode>General</c:formatCode>
                <c:ptCount val="170"/>
                <c:pt idx="87">
                  <c:v>1</c:v>
                </c:pt>
              </c:numCache>
            </c:numRef>
          </c:val>
          <c:extLst>
            <c:ext xmlns:c16="http://schemas.microsoft.com/office/drawing/2014/chart" uri="{C3380CC4-5D6E-409C-BE32-E72D297353CC}">
              <c16:uniqueId val="{00000048-DEE1-40B0-9C24-A4249FEB766C}"/>
            </c:ext>
          </c:extLst>
        </c:ser>
        <c:ser>
          <c:idx val="73"/>
          <c:order val="73"/>
          <c:tx>
            <c:strRef>
              <c:f>Sheet3!$BW$3:$BW$4</c:f>
              <c:strCache>
                <c:ptCount val="1"/>
                <c:pt idx="0">
                  <c:v>Evanne  Sheryn</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Sheet3!$BW$5:$BW$175</c:f>
              <c:numCache>
                <c:formatCode>General</c:formatCode>
                <c:ptCount val="170"/>
                <c:pt idx="0">
                  <c:v>1</c:v>
                </c:pt>
              </c:numCache>
            </c:numRef>
          </c:val>
          <c:extLst>
            <c:ext xmlns:c16="http://schemas.microsoft.com/office/drawing/2014/chart" uri="{C3380CC4-5D6E-409C-BE32-E72D297353CC}">
              <c16:uniqueId val="{00000049-DEE1-40B0-9C24-A4249FEB766C}"/>
            </c:ext>
          </c:extLst>
        </c:ser>
        <c:ser>
          <c:idx val="74"/>
          <c:order val="74"/>
          <c:tx>
            <c:strRef>
              <c:f>Sheet3!$BX$3:$BX$4</c:f>
              <c:strCache>
                <c:ptCount val="1"/>
                <c:pt idx="0">
                  <c:v>Ewart Hovel</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Sheet3!$BX$5:$BX$175</c:f>
              <c:numCache>
                <c:formatCode>General</c:formatCode>
                <c:ptCount val="170"/>
                <c:pt idx="57">
                  <c:v>1</c:v>
                </c:pt>
              </c:numCache>
            </c:numRef>
          </c:val>
          <c:extLst>
            <c:ext xmlns:c16="http://schemas.microsoft.com/office/drawing/2014/chart" uri="{C3380CC4-5D6E-409C-BE32-E72D297353CC}">
              <c16:uniqueId val="{0000004A-DEE1-40B0-9C24-A4249FEB766C}"/>
            </c:ext>
          </c:extLst>
        </c:ser>
        <c:ser>
          <c:idx val="75"/>
          <c:order val="75"/>
          <c:tx>
            <c:strRef>
              <c:f>Sheet3!$BY$3:$BY$4</c:f>
              <c:strCache>
                <c:ptCount val="1"/>
                <c:pt idx="0">
                  <c:v>Fanchon Furney</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Sheet3!$BY$5:$BY$175</c:f>
              <c:numCache>
                <c:formatCode>General</c:formatCode>
                <c:ptCount val="170"/>
                <c:pt idx="32">
                  <c:v>1</c:v>
                </c:pt>
              </c:numCache>
            </c:numRef>
          </c:val>
          <c:extLst>
            <c:ext xmlns:c16="http://schemas.microsoft.com/office/drawing/2014/chart" uri="{C3380CC4-5D6E-409C-BE32-E72D297353CC}">
              <c16:uniqueId val="{0000004B-DEE1-40B0-9C24-A4249FEB766C}"/>
            </c:ext>
          </c:extLst>
        </c:ser>
        <c:ser>
          <c:idx val="76"/>
          <c:order val="76"/>
          <c:tx>
            <c:strRef>
              <c:f>Sheet3!$BZ$3:$BZ$4</c:f>
              <c:strCache>
                <c:ptCount val="1"/>
                <c:pt idx="0">
                  <c:v>Faun Rickeard</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Sheet3!$BZ$5:$BZ$175</c:f>
              <c:numCache>
                <c:formatCode>General</c:formatCode>
                <c:ptCount val="170"/>
                <c:pt idx="86">
                  <c:v>1</c:v>
                </c:pt>
              </c:numCache>
            </c:numRef>
          </c:val>
          <c:extLst>
            <c:ext xmlns:c16="http://schemas.microsoft.com/office/drawing/2014/chart" uri="{C3380CC4-5D6E-409C-BE32-E72D297353CC}">
              <c16:uniqueId val="{0000004C-DEE1-40B0-9C24-A4249FEB766C}"/>
            </c:ext>
          </c:extLst>
        </c:ser>
        <c:ser>
          <c:idx val="77"/>
          <c:order val="77"/>
          <c:tx>
            <c:strRef>
              <c:f>Sheet3!$CA$3:$CA$4</c:f>
              <c:strCache>
                <c:ptCount val="1"/>
                <c:pt idx="0">
                  <c:v>Felice McMurty</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Sheet3!$CA$5:$CA$175</c:f>
              <c:numCache>
                <c:formatCode>General</c:formatCode>
                <c:ptCount val="170"/>
                <c:pt idx="98">
                  <c:v>2</c:v>
                </c:pt>
              </c:numCache>
            </c:numRef>
          </c:val>
          <c:extLst>
            <c:ext xmlns:c16="http://schemas.microsoft.com/office/drawing/2014/chart" uri="{C3380CC4-5D6E-409C-BE32-E72D297353CC}">
              <c16:uniqueId val="{0000004D-DEE1-40B0-9C24-A4249FEB766C}"/>
            </c:ext>
          </c:extLst>
        </c:ser>
        <c:ser>
          <c:idx val="78"/>
          <c:order val="78"/>
          <c:tx>
            <c:strRef>
              <c:f>Sheet3!$CB$3:$CB$4</c:f>
              <c:strCache>
                <c:ptCount val="1"/>
                <c:pt idx="0">
                  <c:v>Floyd  Cowgill</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Sheet3!$CB$5:$CB$175</c:f>
              <c:numCache>
                <c:formatCode>General</c:formatCode>
                <c:ptCount val="170"/>
                <c:pt idx="73">
                  <c:v>1</c:v>
                </c:pt>
              </c:numCache>
            </c:numRef>
          </c:val>
          <c:extLst>
            <c:ext xmlns:c16="http://schemas.microsoft.com/office/drawing/2014/chart" uri="{C3380CC4-5D6E-409C-BE32-E72D297353CC}">
              <c16:uniqueId val="{0000004E-DEE1-40B0-9C24-A4249FEB766C}"/>
            </c:ext>
          </c:extLst>
        </c:ser>
        <c:ser>
          <c:idx val="79"/>
          <c:order val="79"/>
          <c:tx>
            <c:strRef>
              <c:f>Sheet3!$CC$3:$CC$4</c:f>
              <c:strCache>
                <c:ptCount val="1"/>
                <c:pt idx="0">
                  <c:v>Frasier Straw</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Sheet3!$CC$5:$CC$175</c:f>
              <c:numCache>
                <c:formatCode>General</c:formatCode>
                <c:ptCount val="170"/>
                <c:pt idx="18">
                  <c:v>1</c:v>
                </c:pt>
              </c:numCache>
            </c:numRef>
          </c:val>
          <c:extLst>
            <c:ext xmlns:c16="http://schemas.microsoft.com/office/drawing/2014/chart" uri="{C3380CC4-5D6E-409C-BE32-E72D297353CC}">
              <c16:uniqueId val="{0000004F-DEE1-40B0-9C24-A4249FEB766C}"/>
            </c:ext>
          </c:extLst>
        </c:ser>
        <c:ser>
          <c:idx val="80"/>
          <c:order val="80"/>
          <c:tx>
            <c:strRef>
              <c:f>Sheet3!$CD$3:$CD$4</c:f>
              <c:strCache>
                <c:ptCount val="1"/>
                <c:pt idx="0">
                  <c:v>Freddy Linford</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Sheet3!$CD$5:$CD$175</c:f>
              <c:numCache>
                <c:formatCode>General</c:formatCode>
                <c:ptCount val="170"/>
                <c:pt idx="158">
                  <c:v>1</c:v>
                </c:pt>
              </c:numCache>
            </c:numRef>
          </c:val>
          <c:extLst>
            <c:ext xmlns:c16="http://schemas.microsoft.com/office/drawing/2014/chart" uri="{C3380CC4-5D6E-409C-BE32-E72D297353CC}">
              <c16:uniqueId val="{00000050-DEE1-40B0-9C24-A4249FEB766C}"/>
            </c:ext>
          </c:extLst>
        </c:ser>
        <c:ser>
          <c:idx val="81"/>
          <c:order val="81"/>
          <c:tx>
            <c:strRef>
              <c:f>Sheet3!$CE$3:$CE$4</c:f>
              <c:strCache>
                <c:ptCount val="1"/>
                <c:pt idx="0">
                  <c:v>Genevra Friday</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Sheet3!$CE$5:$CE$175</c:f>
              <c:numCache>
                <c:formatCode>General</c:formatCode>
                <c:ptCount val="170"/>
                <c:pt idx="92">
                  <c:v>1</c:v>
                </c:pt>
              </c:numCache>
            </c:numRef>
          </c:val>
          <c:extLst>
            <c:ext xmlns:c16="http://schemas.microsoft.com/office/drawing/2014/chart" uri="{C3380CC4-5D6E-409C-BE32-E72D297353CC}">
              <c16:uniqueId val="{00000051-DEE1-40B0-9C24-A4249FEB766C}"/>
            </c:ext>
          </c:extLst>
        </c:ser>
        <c:ser>
          <c:idx val="82"/>
          <c:order val="82"/>
          <c:tx>
            <c:strRef>
              <c:f>Sheet3!$CF$3:$CF$4</c:f>
              <c:strCache>
                <c:ptCount val="1"/>
                <c:pt idx="0">
                  <c:v>Giffer Berlin</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Sheet3!$CF$5:$CF$175</c:f>
              <c:numCache>
                <c:formatCode>General</c:formatCode>
                <c:ptCount val="170"/>
                <c:pt idx="77">
                  <c:v>1</c:v>
                </c:pt>
              </c:numCache>
            </c:numRef>
          </c:val>
          <c:extLst>
            <c:ext xmlns:c16="http://schemas.microsoft.com/office/drawing/2014/chart" uri="{C3380CC4-5D6E-409C-BE32-E72D297353CC}">
              <c16:uniqueId val="{00000052-DEE1-40B0-9C24-A4249FEB766C}"/>
            </c:ext>
          </c:extLst>
        </c:ser>
        <c:ser>
          <c:idx val="83"/>
          <c:order val="83"/>
          <c:tx>
            <c:strRef>
              <c:f>Sheet3!$CG$3:$CG$4</c:f>
              <c:strCache>
                <c:ptCount val="1"/>
                <c:pt idx="0">
                  <c:v>Gilda Richen</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Sheet3!$CG$5:$CG$175</c:f>
              <c:numCache>
                <c:formatCode>General</c:formatCode>
                <c:ptCount val="170"/>
                <c:pt idx="48">
                  <c:v>1</c:v>
                </c:pt>
              </c:numCache>
            </c:numRef>
          </c:val>
          <c:extLst>
            <c:ext xmlns:c16="http://schemas.microsoft.com/office/drawing/2014/chart" uri="{C3380CC4-5D6E-409C-BE32-E72D297353CC}">
              <c16:uniqueId val="{00000053-DEE1-40B0-9C24-A4249FEB766C}"/>
            </c:ext>
          </c:extLst>
        </c:ser>
        <c:ser>
          <c:idx val="84"/>
          <c:order val="84"/>
          <c:tx>
            <c:strRef>
              <c:f>Sheet3!$CH$3:$CH$4</c:f>
              <c:strCache>
                <c:ptCount val="1"/>
                <c:pt idx="0">
                  <c:v>Gilles Jaquet</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Sheet3!$CH$5:$CH$175</c:f>
              <c:numCache>
                <c:formatCode>General</c:formatCode>
                <c:ptCount val="170"/>
                <c:pt idx="23">
                  <c:v>2</c:v>
                </c:pt>
              </c:numCache>
            </c:numRef>
          </c:val>
          <c:extLst>
            <c:ext xmlns:c16="http://schemas.microsoft.com/office/drawing/2014/chart" uri="{C3380CC4-5D6E-409C-BE32-E72D297353CC}">
              <c16:uniqueId val="{00000054-DEE1-40B0-9C24-A4249FEB766C}"/>
            </c:ext>
          </c:extLst>
        </c:ser>
        <c:ser>
          <c:idx val="85"/>
          <c:order val="85"/>
          <c:tx>
            <c:strRef>
              <c:f>Sheet3!$CI$3:$CI$4</c:f>
              <c:strCache>
                <c:ptCount val="1"/>
                <c:pt idx="0">
                  <c:v>Ginger  Myott</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Sheet3!$CI$5:$CI$175</c:f>
              <c:numCache>
                <c:formatCode>General</c:formatCode>
                <c:ptCount val="170"/>
                <c:pt idx="102">
                  <c:v>1</c:v>
                </c:pt>
              </c:numCache>
            </c:numRef>
          </c:val>
          <c:extLst>
            <c:ext xmlns:c16="http://schemas.microsoft.com/office/drawing/2014/chart" uri="{C3380CC4-5D6E-409C-BE32-E72D297353CC}">
              <c16:uniqueId val="{00000055-DEE1-40B0-9C24-A4249FEB766C}"/>
            </c:ext>
          </c:extLst>
        </c:ser>
        <c:ser>
          <c:idx val="86"/>
          <c:order val="86"/>
          <c:tx>
            <c:strRef>
              <c:f>Sheet3!$CJ$3:$CJ$4</c:f>
              <c:strCache>
                <c:ptCount val="1"/>
                <c:pt idx="0">
                  <c:v>Giselbert Newlands</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Sheet3!$CJ$5:$CJ$175</c:f>
              <c:numCache>
                <c:formatCode>General</c:formatCode>
                <c:ptCount val="170"/>
                <c:pt idx="42">
                  <c:v>1</c:v>
                </c:pt>
              </c:numCache>
            </c:numRef>
          </c:val>
          <c:extLst>
            <c:ext xmlns:c16="http://schemas.microsoft.com/office/drawing/2014/chart" uri="{C3380CC4-5D6E-409C-BE32-E72D297353CC}">
              <c16:uniqueId val="{00000056-DEE1-40B0-9C24-A4249FEB766C}"/>
            </c:ext>
          </c:extLst>
        </c:ser>
        <c:ser>
          <c:idx val="87"/>
          <c:order val="87"/>
          <c:tx>
            <c:strRef>
              <c:f>Sheet3!$CK$3:$CK$4</c:f>
              <c:strCache>
                <c:ptCount val="1"/>
                <c:pt idx="0">
                  <c:v>Gradey Litton</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Sheet3!$CK$5:$CK$175</c:f>
              <c:numCache>
                <c:formatCode>General</c:formatCode>
                <c:ptCount val="170"/>
                <c:pt idx="12">
                  <c:v>1</c:v>
                </c:pt>
              </c:numCache>
            </c:numRef>
          </c:val>
          <c:extLst>
            <c:ext xmlns:c16="http://schemas.microsoft.com/office/drawing/2014/chart" uri="{C3380CC4-5D6E-409C-BE32-E72D297353CC}">
              <c16:uniqueId val="{00000057-DEE1-40B0-9C24-A4249FEB766C}"/>
            </c:ext>
          </c:extLst>
        </c:ser>
        <c:ser>
          <c:idx val="88"/>
          <c:order val="88"/>
          <c:tx>
            <c:strRef>
              <c:f>Sheet3!$CL$3:$CL$4</c:f>
              <c:strCache>
                <c:ptCount val="1"/>
                <c:pt idx="0">
                  <c:v>Grady Rochelle</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Sheet3!$CL$5:$CL$175</c:f>
              <c:numCache>
                <c:formatCode>General</c:formatCode>
                <c:ptCount val="170"/>
                <c:pt idx="19">
                  <c:v>1</c:v>
                </c:pt>
              </c:numCache>
            </c:numRef>
          </c:val>
          <c:extLst>
            <c:ext xmlns:c16="http://schemas.microsoft.com/office/drawing/2014/chart" uri="{C3380CC4-5D6E-409C-BE32-E72D297353CC}">
              <c16:uniqueId val="{00000058-DEE1-40B0-9C24-A4249FEB766C}"/>
            </c:ext>
          </c:extLst>
        </c:ser>
        <c:ser>
          <c:idx val="89"/>
          <c:order val="89"/>
          <c:tx>
            <c:strRef>
              <c:f>Sheet3!$CM$3:$CM$4</c:f>
              <c:strCache>
                <c:ptCount val="1"/>
                <c:pt idx="0">
                  <c:v>Granny Spencelayh</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Sheet3!$CM$5:$CM$175</c:f>
              <c:numCache>
                <c:formatCode>General</c:formatCode>
                <c:ptCount val="170"/>
                <c:pt idx="161">
                  <c:v>1</c:v>
                </c:pt>
              </c:numCache>
            </c:numRef>
          </c:val>
          <c:extLst>
            <c:ext xmlns:c16="http://schemas.microsoft.com/office/drawing/2014/chart" uri="{C3380CC4-5D6E-409C-BE32-E72D297353CC}">
              <c16:uniqueId val="{00000059-DEE1-40B0-9C24-A4249FEB766C}"/>
            </c:ext>
          </c:extLst>
        </c:ser>
        <c:ser>
          <c:idx val="90"/>
          <c:order val="90"/>
          <c:tx>
            <c:strRef>
              <c:f>Sheet3!$CN$3:$CN$4</c:f>
              <c:strCache>
                <c:ptCount val="1"/>
                <c:pt idx="0">
                  <c:v>Grazia Bunkle</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Sheet3!$CN$5:$CN$175</c:f>
              <c:numCache>
                <c:formatCode>General</c:formatCode>
                <c:ptCount val="170"/>
              </c:numCache>
            </c:numRef>
          </c:val>
          <c:extLst>
            <c:ext xmlns:c16="http://schemas.microsoft.com/office/drawing/2014/chart" uri="{C3380CC4-5D6E-409C-BE32-E72D297353CC}">
              <c16:uniqueId val="{0000005A-DEE1-40B0-9C24-A4249FEB766C}"/>
            </c:ext>
          </c:extLst>
        </c:ser>
        <c:ser>
          <c:idx val="91"/>
          <c:order val="91"/>
          <c:tx>
            <c:strRef>
              <c:f>Sheet3!$CO$3:$CO$4</c:f>
              <c:strCache>
                <c:ptCount val="1"/>
                <c:pt idx="0">
                  <c:v>Hinda Label </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Sheet3!$CO$5:$CO$175</c:f>
              <c:numCache>
                <c:formatCode>General</c:formatCode>
                <c:ptCount val="170"/>
                <c:pt idx="120">
                  <c:v>1</c:v>
                </c:pt>
              </c:numCache>
            </c:numRef>
          </c:val>
          <c:extLst>
            <c:ext xmlns:c16="http://schemas.microsoft.com/office/drawing/2014/chart" uri="{C3380CC4-5D6E-409C-BE32-E72D297353CC}">
              <c16:uniqueId val="{0000005B-DEE1-40B0-9C24-A4249FEB766C}"/>
            </c:ext>
          </c:extLst>
        </c:ser>
        <c:ser>
          <c:idx val="92"/>
          <c:order val="92"/>
          <c:tx>
            <c:strRef>
              <c:f>Sheet3!$CP$3:$CP$4</c:f>
              <c:strCache>
                <c:ptCount val="1"/>
                <c:pt idx="0">
                  <c:v>Hogan Iles</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Sheet3!$CP$5:$CP$175</c:f>
              <c:numCache>
                <c:formatCode>General</c:formatCode>
                <c:ptCount val="170"/>
                <c:pt idx="99">
                  <c:v>1</c:v>
                </c:pt>
              </c:numCache>
            </c:numRef>
          </c:val>
          <c:extLst>
            <c:ext xmlns:c16="http://schemas.microsoft.com/office/drawing/2014/chart" uri="{C3380CC4-5D6E-409C-BE32-E72D297353CC}">
              <c16:uniqueId val="{0000005C-DEE1-40B0-9C24-A4249FEB766C}"/>
            </c:ext>
          </c:extLst>
        </c:ser>
        <c:ser>
          <c:idx val="93"/>
          <c:order val="93"/>
          <c:tx>
            <c:strRef>
              <c:f>Sheet3!$CQ$3:$CQ$4</c:f>
              <c:strCache>
                <c:ptCount val="1"/>
                <c:pt idx="0">
                  <c:v>Iain Wiburn</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Sheet3!$CQ$5:$CQ$175</c:f>
              <c:numCache>
                <c:formatCode>General</c:formatCode>
                <c:ptCount val="170"/>
                <c:pt idx="15">
                  <c:v>1</c:v>
                </c:pt>
              </c:numCache>
            </c:numRef>
          </c:val>
          <c:extLst>
            <c:ext xmlns:c16="http://schemas.microsoft.com/office/drawing/2014/chart" uri="{C3380CC4-5D6E-409C-BE32-E72D297353CC}">
              <c16:uniqueId val="{0000005D-DEE1-40B0-9C24-A4249FEB766C}"/>
            </c:ext>
          </c:extLst>
        </c:ser>
        <c:ser>
          <c:idx val="94"/>
          <c:order val="94"/>
          <c:tx>
            <c:strRef>
              <c:f>Sheet3!$CR$3:$CR$4</c:f>
              <c:strCache>
                <c:ptCount val="1"/>
                <c:pt idx="0">
                  <c:v>Ignacius Losel</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Sheet3!$CR$5:$CR$175</c:f>
              <c:numCache>
                <c:formatCode>General</c:formatCode>
                <c:ptCount val="170"/>
                <c:pt idx="55">
                  <c:v>1</c:v>
                </c:pt>
                <c:pt idx="105">
                  <c:v>1</c:v>
                </c:pt>
              </c:numCache>
            </c:numRef>
          </c:val>
          <c:extLst>
            <c:ext xmlns:c16="http://schemas.microsoft.com/office/drawing/2014/chart" uri="{C3380CC4-5D6E-409C-BE32-E72D297353CC}">
              <c16:uniqueId val="{0000005E-DEE1-40B0-9C24-A4249FEB766C}"/>
            </c:ext>
          </c:extLst>
        </c:ser>
        <c:ser>
          <c:idx val="95"/>
          <c:order val="95"/>
          <c:tx>
            <c:strRef>
              <c:f>Sheet3!$CS$3:$CS$4</c:f>
              <c:strCache>
                <c:ptCount val="1"/>
                <c:pt idx="0">
                  <c:v>Inge Creer</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Sheet3!$CS$5:$CS$175</c:f>
              <c:numCache>
                <c:formatCode>General</c:formatCode>
                <c:ptCount val="170"/>
                <c:pt idx="17">
                  <c:v>2</c:v>
                </c:pt>
              </c:numCache>
            </c:numRef>
          </c:val>
          <c:extLst>
            <c:ext xmlns:c16="http://schemas.microsoft.com/office/drawing/2014/chart" uri="{C3380CC4-5D6E-409C-BE32-E72D297353CC}">
              <c16:uniqueId val="{0000005F-DEE1-40B0-9C24-A4249FEB766C}"/>
            </c:ext>
          </c:extLst>
        </c:ser>
        <c:ser>
          <c:idx val="96"/>
          <c:order val="96"/>
          <c:tx>
            <c:strRef>
              <c:f>Sheet3!$CT$3:$CT$4</c:f>
              <c:strCache>
                <c:ptCount val="1"/>
                <c:pt idx="0">
                  <c:v>Inger Andriveaux</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Sheet3!$CT$5:$CT$175</c:f>
              <c:numCache>
                <c:formatCode>General</c:formatCode>
                <c:ptCount val="170"/>
                <c:pt idx="90">
                  <c:v>1</c:v>
                </c:pt>
              </c:numCache>
            </c:numRef>
          </c:val>
          <c:extLst>
            <c:ext xmlns:c16="http://schemas.microsoft.com/office/drawing/2014/chart" uri="{C3380CC4-5D6E-409C-BE32-E72D297353CC}">
              <c16:uniqueId val="{00000060-DEE1-40B0-9C24-A4249FEB766C}"/>
            </c:ext>
          </c:extLst>
        </c:ser>
        <c:ser>
          <c:idx val="97"/>
          <c:order val="97"/>
          <c:tx>
            <c:strRef>
              <c:f>Sheet3!$CU$3:$CU$4</c:f>
              <c:strCache>
                <c:ptCount val="1"/>
                <c:pt idx="0">
                  <c:v>Inger Chapelhow</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Sheet3!$CU$5:$CU$175</c:f>
              <c:numCache>
                <c:formatCode>General</c:formatCode>
                <c:ptCount val="170"/>
                <c:pt idx="80">
                  <c:v>1</c:v>
                </c:pt>
              </c:numCache>
            </c:numRef>
          </c:val>
          <c:extLst>
            <c:ext xmlns:c16="http://schemas.microsoft.com/office/drawing/2014/chart" uri="{C3380CC4-5D6E-409C-BE32-E72D297353CC}">
              <c16:uniqueId val="{00000061-DEE1-40B0-9C24-A4249FEB766C}"/>
            </c:ext>
          </c:extLst>
        </c:ser>
        <c:ser>
          <c:idx val="98"/>
          <c:order val="98"/>
          <c:tx>
            <c:strRef>
              <c:f>Sheet3!$CV$3:$CV$4</c:f>
              <c:strCache>
                <c:ptCount val="1"/>
                <c:pt idx="0">
                  <c:v>Iris  Wagg</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Sheet3!$CV$5:$CV$175</c:f>
              <c:numCache>
                <c:formatCode>General</c:formatCode>
                <c:ptCount val="170"/>
                <c:pt idx="147">
                  <c:v>1</c:v>
                </c:pt>
              </c:numCache>
            </c:numRef>
          </c:val>
          <c:extLst>
            <c:ext xmlns:c16="http://schemas.microsoft.com/office/drawing/2014/chart" uri="{C3380CC4-5D6E-409C-BE32-E72D297353CC}">
              <c16:uniqueId val="{00000062-DEE1-40B0-9C24-A4249FEB766C}"/>
            </c:ext>
          </c:extLst>
        </c:ser>
        <c:ser>
          <c:idx val="99"/>
          <c:order val="99"/>
          <c:tx>
            <c:strRef>
              <c:f>Sheet3!$CW$3:$CW$4</c:f>
              <c:strCache>
                <c:ptCount val="1"/>
                <c:pt idx="0">
                  <c:v>Isaak Rawne</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Sheet3!$CW$5:$CW$175</c:f>
              <c:numCache>
                <c:formatCode>General</c:formatCode>
                <c:ptCount val="170"/>
                <c:pt idx="118">
                  <c:v>1</c:v>
                </c:pt>
              </c:numCache>
            </c:numRef>
          </c:val>
          <c:extLst>
            <c:ext xmlns:c16="http://schemas.microsoft.com/office/drawing/2014/chart" uri="{C3380CC4-5D6E-409C-BE32-E72D297353CC}">
              <c16:uniqueId val="{00000063-DEE1-40B0-9C24-A4249FEB766C}"/>
            </c:ext>
          </c:extLst>
        </c:ser>
        <c:ser>
          <c:idx val="100"/>
          <c:order val="100"/>
          <c:tx>
            <c:strRef>
              <c:f>Sheet3!$CX$3:$CX$4</c:f>
              <c:strCache>
                <c:ptCount val="1"/>
                <c:pt idx="0">
                  <c:v>Janina Wolverson</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Sheet3!$CX$5:$CX$175</c:f>
              <c:numCache>
                <c:formatCode>General</c:formatCode>
                <c:ptCount val="170"/>
                <c:pt idx="141">
                  <c:v>1</c:v>
                </c:pt>
              </c:numCache>
            </c:numRef>
          </c:val>
          <c:extLst>
            <c:ext xmlns:c16="http://schemas.microsoft.com/office/drawing/2014/chart" uri="{C3380CC4-5D6E-409C-BE32-E72D297353CC}">
              <c16:uniqueId val="{00000064-DEE1-40B0-9C24-A4249FEB766C}"/>
            </c:ext>
          </c:extLst>
        </c:ser>
        <c:ser>
          <c:idx val="101"/>
          <c:order val="101"/>
          <c:tx>
            <c:strRef>
              <c:f>Sheet3!$CY$3:$CY$4</c:f>
              <c:strCache>
                <c:ptCount val="1"/>
                <c:pt idx="0">
                  <c:v>Jessica Callcott</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Sheet3!$CY$5:$CY$175</c:f>
              <c:numCache>
                <c:formatCode>General</c:formatCode>
                <c:ptCount val="170"/>
                <c:pt idx="36">
                  <c:v>1</c:v>
                </c:pt>
              </c:numCache>
            </c:numRef>
          </c:val>
          <c:extLst>
            <c:ext xmlns:c16="http://schemas.microsoft.com/office/drawing/2014/chart" uri="{C3380CC4-5D6E-409C-BE32-E72D297353CC}">
              <c16:uniqueId val="{00000065-DEE1-40B0-9C24-A4249FEB766C}"/>
            </c:ext>
          </c:extLst>
        </c:ser>
        <c:ser>
          <c:idx val="102"/>
          <c:order val="102"/>
          <c:tx>
            <c:strRef>
              <c:f>Sheet3!$CZ$3:$CZ$4</c:f>
              <c:strCache>
                <c:ptCount val="1"/>
                <c:pt idx="0">
                  <c:v>Jo-anne Gobeau</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Sheet3!$CZ$5:$CZ$175</c:f>
              <c:numCache>
                <c:formatCode>General</c:formatCode>
                <c:ptCount val="170"/>
                <c:pt idx="152">
                  <c:v>2</c:v>
                </c:pt>
              </c:numCache>
            </c:numRef>
          </c:val>
          <c:extLst>
            <c:ext xmlns:c16="http://schemas.microsoft.com/office/drawing/2014/chart" uri="{C3380CC4-5D6E-409C-BE32-E72D297353CC}">
              <c16:uniqueId val="{00000066-DEE1-40B0-9C24-A4249FEB766C}"/>
            </c:ext>
          </c:extLst>
        </c:ser>
        <c:ser>
          <c:idx val="103"/>
          <c:order val="103"/>
          <c:tx>
            <c:strRef>
              <c:f>Sheet3!$DA$3:$DA$4</c:f>
              <c:strCache>
                <c:ptCount val="1"/>
                <c:pt idx="0">
                  <c:v>Julietta Culross</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Sheet3!$DA$5:$DA$175</c:f>
              <c:numCache>
                <c:formatCode>General</c:formatCode>
                <c:ptCount val="170"/>
                <c:pt idx="20">
                  <c:v>1</c:v>
                </c:pt>
              </c:numCache>
            </c:numRef>
          </c:val>
          <c:extLst>
            <c:ext xmlns:c16="http://schemas.microsoft.com/office/drawing/2014/chart" uri="{C3380CC4-5D6E-409C-BE32-E72D297353CC}">
              <c16:uniqueId val="{00000067-DEE1-40B0-9C24-A4249FEB766C}"/>
            </c:ext>
          </c:extLst>
        </c:ser>
        <c:ser>
          <c:idx val="104"/>
          <c:order val="104"/>
          <c:tx>
            <c:strRef>
              <c:f>Sheet3!$DB$3:$DB$4</c:f>
              <c:strCache>
                <c:ptCount val="1"/>
                <c:pt idx="0">
                  <c:v>Karyn Creeghan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Sheet3!$DB$5:$DB$175</c:f>
              <c:numCache>
                <c:formatCode>General</c:formatCode>
                <c:ptCount val="170"/>
                <c:pt idx="157">
                  <c:v>1</c:v>
                </c:pt>
              </c:numCache>
            </c:numRef>
          </c:val>
          <c:extLst>
            <c:ext xmlns:c16="http://schemas.microsoft.com/office/drawing/2014/chart" uri="{C3380CC4-5D6E-409C-BE32-E72D297353CC}">
              <c16:uniqueId val="{00000068-DEE1-40B0-9C24-A4249FEB766C}"/>
            </c:ext>
          </c:extLst>
        </c:ser>
        <c:ser>
          <c:idx val="105"/>
          <c:order val="105"/>
          <c:tx>
            <c:strRef>
              <c:f>Sheet3!$DC$3:$DC$4</c:f>
              <c:strCache>
                <c:ptCount val="1"/>
                <c:pt idx="0">
                  <c:v>Katya Hundy</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Sheet3!$DC$5:$DC$175</c:f>
              <c:numCache>
                <c:formatCode>General</c:formatCode>
                <c:ptCount val="170"/>
                <c:pt idx="150">
                  <c:v>1</c:v>
                </c:pt>
              </c:numCache>
            </c:numRef>
          </c:val>
          <c:extLst>
            <c:ext xmlns:c16="http://schemas.microsoft.com/office/drawing/2014/chart" uri="{C3380CC4-5D6E-409C-BE32-E72D297353CC}">
              <c16:uniqueId val="{00000069-DEE1-40B0-9C24-A4249FEB766C}"/>
            </c:ext>
          </c:extLst>
        </c:ser>
        <c:ser>
          <c:idx val="106"/>
          <c:order val="106"/>
          <c:tx>
            <c:strRef>
              <c:f>Sheet3!$DD$3:$DD$4</c:f>
              <c:strCache>
                <c:ptCount val="1"/>
                <c:pt idx="0">
                  <c:v>Kellsie Waby</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Sheet3!$DD$5:$DD$175</c:f>
              <c:numCache>
                <c:formatCode>General</c:formatCode>
                <c:ptCount val="170"/>
                <c:pt idx="8">
                  <c:v>1</c:v>
                </c:pt>
              </c:numCache>
            </c:numRef>
          </c:val>
          <c:extLst>
            <c:ext xmlns:c16="http://schemas.microsoft.com/office/drawing/2014/chart" uri="{C3380CC4-5D6E-409C-BE32-E72D297353CC}">
              <c16:uniqueId val="{0000006A-DEE1-40B0-9C24-A4249FEB766C}"/>
            </c:ext>
          </c:extLst>
        </c:ser>
        <c:ser>
          <c:idx val="107"/>
          <c:order val="107"/>
          <c:tx>
            <c:strRef>
              <c:f>Sheet3!$DE$3:$DE$4</c:f>
              <c:strCache>
                <c:ptCount val="1"/>
                <c:pt idx="0">
                  <c:v>Layton Crayden</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Sheet3!$DE$5:$DE$175</c:f>
              <c:numCache>
                <c:formatCode>General</c:formatCode>
                <c:ptCount val="170"/>
                <c:pt idx="75">
                  <c:v>1</c:v>
                </c:pt>
              </c:numCache>
            </c:numRef>
          </c:val>
          <c:extLst>
            <c:ext xmlns:c16="http://schemas.microsoft.com/office/drawing/2014/chart" uri="{C3380CC4-5D6E-409C-BE32-E72D297353CC}">
              <c16:uniqueId val="{0000006B-DEE1-40B0-9C24-A4249FEB766C}"/>
            </c:ext>
          </c:extLst>
        </c:ser>
        <c:ser>
          <c:idx val="108"/>
          <c:order val="108"/>
          <c:tx>
            <c:strRef>
              <c:f>Sheet3!$DF$3:$DF$4</c:f>
              <c:strCache>
                <c:ptCount val="1"/>
                <c:pt idx="0">
                  <c:v>Lea Chaplin</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Sheet3!$DF$5:$DF$175</c:f>
              <c:numCache>
                <c:formatCode>General</c:formatCode>
                <c:ptCount val="170"/>
                <c:pt idx="93">
                  <c:v>1</c:v>
                </c:pt>
              </c:numCache>
            </c:numRef>
          </c:val>
          <c:extLst>
            <c:ext xmlns:c16="http://schemas.microsoft.com/office/drawing/2014/chart" uri="{C3380CC4-5D6E-409C-BE32-E72D297353CC}">
              <c16:uniqueId val="{0000006C-DEE1-40B0-9C24-A4249FEB766C}"/>
            </c:ext>
          </c:extLst>
        </c:ser>
        <c:ser>
          <c:idx val="109"/>
          <c:order val="109"/>
          <c:tx>
            <c:strRef>
              <c:f>Sheet3!$DG$3:$DG$4</c:f>
              <c:strCache>
                <c:ptCount val="1"/>
                <c:pt idx="0">
                  <c:v>Leonidas Cavaney</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Sheet3!$DG$5:$DG$175</c:f>
              <c:numCache>
                <c:formatCode>General</c:formatCode>
                <c:ptCount val="170"/>
                <c:pt idx="97">
                  <c:v>1</c:v>
                </c:pt>
              </c:numCache>
            </c:numRef>
          </c:val>
          <c:extLst>
            <c:ext xmlns:c16="http://schemas.microsoft.com/office/drawing/2014/chart" uri="{C3380CC4-5D6E-409C-BE32-E72D297353CC}">
              <c16:uniqueId val="{0000006D-DEE1-40B0-9C24-A4249FEB766C}"/>
            </c:ext>
          </c:extLst>
        </c:ser>
        <c:ser>
          <c:idx val="110"/>
          <c:order val="110"/>
          <c:tx>
            <c:strRef>
              <c:f>Sheet3!$DH$3:$DH$4</c:f>
              <c:strCache>
                <c:ptCount val="1"/>
                <c:pt idx="0">
                  <c:v>Letisha Carrett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Sheet3!$DH$5:$DH$175</c:f>
              <c:numCache>
                <c:formatCode>General</c:formatCode>
                <c:ptCount val="170"/>
                <c:pt idx="89">
                  <c:v>1</c:v>
                </c:pt>
              </c:numCache>
            </c:numRef>
          </c:val>
          <c:extLst>
            <c:ext xmlns:c16="http://schemas.microsoft.com/office/drawing/2014/chart" uri="{C3380CC4-5D6E-409C-BE32-E72D297353CC}">
              <c16:uniqueId val="{0000006E-DEE1-40B0-9C24-A4249FEB766C}"/>
            </c:ext>
          </c:extLst>
        </c:ser>
        <c:ser>
          <c:idx val="111"/>
          <c:order val="111"/>
          <c:tx>
            <c:strRef>
              <c:f>Sheet3!$DI$3:$DI$4</c:f>
              <c:strCache>
                <c:ptCount val="1"/>
                <c:pt idx="0">
                  <c:v>Lezlie Philcott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Sheet3!$DI$5:$DI$175</c:f>
              <c:numCache>
                <c:formatCode>General</c:formatCode>
                <c:ptCount val="170"/>
                <c:pt idx="27">
                  <c:v>1</c:v>
                </c:pt>
              </c:numCache>
            </c:numRef>
          </c:val>
          <c:extLst>
            <c:ext xmlns:c16="http://schemas.microsoft.com/office/drawing/2014/chart" uri="{C3380CC4-5D6E-409C-BE32-E72D297353CC}">
              <c16:uniqueId val="{0000006F-DEE1-40B0-9C24-A4249FEB766C}"/>
            </c:ext>
          </c:extLst>
        </c:ser>
        <c:ser>
          <c:idx val="112"/>
          <c:order val="112"/>
          <c:tx>
            <c:strRef>
              <c:f>Sheet3!$DJ$3:$DJ$4</c:f>
              <c:strCache>
                <c:ptCount val="1"/>
                <c:pt idx="0">
                  <c:v>Lincoln Cord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Sheet3!$DJ$5:$DJ$175</c:f>
              <c:numCache>
                <c:formatCode>General</c:formatCode>
                <c:ptCount val="170"/>
                <c:pt idx="112">
                  <c:v>1</c:v>
                </c:pt>
              </c:numCache>
            </c:numRef>
          </c:val>
          <c:extLst>
            <c:ext xmlns:c16="http://schemas.microsoft.com/office/drawing/2014/chart" uri="{C3380CC4-5D6E-409C-BE32-E72D297353CC}">
              <c16:uniqueId val="{00000070-DEE1-40B0-9C24-A4249FEB766C}"/>
            </c:ext>
          </c:extLst>
        </c:ser>
        <c:ser>
          <c:idx val="113"/>
          <c:order val="113"/>
          <c:tx>
            <c:strRef>
              <c:f>Sheet3!$DK$3:$DK$4</c:f>
              <c:strCache>
                <c:ptCount val="1"/>
                <c:pt idx="0">
                  <c:v>Lindy Guillet</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Sheet3!$DK$5:$DK$175</c:f>
              <c:numCache>
                <c:formatCode>General</c:formatCode>
                <c:ptCount val="170"/>
                <c:pt idx="5">
                  <c:v>2</c:v>
                </c:pt>
              </c:numCache>
            </c:numRef>
          </c:val>
          <c:extLst>
            <c:ext xmlns:c16="http://schemas.microsoft.com/office/drawing/2014/chart" uri="{C3380CC4-5D6E-409C-BE32-E72D297353CC}">
              <c16:uniqueId val="{00000071-DEE1-40B0-9C24-A4249FEB766C}"/>
            </c:ext>
          </c:extLst>
        </c:ser>
        <c:ser>
          <c:idx val="114"/>
          <c:order val="114"/>
          <c:tx>
            <c:strRef>
              <c:f>Sheet3!$DL$3:$DL$4</c:f>
              <c:strCache>
                <c:ptCount val="1"/>
                <c:pt idx="0">
                  <c:v>Lion  Adcock</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Sheet3!$DL$5:$DL$175</c:f>
              <c:numCache>
                <c:formatCode>General</c:formatCode>
                <c:ptCount val="170"/>
                <c:pt idx="38">
                  <c:v>1</c:v>
                </c:pt>
              </c:numCache>
            </c:numRef>
          </c:val>
          <c:extLst>
            <c:ext xmlns:c16="http://schemas.microsoft.com/office/drawing/2014/chart" uri="{C3380CC4-5D6E-409C-BE32-E72D297353CC}">
              <c16:uniqueId val="{00000072-DEE1-40B0-9C24-A4249FEB766C}"/>
            </c:ext>
          </c:extLst>
        </c:ser>
        <c:ser>
          <c:idx val="115"/>
          <c:order val="115"/>
          <c:tx>
            <c:strRef>
              <c:f>Sheet3!$DM$3:$DM$4</c:f>
              <c:strCache>
                <c:ptCount val="1"/>
                <c:pt idx="0">
                  <c:v>Lissy McCoy</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Sheet3!$DM$5:$DM$175</c:f>
              <c:numCache>
                <c:formatCode>General</c:formatCode>
                <c:ptCount val="170"/>
                <c:pt idx="128">
                  <c:v>1</c:v>
                </c:pt>
              </c:numCache>
            </c:numRef>
          </c:val>
          <c:extLst>
            <c:ext xmlns:c16="http://schemas.microsoft.com/office/drawing/2014/chart" uri="{C3380CC4-5D6E-409C-BE32-E72D297353CC}">
              <c16:uniqueId val="{00000073-DEE1-40B0-9C24-A4249FEB766C}"/>
            </c:ext>
          </c:extLst>
        </c:ser>
        <c:ser>
          <c:idx val="116"/>
          <c:order val="116"/>
          <c:tx>
            <c:strRef>
              <c:f>Sheet3!$DN$3:$DN$4</c:f>
              <c:strCache>
                <c:ptCount val="1"/>
                <c:pt idx="0">
                  <c:v>Lizzie Mullally</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Sheet3!$DN$5:$DN$175</c:f>
              <c:numCache>
                <c:formatCode>General</c:formatCode>
                <c:ptCount val="170"/>
                <c:pt idx="95">
                  <c:v>1</c:v>
                </c:pt>
              </c:numCache>
            </c:numRef>
          </c:val>
          <c:extLst>
            <c:ext xmlns:c16="http://schemas.microsoft.com/office/drawing/2014/chart" uri="{C3380CC4-5D6E-409C-BE32-E72D297353CC}">
              <c16:uniqueId val="{00000074-DEE1-40B0-9C24-A4249FEB766C}"/>
            </c:ext>
          </c:extLst>
        </c:ser>
        <c:ser>
          <c:idx val="117"/>
          <c:order val="117"/>
          <c:tx>
            <c:strRef>
              <c:f>Sheet3!$DO$3:$DO$4</c:f>
              <c:strCache>
                <c:ptCount val="1"/>
                <c:pt idx="0">
                  <c:v>Mabel Orrow</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Sheet3!$DO$5:$DO$175</c:f>
              <c:numCache>
                <c:formatCode>General</c:formatCode>
                <c:ptCount val="170"/>
                <c:pt idx="41">
                  <c:v>1</c:v>
                </c:pt>
              </c:numCache>
            </c:numRef>
          </c:val>
          <c:extLst>
            <c:ext xmlns:c16="http://schemas.microsoft.com/office/drawing/2014/chart" uri="{C3380CC4-5D6E-409C-BE32-E72D297353CC}">
              <c16:uniqueId val="{00000075-DEE1-40B0-9C24-A4249FEB766C}"/>
            </c:ext>
          </c:extLst>
        </c:ser>
        <c:ser>
          <c:idx val="118"/>
          <c:order val="118"/>
          <c:tx>
            <c:strRef>
              <c:f>Sheet3!$DP$3:$DP$4</c:f>
              <c:strCache>
                <c:ptCount val="1"/>
                <c:pt idx="0">
                  <c:v>Mackenzie Hannis</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Sheet3!$DP$5:$DP$175</c:f>
              <c:numCache>
                <c:formatCode>General</c:formatCode>
                <c:ptCount val="170"/>
                <c:pt idx="131">
                  <c:v>1</c:v>
                </c:pt>
              </c:numCache>
            </c:numRef>
          </c:val>
          <c:extLst>
            <c:ext xmlns:c16="http://schemas.microsoft.com/office/drawing/2014/chart" uri="{C3380CC4-5D6E-409C-BE32-E72D297353CC}">
              <c16:uniqueId val="{00000076-DEE1-40B0-9C24-A4249FEB766C}"/>
            </c:ext>
          </c:extLst>
        </c:ser>
        <c:ser>
          <c:idx val="119"/>
          <c:order val="119"/>
          <c:tx>
            <c:strRef>
              <c:f>Sheet3!$DQ$3:$DQ$4</c:f>
              <c:strCache>
                <c:ptCount val="1"/>
                <c:pt idx="0">
                  <c:v>Magnum Locksley</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Sheet3!$DQ$5:$DQ$175</c:f>
              <c:numCache>
                <c:formatCode>General</c:formatCode>
                <c:ptCount val="170"/>
                <c:pt idx="168">
                  <c:v>1</c:v>
                </c:pt>
              </c:numCache>
            </c:numRef>
          </c:val>
          <c:extLst>
            <c:ext xmlns:c16="http://schemas.microsoft.com/office/drawing/2014/chart" uri="{C3380CC4-5D6E-409C-BE32-E72D297353CC}">
              <c16:uniqueId val="{00000077-DEE1-40B0-9C24-A4249FEB766C}"/>
            </c:ext>
          </c:extLst>
        </c:ser>
        <c:ser>
          <c:idx val="120"/>
          <c:order val="120"/>
          <c:tx>
            <c:strRef>
              <c:f>Sheet3!$DR$3:$DR$4</c:f>
              <c:strCache>
                <c:ptCount val="1"/>
                <c:pt idx="0">
                  <c:v>Maible Azemar</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Sheet3!$DR$5:$DR$175</c:f>
              <c:numCache>
                <c:formatCode>General</c:formatCode>
                <c:ptCount val="170"/>
              </c:numCache>
            </c:numRef>
          </c:val>
          <c:extLst>
            <c:ext xmlns:c16="http://schemas.microsoft.com/office/drawing/2014/chart" uri="{C3380CC4-5D6E-409C-BE32-E72D297353CC}">
              <c16:uniqueId val="{00000078-DEE1-40B0-9C24-A4249FEB766C}"/>
            </c:ext>
          </c:extLst>
        </c:ser>
        <c:ser>
          <c:idx val="121"/>
          <c:order val="121"/>
          <c:tx>
            <c:strRef>
              <c:f>Sheet3!$DS$3:$DS$4</c:f>
              <c:strCache>
                <c:ptCount val="1"/>
                <c:pt idx="0">
                  <c:v>Malory Biles</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Sheet3!$DS$5:$DS$175</c:f>
              <c:numCache>
                <c:formatCode>General</c:formatCode>
                <c:ptCount val="170"/>
                <c:pt idx="87">
                  <c:v>1</c:v>
                </c:pt>
              </c:numCache>
            </c:numRef>
          </c:val>
          <c:extLst>
            <c:ext xmlns:c16="http://schemas.microsoft.com/office/drawing/2014/chart" uri="{C3380CC4-5D6E-409C-BE32-E72D297353CC}">
              <c16:uniqueId val="{00000079-DEE1-40B0-9C24-A4249FEB766C}"/>
            </c:ext>
          </c:extLst>
        </c:ser>
        <c:ser>
          <c:idx val="122"/>
          <c:order val="122"/>
          <c:tx>
            <c:strRef>
              <c:f>Sheet3!$DT$3:$DT$4</c:f>
              <c:strCache>
                <c:ptCount val="1"/>
                <c:pt idx="0">
                  <c:v>Marissa Infante</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Sheet3!$DT$5:$DT$175</c:f>
              <c:numCache>
                <c:formatCode>General</c:formatCode>
                <c:ptCount val="170"/>
                <c:pt idx="35">
                  <c:v>1</c:v>
                </c:pt>
              </c:numCache>
            </c:numRef>
          </c:val>
          <c:extLst>
            <c:ext xmlns:c16="http://schemas.microsoft.com/office/drawing/2014/chart" uri="{C3380CC4-5D6E-409C-BE32-E72D297353CC}">
              <c16:uniqueId val="{0000007A-DEE1-40B0-9C24-A4249FEB766C}"/>
            </c:ext>
          </c:extLst>
        </c:ser>
        <c:ser>
          <c:idx val="123"/>
          <c:order val="123"/>
          <c:tx>
            <c:strRef>
              <c:f>Sheet3!$DU$3:$DU$4</c:f>
              <c:strCache>
                <c:ptCount val="1"/>
                <c:pt idx="0">
                  <c:v>Maritsa Marusic</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Sheet3!$DU$5:$DU$175</c:f>
              <c:numCache>
                <c:formatCode>General</c:formatCode>
                <c:ptCount val="170"/>
                <c:pt idx="122">
                  <c:v>1</c:v>
                </c:pt>
              </c:numCache>
            </c:numRef>
          </c:val>
          <c:extLst>
            <c:ext xmlns:c16="http://schemas.microsoft.com/office/drawing/2014/chart" uri="{C3380CC4-5D6E-409C-BE32-E72D297353CC}">
              <c16:uniqueId val="{0000007B-DEE1-40B0-9C24-A4249FEB766C}"/>
            </c:ext>
          </c:extLst>
        </c:ser>
        <c:ser>
          <c:idx val="124"/>
          <c:order val="124"/>
          <c:tx>
            <c:strRef>
              <c:f>Sheet3!$DV$3:$DV$4</c:f>
              <c:strCache>
                <c:ptCount val="1"/>
                <c:pt idx="0">
                  <c:v>Marline Wahncke</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Sheet3!$DV$5:$DV$175</c:f>
              <c:numCache>
                <c:formatCode>General</c:formatCode>
                <c:ptCount val="170"/>
                <c:pt idx="9">
                  <c:v>1</c:v>
                </c:pt>
              </c:numCache>
            </c:numRef>
          </c:val>
          <c:extLst>
            <c:ext xmlns:c16="http://schemas.microsoft.com/office/drawing/2014/chart" uri="{C3380CC4-5D6E-409C-BE32-E72D297353CC}">
              <c16:uniqueId val="{0000007C-DEE1-40B0-9C24-A4249FEB766C}"/>
            </c:ext>
          </c:extLst>
        </c:ser>
        <c:ser>
          <c:idx val="125"/>
          <c:order val="125"/>
          <c:tx>
            <c:strRef>
              <c:f>Sheet3!$DW$3:$DW$4</c:f>
              <c:strCache>
                <c:ptCount val="1"/>
                <c:pt idx="0">
                  <c:v>Marquita Liquorish</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Sheet3!$DW$5:$DW$175</c:f>
              <c:numCache>
                <c:formatCode>General</c:formatCode>
                <c:ptCount val="170"/>
                <c:pt idx="60">
                  <c:v>1</c:v>
                </c:pt>
              </c:numCache>
            </c:numRef>
          </c:val>
          <c:extLst>
            <c:ext xmlns:c16="http://schemas.microsoft.com/office/drawing/2014/chart" uri="{C3380CC4-5D6E-409C-BE32-E72D297353CC}">
              <c16:uniqueId val="{0000007D-DEE1-40B0-9C24-A4249FEB766C}"/>
            </c:ext>
          </c:extLst>
        </c:ser>
        <c:ser>
          <c:idx val="126"/>
          <c:order val="126"/>
          <c:tx>
            <c:strRef>
              <c:f>Sheet3!$DX$3:$DX$4</c:f>
              <c:strCache>
                <c:ptCount val="1"/>
                <c:pt idx="0">
                  <c:v>Matias Cormack </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Sheet3!$DX$5:$DX$175</c:f>
              <c:numCache>
                <c:formatCode>General</c:formatCode>
                <c:ptCount val="170"/>
                <c:pt idx="49">
                  <c:v>1</c:v>
                </c:pt>
              </c:numCache>
            </c:numRef>
          </c:val>
          <c:extLst>
            <c:ext xmlns:c16="http://schemas.microsoft.com/office/drawing/2014/chart" uri="{C3380CC4-5D6E-409C-BE32-E72D297353CC}">
              <c16:uniqueId val="{0000007E-DEE1-40B0-9C24-A4249FEB766C}"/>
            </c:ext>
          </c:extLst>
        </c:ser>
        <c:ser>
          <c:idx val="127"/>
          <c:order val="127"/>
          <c:tx>
            <c:strRef>
              <c:f>Sheet3!$DY$3:$DY$4</c:f>
              <c:strCache>
                <c:ptCount val="1"/>
                <c:pt idx="0">
                  <c:v>Melisa Knott</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Sheet3!$DY$5:$DY$175</c:f>
              <c:numCache>
                <c:formatCode>General</c:formatCode>
                <c:ptCount val="170"/>
                <c:pt idx="2">
                  <c:v>1</c:v>
                </c:pt>
              </c:numCache>
            </c:numRef>
          </c:val>
          <c:extLst>
            <c:ext xmlns:c16="http://schemas.microsoft.com/office/drawing/2014/chart" uri="{C3380CC4-5D6E-409C-BE32-E72D297353CC}">
              <c16:uniqueId val="{0000007F-DEE1-40B0-9C24-A4249FEB766C}"/>
            </c:ext>
          </c:extLst>
        </c:ser>
        <c:ser>
          <c:idx val="128"/>
          <c:order val="128"/>
          <c:tx>
            <c:strRef>
              <c:f>Sheet3!$DZ$3:$DZ$4</c:f>
              <c:strCache>
                <c:ptCount val="1"/>
                <c:pt idx="0">
                  <c:v>Michale Rolf</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Sheet3!$DZ$5:$DZ$175</c:f>
              <c:numCache>
                <c:formatCode>General</c:formatCode>
                <c:ptCount val="170"/>
                <c:pt idx="52">
                  <c:v>2</c:v>
                </c:pt>
              </c:numCache>
            </c:numRef>
          </c:val>
          <c:extLst>
            <c:ext xmlns:c16="http://schemas.microsoft.com/office/drawing/2014/chart" uri="{C3380CC4-5D6E-409C-BE32-E72D297353CC}">
              <c16:uniqueId val="{00000080-DEE1-40B0-9C24-A4249FEB766C}"/>
            </c:ext>
          </c:extLst>
        </c:ser>
        <c:ser>
          <c:idx val="129"/>
          <c:order val="129"/>
          <c:tx>
            <c:strRef>
              <c:f>Sheet3!$EA$3:$EA$4</c:f>
              <c:strCache>
                <c:ptCount val="1"/>
                <c:pt idx="0">
                  <c:v>Mick Spraberry</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Sheet3!$EA$5:$EA$175</c:f>
              <c:numCache>
                <c:formatCode>General</c:formatCode>
                <c:ptCount val="170"/>
                <c:pt idx="53">
                  <c:v>1</c:v>
                </c:pt>
              </c:numCache>
            </c:numRef>
          </c:val>
          <c:extLst>
            <c:ext xmlns:c16="http://schemas.microsoft.com/office/drawing/2014/chart" uri="{C3380CC4-5D6E-409C-BE32-E72D297353CC}">
              <c16:uniqueId val="{00000081-DEE1-40B0-9C24-A4249FEB766C}"/>
            </c:ext>
          </c:extLst>
        </c:ser>
        <c:ser>
          <c:idx val="130"/>
          <c:order val="130"/>
          <c:tx>
            <c:strRef>
              <c:f>Sheet3!$EB$3:$EB$4</c:f>
              <c:strCache>
                <c:ptCount val="1"/>
                <c:pt idx="0">
                  <c:v>Mickie Dagwell</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Sheet3!$EB$5:$EB$175</c:f>
              <c:numCache>
                <c:formatCode>General</c:formatCode>
                <c:ptCount val="170"/>
                <c:pt idx="153">
                  <c:v>1</c:v>
                </c:pt>
              </c:numCache>
            </c:numRef>
          </c:val>
          <c:extLst>
            <c:ext xmlns:c16="http://schemas.microsoft.com/office/drawing/2014/chart" uri="{C3380CC4-5D6E-409C-BE32-E72D297353CC}">
              <c16:uniqueId val="{00000082-DEE1-40B0-9C24-A4249FEB766C}"/>
            </c:ext>
          </c:extLst>
        </c:ser>
        <c:ser>
          <c:idx val="131"/>
          <c:order val="131"/>
          <c:tx>
            <c:strRef>
              <c:f>Sheet3!$EC$3:$EC$4</c:f>
              <c:strCache>
                <c:ptCount val="1"/>
                <c:pt idx="0">
                  <c:v>Minerva Ricardot</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Sheet3!$EC$5:$EC$175</c:f>
              <c:numCache>
                <c:formatCode>General</c:formatCode>
                <c:ptCount val="170"/>
                <c:pt idx="88">
                  <c:v>1</c:v>
                </c:pt>
              </c:numCache>
            </c:numRef>
          </c:val>
          <c:extLst>
            <c:ext xmlns:c16="http://schemas.microsoft.com/office/drawing/2014/chart" uri="{C3380CC4-5D6E-409C-BE32-E72D297353CC}">
              <c16:uniqueId val="{00000083-DEE1-40B0-9C24-A4249FEB766C}"/>
            </c:ext>
          </c:extLst>
        </c:ser>
        <c:ser>
          <c:idx val="132"/>
          <c:order val="132"/>
          <c:tx>
            <c:strRef>
              <c:f>Sheet3!$ED$3:$ED$4</c:f>
              <c:strCache>
                <c:ptCount val="1"/>
                <c:pt idx="0">
                  <c:v>Mollie  Hanway</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Sheet3!$ED$5:$ED$175</c:f>
              <c:numCache>
                <c:formatCode>General</c:formatCode>
                <c:ptCount val="170"/>
                <c:pt idx="107">
                  <c:v>1</c:v>
                </c:pt>
              </c:numCache>
            </c:numRef>
          </c:val>
          <c:extLst>
            <c:ext xmlns:c16="http://schemas.microsoft.com/office/drawing/2014/chart" uri="{C3380CC4-5D6E-409C-BE32-E72D297353CC}">
              <c16:uniqueId val="{00000084-DEE1-40B0-9C24-A4249FEB766C}"/>
            </c:ext>
          </c:extLst>
        </c:ser>
        <c:ser>
          <c:idx val="133"/>
          <c:order val="133"/>
          <c:tx>
            <c:strRef>
              <c:f>Sheet3!$EE$3:$EE$4</c:f>
              <c:strCache>
                <c:ptCount val="1"/>
                <c:pt idx="0">
                  <c:v>Myrle Prandoni</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Sheet3!$EE$5:$EE$175</c:f>
              <c:numCache>
                <c:formatCode>General</c:formatCode>
                <c:ptCount val="170"/>
                <c:pt idx="115">
                  <c:v>1</c:v>
                </c:pt>
              </c:numCache>
            </c:numRef>
          </c:val>
          <c:extLst>
            <c:ext xmlns:c16="http://schemas.microsoft.com/office/drawing/2014/chart" uri="{C3380CC4-5D6E-409C-BE32-E72D297353CC}">
              <c16:uniqueId val="{00000085-DEE1-40B0-9C24-A4249FEB766C}"/>
            </c:ext>
          </c:extLst>
        </c:ser>
        <c:ser>
          <c:idx val="134"/>
          <c:order val="134"/>
          <c:tx>
            <c:strRef>
              <c:f>Sheet3!$EF$3:$EF$4</c:f>
              <c:strCache>
                <c:ptCount val="1"/>
                <c:pt idx="0">
                  <c:v>Nananne Gehringer</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Sheet3!$EF$5:$EF$175</c:f>
              <c:numCache>
                <c:formatCode>General</c:formatCode>
                <c:ptCount val="170"/>
                <c:pt idx="81">
                  <c:v>1</c:v>
                </c:pt>
              </c:numCache>
            </c:numRef>
          </c:val>
          <c:extLst>
            <c:ext xmlns:c16="http://schemas.microsoft.com/office/drawing/2014/chart" uri="{C3380CC4-5D6E-409C-BE32-E72D297353CC}">
              <c16:uniqueId val="{00000086-DEE1-40B0-9C24-A4249FEB766C}"/>
            </c:ext>
          </c:extLst>
        </c:ser>
        <c:ser>
          <c:idx val="135"/>
          <c:order val="135"/>
          <c:tx>
            <c:strRef>
              <c:f>Sheet3!$EG$3:$EG$4</c:f>
              <c:strCache>
                <c:ptCount val="1"/>
                <c:pt idx="0">
                  <c:v>Natalee Craiker</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Sheet3!$EG$5:$EG$175</c:f>
              <c:numCache>
                <c:formatCode>General</c:formatCode>
                <c:ptCount val="170"/>
                <c:pt idx="130">
                  <c:v>1</c:v>
                </c:pt>
              </c:numCache>
            </c:numRef>
          </c:val>
          <c:extLst>
            <c:ext xmlns:c16="http://schemas.microsoft.com/office/drawing/2014/chart" uri="{C3380CC4-5D6E-409C-BE32-E72D297353CC}">
              <c16:uniqueId val="{00000087-DEE1-40B0-9C24-A4249FEB766C}"/>
            </c:ext>
          </c:extLst>
        </c:ser>
        <c:ser>
          <c:idx val="136"/>
          <c:order val="136"/>
          <c:tx>
            <c:strRef>
              <c:f>Sheet3!$EH$3:$EH$4</c:f>
              <c:strCache>
                <c:ptCount val="1"/>
                <c:pt idx="0">
                  <c:v>Nickolai  Artin</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Sheet3!$EH$5:$EH$175</c:f>
              <c:numCache>
                <c:formatCode>General</c:formatCode>
                <c:ptCount val="170"/>
                <c:pt idx="165">
                  <c:v>1</c:v>
                </c:pt>
              </c:numCache>
            </c:numRef>
          </c:val>
          <c:extLst>
            <c:ext xmlns:c16="http://schemas.microsoft.com/office/drawing/2014/chart" uri="{C3380CC4-5D6E-409C-BE32-E72D297353CC}">
              <c16:uniqueId val="{00000088-DEE1-40B0-9C24-A4249FEB766C}"/>
            </c:ext>
          </c:extLst>
        </c:ser>
        <c:ser>
          <c:idx val="137"/>
          <c:order val="137"/>
          <c:tx>
            <c:strRef>
              <c:f>Sheet3!$EI$3:$EI$4</c:f>
              <c:strCache>
                <c:ptCount val="1"/>
                <c:pt idx="0">
                  <c:v>Niko MacGille</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Sheet3!$EI$5:$EI$175</c:f>
              <c:numCache>
                <c:formatCode>General</c:formatCode>
                <c:ptCount val="170"/>
                <c:pt idx="155">
                  <c:v>1</c:v>
                </c:pt>
              </c:numCache>
            </c:numRef>
          </c:val>
          <c:extLst>
            <c:ext xmlns:c16="http://schemas.microsoft.com/office/drawing/2014/chart" uri="{C3380CC4-5D6E-409C-BE32-E72D297353CC}">
              <c16:uniqueId val="{00000089-DEE1-40B0-9C24-A4249FEB766C}"/>
            </c:ext>
          </c:extLst>
        </c:ser>
        <c:ser>
          <c:idx val="138"/>
          <c:order val="138"/>
          <c:tx>
            <c:strRef>
              <c:f>Sheet3!$EJ$3:$EJ$4</c:f>
              <c:strCache>
                <c:ptCount val="1"/>
                <c:pt idx="0">
                  <c:v>North Bertomeu</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Sheet3!$EJ$5:$EJ$175</c:f>
              <c:numCache>
                <c:formatCode>General</c:formatCode>
                <c:ptCount val="170"/>
                <c:pt idx="139">
                  <c:v>1</c:v>
                </c:pt>
              </c:numCache>
            </c:numRef>
          </c:val>
          <c:extLst>
            <c:ext xmlns:c16="http://schemas.microsoft.com/office/drawing/2014/chart" uri="{C3380CC4-5D6E-409C-BE32-E72D297353CC}">
              <c16:uniqueId val="{0000008A-DEE1-40B0-9C24-A4249FEB766C}"/>
            </c:ext>
          </c:extLst>
        </c:ser>
        <c:ser>
          <c:idx val="139"/>
          <c:order val="139"/>
          <c:tx>
            <c:strRef>
              <c:f>Sheet3!$EK$3:$EK$4</c:f>
              <c:strCache>
                <c:ptCount val="1"/>
                <c:pt idx="0">
                  <c:v>Northrop Reid</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Sheet3!$EK$5:$EK$175</c:f>
              <c:numCache>
                <c:formatCode>General</c:formatCode>
                <c:ptCount val="170"/>
                <c:pt idx="85">
                  <c:v>1</c:v>
                </c:pt>
              </c:numCache>
            </c:numRef>
          </c:val>
          <c:extLst>
            <c:ext xmlns:c16="http://schemas.microsoft.com/office/drawing/2014/chart" uri="{C3380CC4-5D6E-409C-BE32-E72D297353CC}">
              <c16:uniqueId val="{0000008B-DEE1-40B0-9C24-A4249FEB766C}"/>
            </c:ext>
          </c:extLst>
        </c:ser>
        <c:ser>
          <c:idx val="140"/>
          <c:order val="140"/>
          <c:tx>
            <c:strRef>
              <c:f>Sheet3!$EL$3:$EL$4</c:f>
              <c:strCache>
                <c:ptCount val="1"/>
                <c:pt idx="0">
                  <c:v>Novelia Pyffe</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Sheet3!$EL$5:$EL$175</c:f>
              <c:numCache>
                <c:formatCode>General</c:formatCode>
                <c:ptCount val="170"/>
                <c:pt idx="29">
                  <c:v>1</c:v>
                </c:pt>
              </c:numCache>
            </c:numRef>
          </c:val>
          <c:extLst>
            <c:ext xmlns:c16="http://schemas.microsoft.com/office/drawing/2014/chart" uri="{C3380CC4-5D6E-409C-BE32-E72D297353CC}">
              <c16:uniqueId val="{0000008C-DEE1-40B0-9C24-A4249FEB766C}"/>
            </c:ext>
          </c:extLst>
        </c:ser>
        <c:ser>
          <c:idx val="141"/>
          <c:order val="141"/>
          <c:tx>
            <c:strRef>
              <c:f>Sheet3!$EM$3:$EM$4</c:f>
              <c:strCache>
                <c:ptCount val="1"/>
                <c:pt idx="0">
                  <c:v>Oby Sorrel</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Sheet3!$EM$5:$EM$175</c:f>
              <c:numCache>
                <c:formatCode>General</c:formatCode>
                <c:ptCount val="170"/>
                <c:pt idx="148">
                  <c:v>1</c:v>
                </c:pt>
              </c:numCache>
            </c:numRef>
          </c:val>
          <c:extLst>
            <c:ext xmlns:c16="http://schemas.microsoft.com/office/drawing/2014/chart" uri="{C3380CC4-5D6E-409C-BE32-E72D297353CC}">
              <c16:uniqueId val="{0000008D-DEE1-40B0-9C24-A4249FEB766C}"/>
            </c:ext>
          </c:extLst>
        </c:ser>
        <c:ser>
          <c:idx val="142"/>
          <c:order val="142"/>
          <c:tx>
            <c:strRef>
              <c:f>Sheet3!$EN$3:$EN$4</c:f>
              <c:strCache>
                <c:ptCount val="1"/>
                <c:pt idx="0">
                  <c:v>Oona Donan</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Sheet3!$EN$5:$EN$175</c:f>
              <c:numCache>
                <c:formatCode>General</c:formatCode>
                <c:ptCount val="170"/>
                <c:pt idx="40">
                  <c:v>1</c:v>
                </c:pt>
              </c:numCache>
            </c:numRef>
          </c:val>
          <c:extLst>
            <c:ext xmlns:c16="http://schemas.microsoft.com/office/drawing/2014/chart" uri="{C3380CC4-5D6E-409C-BE32-E72D297353CC}">
              <c16:uniqueId val="{0000008E-DEE1-40B0-9C24-A4249FEB766C}"/>
            </c:ext>
          </c:extLst>
        </c:ser>
        <c:ser>
          <c:idx val="143"/>
          <c:order val="143"/>
          <c:tx>
            <c:strRef>
              <c:f>Sheet3!$EO$3:$EO$4</c:f>
              <c:strCache>
                <c:ptCount val="1"/>
                <c:pt idx="0">
                  <c:v>Orlando Gorstidge </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Sheet3!$EO$5:$EO$175</c:f>
              <c:numCache>
                <c:formatCode>General</c:formatCode>
                <c:ptCount val="170"/>
                <c:pt idx="1">
                  <c:v>1</c:v>
                </c:pt>
              </c:numCache>
            </c:numRef>
          </c:val>
          <c:extLst>
            <c:ext xmlns:c16="http://schemas.microsoft.com/office/drawing/2014/chart" uri="{C3380CC4-5D6E-409C-BE32-E72D297353CC}">
              <c16:uniqueId val="{0000008F-DEE1-40B0-9C24-A4249FEB766C}"/>
            </c:ext>
          </c:extLst>
        </c:ser>
        <c:ser>
          <c:idx val="144"/>
          <c:order val="144"/>
          <c:tx>
            <c:strRef>
              <c:f>Sheet3!$EP$3:$EP$4</c:f>
              <c:strCache>
                <c:ptCount val="1"/>
                <c:pt idx="0">
                  <c:v>Pearla  Beteriss</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Sheet3!$EP$5:$EP$175</c:f>
              <c:numCache>
                <c:formatCode>General</c:formatCode>
                <c:ptCount val="170"/>
                <c:pt idx="33">
                  <c:v>1</c:v>
                </c:pt>
              </c:numCache>
            </c:numRef>
          </c:val>
          <c:extLst>
            <c:ext xmlns:c16="http://schemas.microsoft.com/office/drawing/2014/chart" uri="{C3380CC4-5D6E-409C-BE32-E72D297353CC}">
              <c16:uniqueId val="{00000090-DEE1-40B0-9C24-A4249FEB766C}"/>
            </c:ext>
          </c:extLst>
        </c:ser>
        <c:ser>
          <c:idx val="145"/>
          <c:order val="145"/>
          <c:tx>
            <c:strRef>
              <c:f>Sheet3!$EQ$3:$EQ$4</c:f>
              <c:strCache>
                <c:ptCount val="1"/>
                <c:pt idx="0">
                  <c:v>Rafaelita Blaksland </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Sheet3!$EQ$5:$EQ$175</c:f>
              <c:numCache>
                <c:formatCode>General</c:formatCode>
                <c:ptCount val="170"/>
                <c:pt idx="61">
                  <c:v>1</c:v>
                </c:pt>
              </c:numCache>
            </c:numRef>
          </c:val>
          <c:extLst>
            <c:ext xmlns:c16="http://schemas.microsoft.com/office/drawing/2014/chart" uri="{C3380CC4-5D6E-409C-BE32-E72D297353CC}">
              <c16:uniqueId val="{00000091-DEE1-40B0-9C24-A4249FEB766C}"/>
            </c:ext>
          </c:extLst>
        </c:ser>
        <c:ser>
          <c:idx val="146"/>
          <c:order val="146"/>
          <c:tx>
            <c:strRef>
              <c:f>Sheet3!$ER$3:$ER$4</c:f>
              <c:strCache>
                <c:ptCount val="1"/>
                <c:pt idx="0">
                  <c:v>Renaldo Thomassin</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Sheet3!$ER$5:$ER$175</c:f>
              <c:numCache>
                <c:formatCode>General</c:formatCode>
                <c:ptCount val="170"/>
                <c:pt idx="58">
                  <c:v>2</c:v>
                </c:pt>
              </c:numCache>
            </c:numRef>
          </c:val>
          <c:extLst>
            <c:ext xmlns:c16="http://schemas.microsoft.com/office/drawing/2014/chart" uri="{C3380CC4-5D6E-409C-BE32-E72D297353CC}">
              <c16:uniqueId val="{00000092-DEE1-40B0-9C24-A4249FEB766C}"/>
            </c:ext>
          </c:extLst>
        </c:ser>
        <c:ser>
          <c:idx val="147"/>
          <c:order val="147"/>
          <c:tx>
            <c:strRef>
              <c:f>Sheet3!$ES$3:$ES$4</c:f>
              <c:strCache>
                <c:ptCount val="1"/>
                <c:pt idx="0">
                  <c:v>Revkah Antonacci</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Sheet3!$ES$5:$ES$175</c:f>
              <c:numCache>
                <c:formatCode>General</c:formatCode>
                <c:ptCount val="170"/>
                <c:pt idx="111">
                  <c:v>1</c:v>
                </c:pt>
              </c:numCache>
            </c:numRef>
          </c:val>
          <c:extLst>
            <c:ext xmlns:c16="http://schemas.microsoft.com/office/drawing/2014/chart" uri="{C3380CC4-5D6E-409C-BE32-E72D297353CC}">
              <c16:uniqueId val="{00000093-DEE1-40B0-9C24-A4249FEB766C}"/>
            </c:ext>
          </c:extLst>
        </c:ser>
        <c:ser>
          <c:idx val="148"/>
          <c:order val="148"/>
          <c:tx>
            <c:strRef>
              <c:f>Sheet3!$ET$3:$ET$4</c:f>
              <c:strCache>
                <c:ptCount val="1"/>
                <c:pt idx="0">
                  <c:v>Rhiamon Mollison</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Sheet3!$ET$5:$ET$175</c:f>
              <c:numCache>
                <c:formatCode>General</c:formatCode>
                <c:ptCount val="170"/>
                <c:pt idx="82">
                  <c:v>1</c:v>
                </c:pt>
              </c:numCache>
            </c:numRef>
          </c:val>
          <c:extLst>
            <c:ext xmlns:c16="http://schemas.microsoft.com/office/drawing/2014/chart" uri="{C3380CC4-5D6E-409C-BE32-E72D297353CC}">
              <c16:uniqueId val="{00000094-DEE1-40B0-9C24-A4249FEB766C}"/>
            </c:ext>
          </c:extLst>
        </c:ser>
        <c:ser>
          <c:idx val="149"/>
          <c:order val="149"/>
          <c:tx>
            <c:strRef>
              <c:f>Sheet3!$EU$3:$EU$4</c:f>
              <c:strCache>
                <c:ptCount val="1"/>
                <c:pt idx="0">
                  <c:v>Riccardo Hagan</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Sheet3!$EU$5:$EU$175</c:f>
              <c:numCache>
                <c:formatCode>General</c:formatCode>
                <c:ptCount val="170"/>
                <c:pt idx="136">
                  <c:v>1</c:v>
                </c:pt>
              </c:numCache>
            </c:numRef>
          </c:val>
          <c:extLst>
            <c:ext xmlns:c16="http://schemas.microsoft.com/office/drawing/2014/chart" uri="{C3380CC4-5D6E-409C-BE32-E72D297353CC}">
              <c16:uniqueId val="{00000095-DEE1-40B0-9C24-A4249FEB766C}"/>
            </c:ext>
          </c:extLst>
        </c:ser>
        <c:ser>
          <c:idx val="150"/>
          <c:order val="150"/>
          <c:tx>
            <c:strRef>
              <c:f>Sheet3!$EV$3:$EV$4</c:f>
              <c:strCache>
                <c:ptCount val="1"/>
                <c:pt idx="0">
                  <c:v>Richy Gray</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Sheet3!$EV$5:$EV$175</c:f>
              <c:numCache>
                <c:formatCode>General</c:formatCode>
                <c:ptCount val="170"/>
                <c:pt idx="43">
                  <c:v>1</c:v>
                </c:pt>
              </c:numCache>
            </c:numRef>
          </c:val>
          <c:extLst>
            <c:ext xmlns:c16="http://schemas.microsoft.com/office/drawing/2014/chart" uri="{C3380CC4-5D6E-409C-BE32-E72D297353CC}">
              <c16:uniqueId val="{00000096-DEE1-40B0-9C24-A4249FEB766C}"/>
            </c:ext>
          </c:extLst>
        </c:ser>
        <c:ser>
          <c:idx val="151"/>
          <c:order val="151"/>
          <c:tx>
            <c:strRef>
              <c:f>Sheet3!$EW$3:$EW$4</c:f>
              <c:strCache>
                <c:ptCount val="1"/>
                <c:pt idx="0">
                  <c:v>Robinia Scholling</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Sheet3!$EW$5:$EW$175</c:f>
              <c:numCache>
                <c:formatCode>General</c:formatCode>
                <c:ptCount val="170"/>
                <c:pt idx="149">
                  <c:v>1</c:v>
                </c:pt>
              </c:numCache>
            </c:numRef>
          </c:val>
          <c:extLst>
            <c:ext xmlns:c16="http://schemas.microsoft.com/office/drawing/2014/chart" uri="{C3380CC4-5D6E-409C-BE32-E72D297353CC}">
              <c16:uniqueId val="{00000097-DEE1-40B0-9C24-A4249FEB766C}"/>
            </c:ext>
          </c:extLst>
        </c:ser>
        <c:ser>
          <c:idx val="152"/>
          <c:order val="152"/>
          <c:tx>
            <c:strRef>
              <c:f>Sheet3!$EX$3:$EX$4</c:f>
              <c:strCache>
                <c:ptCount val="1"/>
                <c:pt idx="0">
                  <c:v>Seward Kubera</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Sheet3!$EX$5:$EX$175</c:f>
              <c:numCache>
                <c:formatCode>General</c:formatCode>
                <c:ptCount val="170"/>
                <c:pt idx="46">
                  <c:v>1</c:v>
                </c:pt>
              </c:numCache>
            </c:numRef>
          </c:val>
          <c:extLst>
            <c:ext xmlns:c16="http://schemas.microsoft.com/office/drawing/2014/chart" uri="{C3380CC4-5D6E-409C-BE32-E72D297353CC}">
              <c16:uniqueId val="{00000098-DEE1-40B0-9C24-A4249FEB766C}"/>
            </c:ext>
          </c:extLst>
        </c:ser>
        <c:ser>
          <c:idx val="153"/>
          <c:order val="153"/>
          <c:tx>
            <c:strRef>
              <c:f>Sheet3!$EY$3:$EY$4</c:f>
              <c:strCache>
                <c:ptCount val="1"/>
                <c:pt idx="0">
                  <c:v>Shantee  D'Antonio</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Sheet3!$EY$5:$EY$175</c:f>
              <c:numCache>
                <c:formatCode>General</c:formatCode>
                <c:ptCount val="170"/>
              </c:numCache>
            </c:numRef>
          </c:val>
          <c:extLst>
            <c:ext xmlns:c16="http://schemas.microsoft.com/office/drawing/2014/chart" uri="{C3380CC4-5D6E-409C-BE32-E72D297353CC}">
              <c16:uniqueId val="{00000099-DEE1-40B0-9C24-A4249FEB766C}"/>
            </c:ext>
          </c:extLst>
        </c:ser>
        <c:ser>
          <c:idx val="154"/>
          <c:order val="154"/>
          <c:tx>
            <c:strRef>
              <c:f>Sheet3!$EZ$3:$EZ$4</c:f>
              <c:strCache>
                <c:ptCount val="1"/>
                <c:pt idx="0">
                  <c:v>Shaylyn Ransbury </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Sheet3!$EZ$5:$EZ$175</c:f>
              <c:numCache>
                <c:formatCode>General</c:formatCode>
                <c:ptCount val="170"/>
                <c:pt idx="63">
                  <c:v>1</c:v>
                </c:pt>
              </c:numCache>
            </c:numRef>
          </c:val>
          <c:extLst>
            <c:ext xmlns:c16="http://schemas.microsoft.com/office/drawing/2014/chart" uri="{C3380CC4-5D6E-409C-BE32-E72D297353CC}">
              <c16:uniqueId val="{0000009A-DEE1-40B0-9C24-A4249FEB766C}"/>
            </c:ext>
          </c:extLst>
        </c:ser>
        <c:ser>
          <c:idx val="155"/>
          <c:order val="155"/>
          <c:tx>
            <c:strRef>
              <c:f>Sheet3!$FA$3:$FA$4</c:f>
              <c:strCache>
                <c:ptCount val="1"/>
                <c:pt idx="0">
                  <c:v>Shellysheldon Mahady</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Sheet3!$FA$5:$FA$175</c:f>
              <c:numCache>
                <c:formatCode>General</c:formatCode>
                <c:ptCount val="170"/>
                <c:pt idx="123">
                  <c:v>1</c:v>
                </c:pt>
              </c:numCache>
            </c:numRef>
          </c:val>
          <c:extLst>
            <c:ext xmlns:c16="http://schemas.microsoft.com/office/drawing/2014/chart" uri="{C3380CC4-5D6E-409C-BE32-E72D297353CC}">
              <c16:uniqueId val="{0000009B-DEE1-40B0-9C24-A4249FEB766C}"/>
            </c:ext>
          </c:extLst>
        </c:ser>
        <c:ser>
          <c:idx val="156"/>
          <c:order val="156"/>
          <c:tx>
            <c:strRef>
              <c:f>Sheet3!$FB$3:$FB$4</c:f>
              <c:strCache>
                <c:ptCount val="1"/>
                <c:pt idx="0">
                  <c:v>Sidoney Yitzhok</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Sheet3!$FB$5:$FB$175</c:f>
              <c:numCache>
                <c:formatCode>General</c:formatCode>
                <c:ptCount val="170"/>
                <c:pt idx="66">
                  <c:v>1</c:v>
                </c:pt>
              </c:numCache>
            </c:numRef>
          </c:val>
          <c:extLst>
            <c:ext xmlns:c16="http://schemas.microsoft.com/office/drawing/2014/chart" uri="{C3380CC4-5D6E-409C-BE32-E72D297353CC}">
              <c16:uniqueId val="{0000009C-DEE1-40B0-9C24-A4249FEB766C}"/>
            </c:ext>
          </c:extLst>
        </c:ser>
        <c:ser>
          <c:idx val="157"/>
          <c:order val="157"/>
          <c:tx>
            <c:strRef>
              <c:f>Sheet3!$FC$3:$FC$4</c:f>
              <c:strCache>
                <c:ptCount val="1"/>
                <c:pt idx="0">
                  <c:v>Stan  Tolliday</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Sheet3!$FC$5:$FC$175</c:f>
              <c:numCache>
                <c:formatCode>General</c:formatCode>
                <c:ptCount val="170"/>
                <c:pt idx="19">
                  <c:v>1</c:v>
                </c:pt>
              </c:numCache>
            </c:numRef>
          </c:val>
          <c:extLst>
            <c:ext xmlns:c16="http://schemas.microsoft.com/office/drawing/2014/chart" uri="{C3380CC4-5D6E-409C-BE32-E72D297353CC}">
              <c16:uniqueId val="{0000009D-DEE1-40B0-9C24-A4249FEB766C}"/>
            </c:ext>
          </c:extLst>
        </c:ser>
        <c:ser>
          <c:idx val="158"/>
          <c:order val="158"/>
          <c:tx>
            <c:strRef>
              <c:f>Sheet3!$FD$3:$FD$4</c:f>
              <c:strCache>
                <c:ptCount val="1"/>
                <c:pt idx="0">
                  <c:v>Syd Fearn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Sheet3!$FD$5:$FD$175</c:f>
              <c:numCache>
                <c:formatCode>General</c:formatCode>
                <c:ptCount val="170"/>
                <c:pt idx="29">
                  <c:v>1</c:v>
                </c:pt>
              </c:numCache>
            </c:numRef>
          </c:val>
          <c:extLst>
            <c:ext xmlns:c16="http://schemas.microsoft.com/office/drawing/2014/chart" uri="{C3380CC4-5D6E-409C-BE32-E72D297353CC}">
              <c16:uniqueId val="{0000009E-DEE1-40B0-9C24-A4249FEB766C}"/>
            </c:ext>
          </c:extLst>
        </c:ser>
        <c:ser>
          <c:idx val="159"/>
          <c:order val="159"/>
          <c:tx>
            <c:strRef>
              <c:f>Sheet3!$FE$3:$FE$4</c:f>
              <c:strCache>
                <c:ptCount val="1"/>
                <c:pt idx="0">
                  <c:v>Tabby  Astall</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Sheet3!$FE$5:$FE$175</c:f>
              <c:numCache>
                <c:formatCode>General</c:formatCode>
                <c:ptCount val="170"/>
                <c:pt idx="13">
                  <c:v>1</c:v>
                </c:pt>
              </c:numCache>
            </c:numRef>
          </c:val>
          <c:extLst>
            <c:ext xmlns:c16="http://schemas.microsoft.com/office/drawing/2014/chart" uri="{C3380CC4-5D6E-409C-BE32-E72D297353CC}">
              <c16:uniqueId val="{0000009F-DEE1-40B0-9C24-A4249FEB766C}"/>
            </c:ext>
          </c:extLst>
        </c:ser>
        <c:ser>
          <c:idx val="160"/>
          <c:order val="160"/>
          <c:tx>
            <c:strRef>
              <c:f>Sheet3!$FF$3:$FF$4</c:f>
              <c:strCache>
                <c:ptCount val="1"/>
                <c:pt idx="0">
                  <c:v>Tadio Audritt</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Sheet3!$FF$5:$FF$175</c:f>
              <c:numCache>
                <c:formatCode>General</c:formatCode>
                <c:ptCount val="170"/>
                <c:pt idx="146">
                  <c:v>1</c:v>
                </c:pt>
              </c:numCache>
            </c:numRef>
          </c:val>
          <c:extLst>
            <c:ext xmlns:c16="http://schemas.microsoft.com/office/drawing/2014/chart" uri="{C3380CC4-5D6E-409C-BE32-E72D297353CC}">
              <c16:uniqueId val="{000000A0-DEE1-40B0-9C24-A4249FEB766C}"/>
            </c:ext>
          </c:extLst>
        </c:ser>
        <c:ser>
          <c:idx val="161"/>
          <c:order val="161"/>
          <c:tx>
            <c:strRef>
              <c:f>Sheet3!$FG$3:$FG$4</c:f>
              <c:strCache>
                <c:ptCount val="1"/>
                <c:pt idx="0">
                  <c:v>Tallie Chaikovski</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Sheet3!$FG$5:$FG$175</c:f>
              <c:numCache>
                <c:formatCode>General</c:formatCode>
                <c:ptCount val="170"/>
                <c:pt idx="39">
                  <c:v>1</c:v>
                </c:pt>
              </c:numCache>
            </c:numRef>
          </c:val>
          <c:extLst>
            <c:ext xmlns:c16="http://schemas.microsoft.com/office/drawing/2014/chart" uri="{C3380CC4-5D6E-409C-BE32-E72D297353CC}">
              <c16:uniqueId val="{000000A1-DEE1-40B0-9C24-A4249FEB766C}"/>
            </c:ext>
          </c:extLst>
        </c:ser>
        <c:ser>
          <c:idx val="162"/>
          <c:order val="162"/>
          <c:tx>
            <c:strRef>
              <c:f>Sheet3!$FH$3:$FH$4</c:f>
              <c:strCache>
                <c:ptCount val="1"/>
                <c:pt idx="0">
                  <c:v>Tammi Lackham</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Sheet3!$FH$5:$FH$175</c:f>
              <c:numCache>
                <c:formatCode>General</c:formatCode>
                <c:ptCount val="170"/>
                <c:pt idx="140">
                  <c:v>1</c:v>
                </c:pt>
              </c:numCache>
            </c:numRef>
          </c:val>
          <c:extLst>
            <c:ext xmlns:c16="http://schemas.microsoft.com/office/drawing/2014/chart" uri="{C3380CC4-5D6E-409C-BE32-E72D297353CC}">
              <c16:uniqueId val="{000000A2-DEE1-40B0-9C24-A4249FEB766C}"/>
            </c:ext>
          </c:extLst>
        </c:ser>
        <c:ser>
          <c:idx val="163"/>
          <c:order val="163"/>
          <c:tx>
            <c:strRef>
              <c:f>Sheet3!$FI$3:$FI$4</c:f>
              <c:strCache>
                <c:ptCount val="1"/>
                <c:pt idx="0">
                  <c:v>Thedrick Bothwell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Sheet3!$FI$5:$FI$175</c:f>
              <c:numCache>
                <c:formatCode>General</c:formatCode>
                <c:ptCount val="170"/>
                <c:pt idx="67">
                  <c:v>1</c:v>
                </c:pt>
              </c:numCache>
            </c:numRef>
          </c:val>
          <c:extLst>
            <c:ext xmlns:c16="http://schemas.microsoft.com/office/drawing/2014/chart" uri="{C3380CC4-5D6E-409C-BE32-E72D297353CC}">
              <c16:uniqueId val="{000000A3-DEE1-40B0-9C24-A4249FEB766C}"/>
            </c:ext>
          </c:extLst>
        </c:ser>
        <c:ser>
          <c:idx val="164"/>
          <c:order val="164"/>
          <c:tx>
            <c:strRef>
              <c:f>Sheet3!$FJ$3:$FJ$4</c:f>
              <c:strCache>
                <c:ptCount val="1"/>
                <c:pt idx="0">
                  <c:v>Thekla Lynnett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Sheet3!$FJ$5:$FJ$175</c:f>
              <c:numCache>
                <c:formatCode>General</c:formatCode>
                <c:ptCount val="170"/>
                <c:pt idx="45">
                  <c:v>2</c:v>
                </c:pt>
              </c:numCache>
            </c:numRef>
          </c:val>
          <c:extLst>
            <c:ext xmlns:c16="http://schemas.microsoft.com/office/drawing/2014/chart" uri="{C3380CC4-5D6E-409C-BE32-E72D297353CC}">
              <c16:uniqueId val="{000000A4-DEE1-40B0-9C24-A4249FEB766C}"/>
            </c:ext>
          </c:extLst>
        </c:ser>
        <c:ser>
          <c:idx val="165"/>
          <c:order val="165"/>
          <c:tx>
            <c:strRef>
              <c:f>Sheet3!$FK$3:$FK$4</c:f>
              <c:strCache>
                <c:ptCount val="1"/>
                <c:pt idx="0">
                  <c:v>Theresita Chasmer</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Sheet3!$FK$5:$FK$175</c:f>
              <c:numCache>
                <c:formatCode>General</c:formatCode>
                <c:ptCount val="170"/>
                <c:pt idx="14">
                  <c:v>1</c:v>
                </c:pt>
              </c:numCache>
            </c:numRef>
          </c:val>
          <c:extLst>
            <c:ext xmlns:c16="http://schemas.microsoft.com/office/drawing/2014/chart" uri="{C3380CC4-5D6E-409C-BE32-E72D297353CC}">
              <c16:uniqueId val="{000000A5-DEE1-40B0-9C24-A4249FEB766C}"/>
            </c:ext>
          </c:extLst>
        </c:ser>
        <c:ser>
          <c:idx val="166"/>
          <c:order val="166"/>
          <c:tx>
            <c:strRef>
              <c:f>Sheet3!$FL$3:$FL$4</c:f>
              <c:strCache>
                <c:ptCount val="1"/>
                <c:pt idx="0">
                  <c:v>Thorvald Milliken</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Sheet3!$FL$5:$FL$175</c:f>
              <c:numCache>
                <c:formatCode>General</c:formatCode>
                <c:ptCount val="170"/>
                <c:pt idx="138">
                  <c:v>1</c:v>
                </c:pt>
              </c:numCache>
            </c:numRef>
          </c:val>
          <c:extLst>
            <c:ext xmlns:c16="http://schemas.microsoft.com/office/drawing/2014/chart" uri="{C3380CC4-5D6E-409C-BE32-E72D297353CC}">
              <c16:uniqueId val="{000000A6-DEE1-40B0-9C24-A4249FEB766C}"/>
            </c:ext>
          </c:extLst>
        </c:ser>
        <c:ser>
          <c:idx val="167"/>
          <c:order val="167"/>
          <c:tx>
            <c:strRef>
              <c:f>Sheet3!$FM$3:$FM$4</c:f>
              <c:strCache>
                <c:ptCount val="1"/>
                <c:pt idx="0">
                  <c:v>Tristam Cuming</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Sheet3!$FM$5:$FM$175</c:f>
              <c:numCache>
                <c:formatCode>General</c:formatCode>
                <c:ptCount val="170"/>
                <c:pt idx="47">
                  <c:v>1</c:v>
                </c:pt>
              </c:numCache>
            </c:numRef>
          </c:val>
          <c:extLst>
            <c:ext xmlns:c16="http://schemas.microsoft.com/office/drawing/2014/chart" uri="{C3380CC4-5D6E-409C-BE32-E72D297353CC}">
              <c16:uniqueId val="{000000A7-DEE1-40B0-9C24-A4249FEB766C}"/>
            </c:ext>
          </c:extLst>
        </c:ser>
        <c:ser>
          <c:idx val="168"/>
          <c:order val="168"/>
          <c:tx>
            <c:strRef>
              <c:f>Sheet3!$FN$3:$FN$4</c:f>
              <c:strCache>
                <c:ptCount val="1"/>
                <c:pt idx="0">
                  <c:v>Van Tuxwell</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Sheet3!$FN$5:$FN$175</c:f>
              <c:numCache>
                <c:formatCode>General</c:formatCode>
                <c:ptCount val="170"/>
                <c:pt idx="100">
                  <c:v>1</c:v>
                </c:pt>
              </c:numCache>
            </c:numRef>
          </c:val>
          <c:extLst>
            <c:ext xmlns:c16="http://schemas.microsoft.com/office/drawing/2014/chart" uri="{C3380CC4-5D6E-409C-BE32-E72D297353CC}">
              <c16:uniqueId val="{000000A8-DEE1-40B0-9C24-A4249FEB766C}"/>
            </c:ext>
          </c:extLst>
        </c:ser>
        <c:ser>
          <c:idx val="169"/>
          <c:order val="169"/>
          <c:tx>
            <c:strRef>
              <c:f>Sheet3!$FO$3:$FO$4</c:f>
              <c:strCache>
                <c:ptCount val="1"/>
                <c:pt idx="0">
                  <c:v>Vaughn Carvill</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Sheet3!$FO$5:$FO$175</c:f>
              <c:numCache>
                <c:formatCode>General</c:formatCode>
                <c:ptCount val="170"/>
                <c:pt idx="134">
                  <c:v>1</c:v>
                </c:pt>
              </c:numCache>
            </c:numRef>
          </c:val>
          <c:extLst>
            <c:ext xmlns:c16="http://schemas.microsoft.com/office/drawing/2014/chart" uri="{C3380CC4-5D6E-409C-BE32-E72D297353CC}">
              <c16:uniqueId val="{000000A9-DEE1-40B0-9C24-A4249FEB766C}"/>
            </c:ext>
          </c:extLst>
        </c:ser>
        <c:ser>
          <c:idx val="170"/>
          <c:order val="170"/>
          <c:tx>
            <c:strRef>
              <c:f>Sheet3!$FP$3:$FP$4</c:f>
              <c:strCache>
                <c:ptCount val="1"/>
                <c:pt idx="0">
                  <c:v>Vere Kulic</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Sheet3!$FP$5:$FP$175</c:f>
              <c:numCache>
                <c:formatCode>General</c:formatCode>
                <c:ptCount val="170"/>
                <c:pt idx="125">
                  <c:v>1</c:v>
                </c:pt>
              </c:numCache>
            </c:numRef>
          </c:val>
          <c:extLst>
            <c:ext xmlns:c16="http://schemas.microsoft.com/office/drawing/2014/chart" uri="{C3380CC4-5D6E-409C-BE32-E72D297353CC}">
              <c16:uniqueId val="{000000AA-DEE1-40B0-9C24-A4249FEB766C}"/>
            </c:ext>
          </c:extLst>
        </c:ser>
        <c:ser>
          <c:idx val="171"/>
          <c:order val="171"/>
          <c:tx>
            <c:strRef>
              <c:f>Sheet3!$FQ$3:$FQ$4</c:f>
              <c:strCache>
                <c:ptCount val="1"/>
                <c:pt idx="0">
                  <c:v>Verla Timmis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Sheet3!$FQ$5:$FQ$175</c:f>
              <c:numCache>
                <c:formatCode>General</c:formatCode>
                <c:ptCount val="170"/>
                <c:pt idx="113">
                  <c:v>1</c:v>
                </c:pt>
              </c:numCache>
            </c:numRef>
          </c:val>
          <c:extLst>
            <c:ext xmlns:c16="http://schemas.microsoft.com/office/drawing/2014/chart" uri="{C3380CC4-5D6E-409C-BE32-E72D297353CC}">
              <c16:uniqueId val="{000000AB-DEE1-40B0-9C24-A4249FEB766C}"/>
            </c:ext>
          </c:extLst>
        </c:ser>
        <c:ser>
          <c:idx val="172"/>
          <c:order val="172"/>
          <c:tx>
            <c:strRef>
              <c:f>Sheet3!$FR$3:$FR$4</c:f>
              <c:strCache>
                <c:ptCount val="1"/>
                <c:pt idx="0">
                  <c:v>Vernor Atyea</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Sheet3!$FR$5:$FR$175</c:f>
              <c:numCache>
                <c:formatCode>General</c:formatCode>
                <c:ptCount val="170"/>
                <c:pt idx="127">
                  <c:v>1</c:v>
                </c:pt>
              </c:numCache>
            </c:numRef>
          </c:val>
          <c:extLst>
            <c:ext xmlns:c16="http://schemas.microsoft.com/office/drawing/2014/chart" uri="{C3380CC4-5D6E-409C-BE32-E72D297353CC}">
              <c16:uniqueId val="{000000AC-DEE1-40B0-9C24-A4249FEB766C}"/>
            </c:ext>
          </c:extLst>
        </c:ser>
        <c:ser>
          <c:idx val="173"/>
          <c:order val="173"/>
          <c:tx>
            <c:strRef>
              <c:f>Sheet3!$FS$3:$FS$4</c:f>
              <c:strCache>
                <c:ptCount val="1"/>
                <c:pt idx="0">
                  <c:v>Wald Bountiff</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Sheet3!$FS$5:$FS$175</c:f>
              <c:numCache>
                <c:formatCode>General</c:formatCode>
                <c:ptCount val="170"/>
                <c:pt idx="114">
                  <c:v>1</c:v>
                </c:pt>
              </c:numCache>
            </c:numRef>
          </c:val>
          <c:extLst>
            <c:ext xmlns:c16="http://schemas.microsoft.com/office/drawing/2014/chart" uri="{C3380CC4-5D6E-409C-BE32-E72D297353CC}">
              <c16:uniqueId val="{000000AD-DEE1-40B0-9C24-A4249FEB766C}"/>
            </c:ext>
          </c:extLst>
        </c:ser>
        <c:ser>
          <c:idx val="174"/>
          <c:order val="174"/>
          <c:tx>
            <c:strRef>
              <c:f>Sheet3!$FT$3:$FT$4</c:f>
              <c:strCache>
                <c:ptCount val="1"/>
                <c:pt idx="0">
                  <c:v>Westbrook Brandino</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Sheet3!$FT$5:$FT$175</c:f>
              <c:numCache>
                <c:formatCode>General</c:formatCode>
                <c:ptCount val="170"/>
                <c:pt idx="6">
                  <c:v>1</c:v>
                </c:pt>
              </c:numCache>
            </c:numRef>
          </c:val>
          <c:extLst>
            <c:ext xmlns:c16="http://schemas.microsoft.com/office/drawing/2014/chart" uri="{C3380CC4-5D6E-409C-BE32-E72D297353CC}">
              <c16:uniqueId val="{000000AE-DEE1-40B0-9C24-A4249FEB766C}"/>
            </c:ext>
          </c:extLst>
        </c:ser>
        <c:ser>
          <c:idx val="175"/>
          <c:order val="175"/>
          <c:tx>
            <c:strRef>
              <c:f>Sheet3!$FU$3:$FU$4</c:f>
              <c:strCache>
                <c:ptCount val="1"/>
                <c:pt idx="0">
                  <c:v>Yanaton Wooster</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Sheet3!$FU$5:$FU$175</c:f>
              <c:numCache>
                <c:formatCode>General</c:formatCode>
                <c:ptCount val="170"/>
                <c:pt idx="126">
                  <c:v>1</c:v>
                </c:pt>
              </c:numCache>
            </c:numRef>
          </c:val>
          <c:extLst>
            <c:ext xmlns:c16="http://schemas.microsoft.com/office/drawing/2014/chart" uri="{C3380CC4-5D6E-409C-BE32-E72D297353CC}">
              <c16:uniqueId val="{000000AF-DEE1-40B0-9C24-A4249FEB766C}"/>
            </c:ext>
          </c:extLst>
        </c:ser>
        <c:ser>
          <c:idx val="176"/>
          <c:order val="176"/>
          <c:tx>
            <c:strRef>
              <c:f>Sheet3!$FV$3:$FV$4</c:f>
              <c:strCache>
                <c:ptCount val="1"/>
                <c:pt idx="0">
                  <c:v>Yvette  Bett</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Sheet3!$A$5:$A$175</c:f>
              <c:strCache>
                <c:ptCount val="170"/>
                <c:pt idx="0">
                  <c:v>43146</c:v>
                </c:pt>
                <c:pt idx="1">
                  <c:v>43152</c:v>
                </c:pt>
                <c:pt idx="2">
                  <c:v>43164</c:v>
                </c:pt>
                <c:pt idx="3">
                  <c:v>43206</c:v>
                </c:pt>
                <c:pt idx="4">
                  <c:v>43234</c:v>
                </c:pt>
                <c:pt idx="5">
                  <c:v>43250</c:v>
                </c:pt>
                <c:pt idx="6">
                  <c:v>43255</c:v>
                </c:pt>
                <c:pt idx="7">
                  <c:v>43258</c:v>
                </c:pt>
                <c:pt idx="8">
                  <c:v>43272</c:v>
                </c:pt>
                <c:pt idx="9">
                  <c:v>43280</c:v>
                </c:pt>
                <c:pt idx="10">
                  <c:v>43283</c:v>
                </c:pt>
                <c:pt idx="11">
                  <c:v>43291</c:v>
                </c:pt>
                <c:pt idx="12">
                  <c:v>43297</c:v>
                </c:pt>
                <c:pt idx="13">
                  <c:v>43305</c:v>
                </c:pt>
                <c:pt idx="14">
                  <c:v>43311</c:v>
                </c:pt>
                <c:pt idx="15">
                  <c:v>43332</c:v>
                </c:pt>
                <c:pt idx="16">
                  <c:v>43340</c:v>
                </c:pt>
                <c:pt idx="17">
                  <c:v>43390</c:v>
                </c:pt>
                <c:pt idx="18">
                  <c:v>43392</c:v>
                </c:pt>
                <c:pt idx="19">
                  <c:v>43397</c:v>
                </c:pt>
                <c:pt idx="20">
                  <c:v>43416</c:v>
                </c:pt>
                <c:pt idx="21">
                  <c:v>43430</c:v>
                </c:pt>
                <c:pt idx="22">
                  <c:v>43452</c:v>
                </c:pt>
                <c:pt idx="23">
                  <c:v>43458</c:v>
                </c:pt>
                <c:pt idx="24">
                  <c:v>43466</c:v>
                </c:pt>
                <c:pt idx="25">
                  <c:v>43489</c:v>
                </c:pt>
                <c:pt idx="26">
                  <c:v>43494</c:v>
                </c:pt>
                <c:pt idx="27">
                  <c:v>43504</c:v>
                </c:pt>
                <c:pt idx="28">
                  <c:v>43508</c:v>
                </c:pt>
                <c:pt idx="29">
                  <c:v>43521</c:v>
                </c:pt>
                <c:pt idx="30">
                  <c:v>43538</c:v>
                </c:pt>
                <c:pt idx="31">
                  <c:v>43563</c:v>
                </c:pt>
                <c:pt idx="32">
                  <c:v>43567</c:v>
                </c:pt>
                <c:pt idx="33">
                  <c:v>43584</c:v>
                </c:pt>
                <c:pt idx="34">
                  <c:v>43602</c:v>
                </c:pt>
                <c:pt idx="35">
                  <c:v>43633</c:v>
                </c:pt>
                <c:pt idx="36">
                  <c:v>43643</c:v>
                </c:pt>
                <c:pt idx="37">
                  <c:v>43669</c:v>
                </c:pt>
                <c:pt idx="38">
                  <c:v>43682</c:v>
                </c:pt>
                <c:pt idx="39">
                  <c:v>43700</c:v>
                </c:pt>
                <c:pt idx="40">
                  <c:v>43710</c:v>
                </c:pt>
                <c:pt idx="41">
                  <c:v>43725</c:v>
                </c:pt>
                <c:pt idx="42">
                  <c:v>43791</c:v>
                </c:pt>
                <c:pt idx="43">
                  <c:v>43794</c:v>
                </c:pt>
                <c:pt idx="44">
                  <c:v>43801</c:v>
                </c:pt>
                <c:pt idx="45">
                  <c:v>43808</c:v>
                </c:pt>
                <c:pt idx="46">
                  <c:v>43809</c:v>
                </c:pt>
                <c:pt idx="47">
                  <c:v>43815</c:v>
                </c:pt>
                <c:pt idx="48">
                  <c:v>43822</c:v>
                </c:pt>
                <c:pt idx="49">
                  <c:v>43839</c:v>
                </c:pt>
                <c:pt idx="50">
                  <c:v>43846</c:v>
                </c:pt>
                <c:pt idx="51">
                  <c:v>43874</c:v>
                </c:pt>
                <c:pt idx="52">
                  <c:v>43895</c:v>
                </c:pt>
                <c:pt idx="53">
                  <c:v>43902</c:v>
                </c:pt>
                <c:pt idx="54">
                  <c:v>43914</c:v>
                </c:pt>
                <c:pt idx="55">
                  <c:v>43916</c:v>
                </c:pt>
                <c:pt idx="56">
                  <c:v>43943</c:v>
                </c:pt>
                <c:pt idx="57">
                  <c:v>43949</c:v>
                </c:pt>
                <c:pt idx="58">
                  <c:v>43972</c:v>
                </c:pt>
                <c:pt idx="59">
                  <c:v>44004</c:v>
                </c:pt>
                <c:pt idx="60">
                  <c:v>44011</c:v>
                </c:pt>
                <c:pt idx="61">
                  <c:v>44019</c:v>
                </c:pt>
                <c:pt idx="62">
                  <c:v>44062</c:v>
                </c:pt>
                <c:pt idx="63">
                  <c:v>44067</c:v>
                </c:pt>
                <c:pt idx="64">
                  <c:v>44077</c:v>
                </c:pt>
                <c:pt idx="65">
                  <c:v>44078</c:v>
                </c:pt>
                <c:pt idx="66">
                  <c:v>44193</c:v>
                </c:pt>
                <c:pt idx="67">
                  <c:v>44195</c:v>
                </c:pt>
                <c:pt idx="68">
                  <c:v>44203</c:v>
                </c:pt>
                <c:pt idx="69">
                  <c:v>44221</c:v>
                </c:pt>
                <c:pt idx="70">
                  <c:v>44223</c:v>
                </c:pt>
                <c:pt idx="71">
                  <c:v>44285</c:v>
                </c:pt>
                <c:pt idx="72">
                  <c:v>44288</c:v>
                </c:pt>
                <c:pt idx="73">
                  <c:v>44357</c:v>
                </c:pt>
                <c:pt idx="74">
                  <c:v>44383</c:v>
                </c:pt>
                <c:pt idx="75">
                  <c:v>44393</c:v>
                </c:pt>
                <c:pt idx="76">
                  <c:v>44425</c:v>
                </c:pt>
                <c:pt idx="77">
                  <c:v>44431</c:v>
                </c:pt>
                <c:pt idx="78">
                  <c:v>44473</c:v>
                </c:pt>
                <c:pt idx="79">
                  <c:v>44494</c:v>
                </c:pt>
                <c:pt idx="80">
                  <c:v>44501</c:v>
                </c:pt>
                <c:pt idx="81">
                  <c:v>44502</c:v>
                </c:pt>
                <c:pt idx="82">
                  <c:v>10-Apr-20</c:v>
                </c:pt>
                <c:pt idx="83">
                  <c:v>10-Aug-20</c:v>
                </c:pt>
                <c:pt idx="84">
                  <c:v>10-Dec-18</c:v>
                </c:pt>
                <c:pt idx="85">
                  <c:v>10-Feb-21</c:v>
                </c:pt>
                <c:pt idx="86">
                  <c:v>12-Feb-21</c:v>
                </c:pt>
                <c:pt idx="87">
                  <c:v>12-Mar-18</c:v>
                </c:pt>
                <c:pt idx="88">
                  <c:v>12-Nov-18</c:v>
                </c:pt>
                <c:pt idx="89">
                  <c:v>12-Oct-20</c:v>
                </c:pt>
                <c:pt idx="90">
                  <c:v>13-Aug-18</c:v>
                </c:pt>
                <c:pt idx="91">
                  <c:v>13-Jan-20</c:v>
                </c:pt>
                <c:pt idx="92">
                  <c:v>14-Nov-18</c:v>
                </c:pt>
                <c:pt idx="93">
                  <c:v>15-Apr-19</c:v>
                </c:pt>
                <c:pt idx="94">
                  <c:v>15-Mar-21</c:v>
                </c:pt>
                <c:pt idx="95">
                  <c:v>16-Sep-19</c:v>
                </c:pt>
                <c:pt idx="96">
                  <c:v>16-Sep-20</c:v>
                </c:pt>
                <c:pt idx="97">
                  <c:v>18-Apr-19</c:v>
                </c:pt>
                <c:pt idx="98">
                  <c:v>18-Feb-19</c:v>
                </c:pt>
                <c:pt idx="99">
                  <c:v>18-Mar-20</c:v>
                </c:pt>
                <c:pt idx="100">
                  <c:v>18-Nov-19</c:v>
                </c:pt>
                <c:pt idx="101">
                  <c:v>19-Apr-21</c:v>
                </c:pt>
                <c:pt idx="102">
                  <c:v>19-Jul-19</c:v>
                </c:pt>
                <c:pt idx="103">
                  <c:v>19-Jul-21</c:v>
                </c:pt>
                <c:pt idx="104">
                  <c:v>1-Feb-19</c:v>
                </c:pt>
                <c:pt idx="105">
                  <c:v>1-Feb-21</c:v>
                </c:pt>
                <c:pt idx="106">
                  <c:v>21-Dec-20</c:v>
                </c:pt>
                <c:pt idx="107">
                  <c:v>21-Oct-19</c:v>
                </c:pt>
                <c:pt idx="108">
                  <c:v>22-Feb-21</c:v>
                </c:pt>
                <c:pt idx="109">
                  <c:v>22-May-20</c:v>
                </c:pt>
                <c:pt idx="110">
                  <c:v>23-Apr-18</c:v>
                </c:pt>
                <c:pt idx="111">
                  <c:v>24-Apr-20</c:v>
                </c:pt>
                <c:pt idx="112">
                  <c:v>24-Nov-20</c:v>
                </c:pt>
                <c:pt idx="113">
                  <c:v>25-Oct-19</c:v>
                </c:pt>
                <c:pt idx="114">
                  <c:v>25-Sep-19</c:v>
                </c:pt>
                <c:pt idx="115">
                  <c:v>26-Aug-21</c:v>
                </c:pt>
                <c:pt idx="116">
                  <c:v>26-Feb-20</c:v>
                </c:pt>
                <c:pt idx="117">
                  <c:v>26-Jun-18</c:v>
                </c:pt>
                <c:pt idx="118">
                  <c:v>26-Jun-19</c:v>
                </c:pt>
                <c:pt idx="119">
                  <c:v>26-Mar-19</c:v>
                </c:pt>
                <c:pt idx="120">
                  <c:v>26-Nov-18</c:v>
                </c:pt>
                <c:pt idx="121">
                  <c:v>27-Dec-19</c:v>
                </c:pt>
                <c:pt idx="122">
                  <c:v>27-Jan-20</c:v>
                </c:pt>
                <c:pt idx="123">
                  <c:v>27-Jul-20</c:v>
                </c:pt>
                <c:pt idx="124">
                  <c:v>27-May-19</c:v>
                </c:pt>
                <c:pt idx="125">
                  <c:v>28-Dec-20</c:v>
                </c:pt>
                <c:pt idx="126">
                  <c:v>28-Jan-19</c:v>
                </c:pt>
                <c:pt idx="127">
                  <c:v>29-Apr-21</c:v>
                </c:pt>
                <c:pt idx="128">
                  <c:v>29-Aug-19</c:v>
                </c:pt>
                <c:pt idx="129">
                  <c:v>29-Jan-18</c:v>
                </c:pt>
                <c:pt idx="130">
                  <c:v>29-Oct-18</c:v>
                </c:pt>
                <c:pt idx="131">
                  <c:v>2-Apr-18</c:v>
                </c:pt>
                <c:pt idx="132">
                  <c:v>2-Oct-19</c:v>
                </c:pt>
                <c:pt idx="133">
                  <c:v>30-Apr-20</c:v>
                </c:pt>
                <c:pt idx="134">
                  <c:v>30-Aug-19</c:v>
                </c:pt>
                <c:pt idx="135">
                  <c:v>30-Mar-21</c:v>
                </c:pt>
                <c:pt idx="136">
                  <c:v>30-Sep-20</c:v>
                </c:pt>
                <c:pt idx="137">
                  <c:v>31-Dec-18</c:v>
                </c:pt>
                <c:pt idx="138">
                  <c:v>3-Jan-19</c:v>
                </c:pt>
                <c:pt idx="139">
                  <c:v>3-Jul-19</c:v>
                </c:pt>
                <c:pt idx="140">
                  <c:v>3-Sep-18</c:v>
                </c:pt>
                <c:pt idx="141">
                  <c:v>4-Feb-19</c:v>
                </c:pt>
                <c:pt idx="142">
                  <c:v>4-Oct-21</c:v>
                </c:pt>
                <c:pt idx="143">
                  <c:v>5-Feb-18</c:v>
                </c:pt>
                <c:pt idx="144">
                  <c:v>7-Dec-20</c:v>
                </c:pt>
                <c:pt idx="145">
                  <c:v>7-Jun-18</c:v>
                </c:pt>
                <c:pt idx="146">
                  <c:v>8-Jan-19</c:v>
                </c:pt>
                <c:pt idx="147">
                  <c:v>8-Jul-19</c:v>
                </c:pt>
                <c:pt idx="148">
                  <c:v>9-Sep-19</c:v>
                </c:pt>
                <c:pt idx="149">
                  <c:v>Apr 15, 2020</c:v>
                </c:pt>
                <c:pt idx="150">
                  <c:v>Apr 29, 2020</c:v>
                </c:pt>
                <c:pt idx="151">
                  <c:v>Aug 12, 2020</c:v>
                </c:pt>
                <c:pt idx="152">
                  <c:v>Dec 24, 2019</c:v>
                </c:pt>
                <c:pt idx="153">
                  <c:v>Jan 25, 2021</c:v>
                </c:pt>
                <c:pt idx="154">
                  <c:v>Jan 29, 2019</c:v>
                </c:pt>
                <c:pt idx="155">
                  <c:v>Jul 16, 2019</c:v>
                </c:pt>
                <c:pt idx="156">
                  <c:v>Jul 5, 2021</c:v>
                </c:pt>
                <c:pt idx="157">
                  <c:v>Jun 11, 2021</c:v>
                </c:pt>
                <c:pt idx="158">
                  <c:v>Mar 5, 2018</c:v>
                </c:pt>
                <c:pt idx="159">
                  <c:v>May 11, 2020</c:v>
                </c:pt>
                <c:pt idx="160">
                  <c:v>May 14, 2019</c:v>
                </c:pt>
                <c:pt idx="161">
                  <c:v>May 5, 2020</c:v>
                </c:pt>
                <c:pt idx="162">
                  <c:v>Nov 13, 2020</c:v>
                </c:pt>
                <c:pt idx="163">
                  <c:v>Nov 2, 2018</c:v>
                </c:pt>
                <c:pt idx="164">
                  <c:v>Nov 25, 2019</c:v>
                </c:pt>
                <c:pt idx="165">
                  <c:v>Nov 30, 2018</c:v>
                </c:pt>
                <c:pt idx="166">
                  <c:v>Oct 1, 2018</c:v>
                </c:pt>
                <c:pt idx="167">
                  <c:v>Oct 16, 2020</c:v>
                </c:pt>
                <c:pt idx="168">
                  <c:v>Oct 18, 2021</c:v>
                </c:pt>
                <c:pt idx="169">
                  <c:v>Sep 23, 2021</c:v>
                </c:pt>
              </c:strCache>
            </c:strRef>
          </c:cat>
          <c:val>
            <c:numRef>
              <c:f>Sheet3!$FV$5:$FV$175</c:f>
              <c:numCache>
                <c:formatCode>General</c:formatCode>
                <c:ptCount val="170"/>
                <c:pt idx="74">
                  <c:v>1</c:v>
                </c:pt>
              </c:numCache>
            </c:numRef>
          </c:val>
          <c:extLst>
            <c:ext xmlns:c16="http://schemas.microsoft.com/office/drawing/2014/chart" uri="{C3380CC4-5D6E-409C-BE32-E72D297353CC}">
              <c16:uniqueId val="{000000B0-DEE1-40B0-9C24-A4249FEB766C}"/>
            </c:ext>
          </c:extLst>
        </c:ser>
        <c:dLbls>
          <c:showLegendKey val="0"/>
          <c:showVal val="0"/>
          <c:showCatName val="0"/>
          <c:showSerName val="0"/>
          <c:showPercent val="0"/>
          <c:showBubbleSize val="0"/>
        </c:dLbls>
        <c:gapWidth val="315"/>
        <c:overlap val="-40"/>
        <c:axId val="1721624512"/>
        <c:axId val="1721624928"/>
      </c:barChart>
      <c:catAx>
        <c:axId val="17216245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21624928"/>
        <c:crosses val="autoZero"/>
        <c:auto val="1"/>
        <c:lblAlgn val="ctr"/>
        <c:lblOffset val="100"/>
        <c:noMultiLvlLbl val="0"/>
      </c:catAx>
      <c:valAx>
        <c:axId val="17216249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216245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NAME:K.KAVIYAANJALI</a:t>
            </a:r>
            <a:endParaRPr lang="en-US" sz="2400" dirty="0"/>
          </a:p>
          <a:p>
            <a:r>
              <a:rPr lang="en-US" sz="2400" dirty="0"/>
              <a:t>REGISTER </a:t>
            </a:r>
            <a:r>
              <a:rPr lang="en-US" sz="2400" dirty="0" smtClean="0"/>
              <a:t>NO:122203585</a:t>
            </a:r>
            <a:endParaRPr lang="en-US" sz="2400" dirty="0"/>
          </a:p>
          <a:p>
            <a:r>
              <a:rPr lang="en-US" sz="2400" dirty="0" smtClean="0"/>
              <a:t>DEPARTMENT:B.COM CORPORATE SECRETARYSHIP</a:t>
            </a:r>
            <a:endParaRPr lang="en-US" sz="2400" dirty="0"/>
          </a:p>
          <a:p>
            <a:r>
              <a:rPr lang="en-US" sz="2400" dirty="0" smtClean="0"/>
              <a:t>COLLEGE :ANNAI VEILANKANNI’S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9069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29933616"/>
              </p:ext>
            </p:extLst>
          </p:nvPr>
        </p:nvGraphicFramePr>
        <p:xfrm>
          <a:off x="609600" y="1295400"/>
          <a:ext cx="8077200" cy="487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905000"/>
            <a:ext cx="8839200" cy="2819400"/>
          </a:xfrm>
        </p:spPr>
        <p:txBody>
          <a:bodyPr/>
          <a:lstStyle/>
          <a:p>
            <a:r>
              <a:rPr lang="en-US" dirty="0" err="1" smtClean="0"/>
              <a:t>Empoyee</a:t>
            </a:r>
            <a:r>
              <a:rPr lang="en-US" dirty="0" smtClean="0"/>
              <a:t> performance analysis solution provides a powerful, flexible, and cost effective way to manage and optimize work force performance. By transforming data into actionable insights, it not only improves decision making and efficiency but also enhances employee engagement and drives continuous improvement, ultimately contributing to the overall success of your </a:t>
            </a:r>
            <a:r>
              <a:rPr lang="en-US" dirty="0" err="1" smtClean="0"/>
              <a:t>organsation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40"/>
            <a:ext cx="10972800" cy="1107996"/>
          </a:xfrm>
        </p:spPr>
        <p:txBody>
          <a:bodyPr/>
          <a:lstStyle/>
          <a:p>
            <a:r>
              <a:rPr lang="en-US" dirty="0" smtClean="0"/>
              <a:t>Analyzing employee performance using excel involves several steps to comprehensive and insightful </a:t>
            </a:r>
            <a:r>
              <a:rPr lang="en-US" dirty="0" err="1" smtClean="0"/>
              <a:t>evaluation.To</a:t>
            </a:r>
            <a:r>
              <a:rPr lang="en-US" dirty="0" smtClean="0"/>
              <a:t> analyze employee performance using </a:t>
            </a:r>
            <a:r>
              <a:rPr lang="en-US" dirty="0" err="1" smtClean="0"/>
              <a:t>excel,first</a:t>
            </a:r>
            <a:r>
              <a:rPr lang="en-US" dirty="0" smtClean="0"/>
              <a:t> gather and organize relevant data such as sales figures and attendance records in a structured </a:t>
            </a:r>
            <a:r>
              <a:rPr lang="en-US" dirty="0" err="1" smtClean="0"/>
              <a:t>format.Then</a:t>
            </a:r>
            <a:r>
              <a:rPr lang="en-US" dirty="0" smtClean="0"/>
              <a:t> use formulas, pivot tables, and charts to calculate key metrics and visualize performance trends for actionable insights.</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p:txBody>
          <a:bodyPr/>
          <a:lstStyle/>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Develop an Excel-based system to evaluate and visualize employee performance through key metrics such, project completions, and attendance. The analysis will provide actionable insights to enhance productivity and recognize top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609600" y="1577340"/>
            <a:ext cx="10972800" cy="1938992"/>
          </a:xfrm>
        </p:spPr>
        <p:txBody>
          <a:bodyPr/>
          <a:lstStyle/>
          <a:p>
            <a:r>
              <a:rPr lang="en-US" dirty="0" smtClean="0"/>
              <a:t>Our solution leverages the power and flexibility of Excel to provide a comprehensive and user-friendly tool for tracking analyzing, and improving employee performance. </a:t>
            </a:r>
            <a:r>
              <a:rPr lang="en-US" u="sng" dirty="0" smtClean="0"/>
              <a:t>The key components of our solution include</a:t>
            </a:r>
            <a:r>
              <a:rPr lang="en-US" dirty="0" smtClean="0"/>
              <a:t>: </a:t>
            </a:r>
          </a:p>
          <a:p>
            <a:r>
              <a:rPr lang="en-US" dirty="0" smtClean="0"/>
              <a:t>Customizable Data input templates:</a:t>
            </a:r>
          </a:p>
          <a:p>
            <a:r>
              <a:rPr lang="en-US" dirty="0" smtClean="0"/>
              <a:t> employee information: input fields for employee details like name, department, role, and supervisor.</a:t>
            </a:r>
          </a:p>
          <a:p>
            <a:r>
              <a:rPr lang="en-US" dirty="0" smtClean="0"/>
              <a:t>Performance metrics: flexible templates for recording performance data such as sales, project completion , customer feedback, and training progress.</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Rectangle 9"/>
          <p:cNvSpPr/>
          <p:nvPr/>
        </p:nvSpPr>
        <p:spPr>
          <a:xfrm>
            <a:off x="9606731" y="1510784"/>
            <a:ext cx="300082" cy="369332"/>
          </a:xfrm>
          <a:prstGeom prst="rect">
            <a:avLst/>
          </a:prstGeom>
        </p:spPr>
        <p:txBody>
          <a:bodyPr wrap="none">
            <a:spAutoFit/>
          </a:bodyPr>
          <a:lstStyle/>
          <a:p>
            <a:r>
              <a:rPr lang="en-US" dirty="0" smtClean="0"/>
              <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769989"/>
          </a:xfrm>
        </p:spPr>
        <p:txBody>
          <a:bodyPr/>
          <a:lstStyle/>
          <a:p>
            <a:r>
              <a:rPr lang="en-US" dirty="0" smtClean="0"/>
              <a:t>.Dataset are taken </a:t>
            </a:r>
            <a:r>
              <a:rPr lang="en-US" dirty="0" err="1" smtClean="0"/>
              <a:t>kaggele</a:t>
            </a:r>
            <a:r>
              <a:rPr lang="en-US" dirty="0" smtClean="0"/>
              <a:t>.</a:t>
            </a:r>
          </a:p>
          <a:p>
            <a:r>
              <a:rPr lang="en-US" dirty="0" smtClean="0"/>
              <a:t>.Dataset 11 features.</a:t>
            </a:r>
          </a:p>
          <a:p>
            <a:r>
              <a:rPr lang="en-US" dirty="0" smtClean="0"/>
              <a:t>.Employee ID : a unique for each employee.</a:t>
            </a:r>
          </a:p>
          <a:p>
            <a:r>
              <a:rPr lang="en-US" dirty="0" smtClean="0"/>
              <a:t>.</a:t>
            </a:r>
            <a:r>
              <a:rPr lang="en-US" dirty="0" err="1" smtClean="0"/>
              <a:t>Name:Employee’s</a:t>
            </a:r>
            <a:r>
              <a:rPr lang="en-US" dirty="0" smtClean="0"/>
              <a:t> full name.</a:t>
            </a:r>
          </a:p>
          <a:p>
            <a:r>
              <a:rPr lang="en-US" dirty="0" smtClean="0"/>
              <a:t>.Age: age of the employee.</a:t>
            </a:r>
          </a:p>
          <a:p>
            <a:r>
              <a:rPr lang="en-US" dirty="0" smtClean="0"/>
              <a:t>.Gender: gender of the employee(</a:t>
            </a:r>
            <a:r>
              <a:rPr lang="en-US" dirty="0" err="1" smtClean="0"/>
              <a:t>eg</a:t>
            </a:r>
            <a:r>
              <a:rPr lang="en-US" dirty="0" smtClean="0"/>
              <a:t>. Male, Female, Non-binary)</a:t>
            </a:r>
          </a:p>
          <a:p>
            <a:r>
              <a:rPr lang="en-US" dirty="0" smtClean="0"/>
              <a:t>Department : The department in which the employee works(</a:t>
            </a:r>
            <a:r>
              <a:rPr lang="en-US" dirty="0" err="1" smtClean="0"/>
              <a:t>eg</a:t>
            </a:r>
            <a:r>
              <a:rPr lang="en-US" dirty="0" smtClean="0"/>
              <a:t>. Sales, Marketing, IT, HR)</a:t>
            </a:r>
          </a:p>
          <a:p>
            <a:r>
              <a:rPr lang="en-US" dirty="0" smtClean="0"/>
              <a:t>Position/job title : the job title are role of the employee </a:t>
            </a:r>
          </a:p>
          <a:p>
            <a:r>
              <a:rPr lang="en-US" dirty="0" smtClean="0"/>
              <a:t>Date of joining : when the employee started working at the company</a:t>
            </a:r>
          </a:p>
          <a:p>
            <a:r>
              <a:rPr lang="en-US" dirty="0" err="1" smtClean="0"/>
              <a:t>Employeement</a:t>
            </a:r>
            <a:r>
              <a:rPr lang="en-US" dirty="0" smtClean="0"/>
              <a:t> type : full time, part time, contract etc.</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77675" y="2482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21595" y="323293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410962" y="2149061"/>
            <a:ext cx="10972800" cy="2472543"/>
          </a:xfrm>
        </p:spPr>
        <p:txBody>
          <a:bodyPr/>
          <a:lstStyle/>
          <a:p>
            <a:r>
              <a:rPr lang="en-US" dirty="0" smtClean="0"/>
              <a:t>PERFORMACE LEVEL </a:t>
            </a:r>
          </a:p>
          <a:p>
            <a:endParaRPr lang="en-US" dirty="0"/>
          </a:p>
          <a:p>
            <a:endParaRPr lang="en-US" dirty="0" smtClean="0"/>
          </a:p>
          <a:p>
            <a:r>
              <a:rPr lang="en-US" dirty="0" smtClean="0"/>
              <a:t>Performance trends bar and line charts can be used to visualized performance trends over time</a:t>
            </a:r>
          </a:p>
          <a:p>
            <a:endParaRPr lang="en-US" dirty="0"/>
          </a:p>
          <a:p>
            <a:r>
              <a:rPr lang="en-US" dirty="0" smtClean="0"/>
              <a:t>Formula : =IFS(E8&gt;=5,”VERY HIGH”,E21&gt;=4,”HIGH”,E44&gt;=3,”MED”,”TRUE”,”LOW”)</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57200" y="228678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4294967295"/>
          </p:nvPr>
        </p:nvSpPr>
        <p:spPr>
          <a:xfrm>
            <a:off x="739775" y="2362200"/>
            <a:ext cx="8480426" cy="3048000"/>
          </a:xfrm>
        </p:spPr>
        <p:txBody>
          <a:bodyPr/>
          <a:lstStyle/>
          <a:p>
            <a:r>
              <a:rPr lang="en-US" dirty="0" smtClean="0"/>
              <a:t>MODELLING EMPLOYEE PERFORMANCE ANALYSIS IN EXCEL INVOLVES CREATING STRUCTURED DATA SHEETS, CALCULATING KEY PERFORMANCE INDICATARS (KPI’s) AND VISUALIZING RESULTS THROUGH DIANAMIC DASH BOARDS. THIS APPROACH ENABLES CLEAR TRACKING OF INDIVIDUAL AND TEAM PERFORMANCE , ALLOWING FOR DATA – DRIVEN DECISION AND REGULAR PERFORMANCE REPORTING.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505</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 User</cp:lastModifiedBy>
  <cp:revision>19</cp:revision>
  <dcterms:created xsi:type="dcterms:W3CDTF">2024-03-29T15:07:22Z</dcterms:created>
  <dcterms:modified xsi:type="dcterms:W3CDTF">2024-09-12T20:11:46Z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