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1156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568679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96558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027424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59490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195692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951669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800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295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2491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7163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3606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1216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229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6620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36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87B07215-9196-E343-2A35-EBA271CF1CC8}"/>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116645196"/>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 Kaviya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121</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52</cp:revision>
  <dcterms:created xsi:type="dcterms:W3CDTF">2021-05-26T16:50:10Z</dcterms:created>
  <dcterms:modified xsi:type="dcterms:W3CDTF">2024-04-05T13:55:09Z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