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KAVIYA . T</a:t>
            </a:r>
          </a:p>
          <a:p>
            <a:pPr algn="l"/>
            <a:r>
              <a:rPr lang="en-US" dirty="0"/>
              <a:t>REGISTER NO       : 312210817, 4300FA17CBAEA5581694AC440C5C7CC3</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227</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7</cp:revision>
  <dcterms:created xsi:type="dcterms:W3CDTF">2024-08-30T06:42:20Z</dcterms:created>
  <dcterms:modified xsi:type="dcterms:W3CDTF">2024-08-31T07:57:34Z</dcterms:modified>
</cp:coreProperties>
</file>