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12</cp:revision>
  <dcterms:created xsi:type="dcterms:W3CDTF">2024-05-13T10:33:11Z</dcterms:created>
  <dcterms:modified xsi:type="dcterms:W3CDTF">2025-09-20T12:01:52Z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