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498" r:id="rId7"/>
    <p:sldId id="2147470499" r:id="rId8"/>
    <p:sldId id="2147470500" r:id="rId9"/>
    <p:sldId id="2147470501" r:id="rId10"/>
    <p:sldId id="2147470502" r:id="rId11"/>
    <p:sldId id="2147470503" r:id="rId12"/>
    <p:sldId id="2147470504" r:id="rId13"/>
    <p:sldId id="2147470505" r:id="rId14"/>
    <p:sldId id="2147470506" r:id="rId15"/>
    <p:sldId id="2147470496" r:id="rId16"/>
    <p:sldId id="2147470497" r:id="rId17"/>
    <p:sldId id="2147470491" r:id="rId18"/>
    <p:sldId id="21474704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69B4B-E3ED-422D-BA3E-CBE5004857CC}" v="115" dt="2025-09-09T03:00:06.3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V" userId="cf5f34d9ad62d031" providerId="LiveId" clId="{35769B4B-E3ED-422D-BA3E-CBE5004857CC}"/>
    <pc:docChg chg="undo redo custSel addSld delSld modSld">
      <pc:chgData name="Kaviya V" userId="cf5f34d9ad62d031" providerId="LiveId" clId="{35769B4B-E3ED-422D-BA3E-CBE5004857CC}" dt="2025-09-09T03:01:00.643" v="757" actId="20577"/>
      <pc:docMkLst>
        <pc:docMk/>
      </pc:docMkLst>
      <pc:sldChg chg="addSp delSp modSp mod">
        <pc:chgData name="Kaviya V" userId="cf5f34d9ad62d031" providerId="LiveId" clId="{35769B4B-E3ED-422D-BA3E-CBE5004857CC}" dt="2025-09-08T16:07:23.219" v="166"/>
        <pc:sldMkLst>
          <pc:docMk/>
          <pc:sldMk cId="3377586287" sldId="2147470487"/>
        </pc:sldMkLst>
        <pc:spChg chg="add mod">
          <ac:chgData name="Kaviya V" userId="cf5f34d9ad62d031" providerId="LiveId" clId="{35769B4B-E3ED-422D-BA3E-CBE5004857CC}" dt="2025-09-08T16:07:23.219" v="166"/>
          <ac:spMkLst>
            <pc:docMk/>
            <pc:sldMk cId="3377586287" sldId="2147470487"/>
            <ac:spMk id="5" creationId="{76EBAC1A-182D-B16E-DDE7-97136669444B}"/>
          </ac:spMkLst>
        </pc:spChg>
        <pc:spChg chg="del">
          <ac:chgData name="Kaviya V" userId="cf5f34d9ad62d031" providerId="LiveId" clId="{35769B4B-E3ED-422D-BA3E-CBE5004857CC}" dt="2025-09-08T16:06:28.946" v="159" actId="21"/>
          <ac:spMkLst>
            <pc:docMk/>
            <pc:sldMk cId="3377586287" sldId="2147470487"/>
            <ac:spMk id="6" creationId="{65221164-7940-3B34-A613-28A74A63E0F7}"/>
          </ac:spMkLst>
        </pc:spChg>
      </pc:sldChg>
      <pc:sldChg chg="modSp mod">
        <pc:chgData name="Kaviya V" userId="cf5f34d9ad62d031" providerId="LiveId" clId="{35769B4B-E3ED-422D-BA3E-CBE5004857CC}" dt="2025-09-08T16:04:13.472" v="114" actId="20577"/>
        <pc:sldMkLst>
          <pc:docMk/>
          <pc:sldMk cId="3449507583" sldId="2147470489"/>
        </pc:sldMkLst>
        <pc:spChg chg="mod">
          <ac:chgData name="Kaviya V" userId="cf5f34d9ad62d031" providerId="LiveId" clId="{35769B4B-E3ED-422D-BA3E-CBE5004857CC}" dt="2025-09-08T16:04:13.472" v="114" actId="20577"/>
          <ac:spMkLst>
            <pc:docMk/>
            <pc:sldMk cId="3449507583" sldId="2147470489"/>
            <ac:spMk id="4" creationId="{598A8852-79FE-2D69-0530-D7712358063B}"/>
          </ac:spMkLst>
        </pc:spChg>
      </pc:sldChg>
      <pc:sldChg chg="addSp delSp modSp mod">
        <pc:chgData name="Kaviya V" userId="cf5f34d9ad62d031" providerId="LiveId" clId="{35769B4B-E3ED-422D-BA3E-CBE5004857CC}" dt="2025-09-08T16:07:18.617" v="165"/>
        <pc:sldMkLst>
          <pc:docMk/>
          <pc:sldMk cId="1187364388" sldId="2147470491"/>
        </pc:sldMkLst>
        <pc:spChg chg="del">
          <ac:chgData name="Kaviya V" userId="cf5f34d9ad62d031" providerId="LiveId" clId="{35769B4B-E3ED-422D-BA3E-CBE5004857CC}" dt="2025-09-08T16:06:23.032" v="158" actId="21"/>
          <ac:spMkLst>
            <pc:docMk/>
            <pc:sldMk cId="1187364388" sldId="2147470491"/>
            <ac:spMk id="4" creationId="{5D4A0452-2CB8-E4C6-FAC7-ECD109C50CE1}"/>
          </ac:spMkLst>
        </pc:spChg>
        <pc:spChg chg="add mod">
          <ac:chgData name="Kaviya V" userId="cf5f34d9ad62d031" providerId="LiveId" clId="{35769B4B-E3ED-422D-BA3E-CBE5004857CC}" dt="2025-09-08T16:07:18.617" v="165"/>
          <ac:spMkLst>
            <pc:docMk/>
            <pc:sldMk cId="1187364388" sldId="2147470491"/>
            <ac:spMk id="6" creationId="{20715C6E-E425-23B2-D70F-E5D8E6284225}"/>
          </ac:spMkLst>
        </pc:spChg>
      </pc:sldChg>
      <pc:sldChg chg="modSp mod">
        <pc:chgData name="Kaviya V" userId="cf5f34d9ad62d031" providerId="LiveId" clId="{35769B4B-E3ED-422D-BA3E-CBE5004857CC}" dt="2025-09-08T16:05:08.040" v="150" actId="20577"/>
        <pc:sldMkLst>
          <pc:docMk/>
          <pc:sldMk cId="2088180620" sldId="2147470492"/>
        </pc:sldMkLst>
        <pc:spChg chg="mod">
          <ac:chgData name="Kaviya V" userId="cf5f34d9ad62d031" providerId="LiveId" clId="{35769B4B-E3ED-422D-BA3E-CBE5004857CC}" dt="2025-09-08T16:05:08.040" v="150" actId="20577"/>
          <ac:spMkLst>
            <pc:docMk/>
            <pc:sldMk cId="2088180620" sldId="2147470492"/>
            <ac:spMk id="4" creationId="{2D91B1D4-191E-E882-BD37-9FBAED57B57F}"/>
          </ac:spMkLst>
        </pc:spChg>
      </pc:sldChg>
      <pc:sldChg chg="addSp delSp modSp mod">
        <pc:chgData name="Kaviya V" userId="cf5f34d9ad62d031" providerId="LiveId" clId="{35769B4B-E3ED-422D-BA3E-CBE5004857CC}" dt="2025-09-08T16:06:52.808" v="160"/>
        <pc:sldMkLst>
          <pc:docMk/>
          <pc:sldMk cId="1739450533" sldId="2147470493"/>
        </pc:sldMkLst>
        <pc:spChg chg="del">
          <ac:chgData name="Kaviya V" userId="cf5f34d9ad62d031" providerId="LiveId" clId="{35769B4B-E3ED-422D-BA3E-CBE5004857CC}" dt="2025-09-08T16:05:42.415" v="151" actId="21"/>
          <ac:spMkLst>
            <pc:docMk/>
            <pc:sldMk cId="1739450533" sldId="2147470493"/>
            <ac:spMk id="4" creationId="{E4452DD5-D934-4955-F39B-2109AC72692F}"/>
          </ac:spMkLst>
        </pc:spChg>
        <pc:spChg chg="add del mod">
          <ac:chgData name="Kaviya V" userId="cf5f34d9ad62d031" providerId="LiveId" clId="{35769B4B-E3ED-422D-BA3E-CBE5004857CC}" dt="2025-09-08T16:05:48.195" v="153" actId="21"/>
          <ac:spMkLst>
            <pc:docMk/>
            <pc:sldMk cId="1739450533" sldId="2147470493"/>
            <ac:spMk id="6" creationId="{71E3C856-2464-83D9-839B-C88747C2C4D2}"/>
          </ac:spMkLst>
        </pc:spChg>
        <pc:spChg chg="add mod">
          <ac:chgData name="Kaviya V" userId="cf5f34d9ad62d031" providerId="LiveId" clId="{35769B4B-E3ED-422D-BA3E-CBE5004857CC}" dt="2025-09-08T16:06:52.808" v="160"/>
          <ac:spMkLst>
            <pc:docMk/>
            <pc:sldMk cId="1739450533" sldId="2147470493"/>
            <ac:spMk id="7" creationId="{9F155BB2-1BCF-C6B8-C82A-462441B05CFB}"/>
          </ac:spMkLst>
        </pc:spChg>
      </pc:sldChg>
      <pc:sldChg chg="addSp delSp modSp mod">
        <pc:chgData name="Kaviya V" userId="cf5f34d9ad62d031" providerId="LiveId" clId="{35769B4B-E3ED-422D-BA3E-CBE5004857CC}" dt="2025-09-08T16:06:57.072" v="161"/>
        <pc:sldMkLst>
          <pc:docMk/>
          <pc:sldMk cId="2034681921" sldId="2147470494"/>
        </pc:sldMkLst>
        <pc:spChg chg="del">
          <ac:chgData name="Kaviya V" userId="cf5f34d9ad62d031" providerId="LiveId" clId="{35769B4B-E3ED-422D-BA3E-CBE5004857CC}" dt="2025-09-08T16:05:54.654" v="154" actId="21"/>
          <ac:spMkLst>
            <pc:docMk/>
            <pc:sldMk cId="2034681921" sldId="2147470494"/>
            <ac:spMk id="4" creationId="{6CE164B1-01DD-BF3B-88E8-DF2DEDBFA9EB}"/>
          </ac:spMkLst>
        </pc:spChg>
        <pc:spChg chg="add mod">
          <ac:chgData name="Kaviya V" userId="cf5f34d9ad62d031" providerId="LiveId" clId="{35769B4B-E3ED-422D-BA3E-CBE5004857CC}" dt="2025-09-08T16:06:57.072" v="161"/>
          <ac:spMkLst>
            <pc:docMk/>
            <pc:sldMk cId="2034681921" sldId="2147470494"/>
            <ac:spMk id="6" creationId="{364EAFA1-F652-4F5E-5DDA-67A43B0763D2}"/>
          </ac:spMkLst>
        </pc:spChg>
      </pc:sldChg>
      <pc:sldChg chg="addSp delSp modSp mod delAnim modAnim">
        <pc:chgData name="Kaviya V" userId="cf5f34d9ad62d031" providerId="LiveId" clId="{35769B4B-E3ED-422D-BA3E-CBE5004857CC}" dt="2025-09-08T17:57:24.702" v="566" actId="20577"/>
        <pc:sldMkLst>
          <pc:docMk/>
          <pc:sldMk cId="860765087" sldId="2147470495"/>
        </pc:sldMkLst>
        <pc:spChg chg="del mod">
          <ac:chgData name="Kaviya V" userId="cf5f34d9ad62d031" providerId="LiveId" clId="{35769B4B-E3ED-422D-BA3E-CBE5004857CC}" dt="2025-09-08T17:04:43.672" v="209" actId="21"/>
          <ac:spMkLst>
            <pc:docMk/>
            <pc:sldMk cId="860765087" sldId="2147470495"/>
            <ac:spMk id="2" creationId="{DB433ECB-8EAD-0AB5-1D66-62BCF658AA2C}"/>
          </ac:spMkLst>
        </pc:spChg>
        <pc:spChg chg="mod">
          <ac:chgData name="Kaviya V" userId="cf5f34d9ad62d031" providerId="LiveId" clId="{35769B4B-E3ED-422D-BA3E-CBE5004857CC}" dt="2025-09-08T17:44:33.462" v="469" actId="20577"/>
          <ac:spMkLst>
            <pc:docMk/>
            <pc:sldMk cId="860765087" sldId="2147470495"/>
            <ac:spMk id="3" creationId="{DAB3663C-4C71-EB2A-170D-22878BAC4C68}"/>
          </ac:spMkLst>
        </pc:spChg>
        <pc:spChg chg="del">
          <ac:chgData name="Kaviya V" userId="cf5f34d9ad62d031" providerId="LiveId" clId="{35769B4B-E3ED-422D-BA3E-CBE5004857CC}" dt="2025-09-08T16:05:59.728" v="155" actId="21"/>
          <ac:spMkLst>
            <pc:docMk/>
            <pc:sldMk cId="860765087" sldId="2147470495"/>
            <ac:spMk id="4" creationId="{084F4041-8131-3536-FDDF-513CA3ABA637}"/>
          </ac:spMkLst>
        </pc:spChg>
        <pc:spChg chg="add mod">
          <ac:chgData name="Kaviya V" userId="cf5f34d9ad62d031" providerId="LiveId" clId="{35769B4B-E3ED-422D-BA3E-CBE5004857CC}" dt="2025-09-08T16:07:01.670" v="162"/>
          <ac:spMkLst>
            <pc:docMk/>
            <pc:sldMk cId="860765087" sldId="2147470495"/>
            <ac:spMk id="6" creationId="{10600BEF-4657-81E9-843A-D71233D45D5D}"/>
          </ac:spMkLst>
        </pc:spChg>
        <pc:graphicFrameChg chg="add del mod modGraphic">
          <ac:chgData name="Kaviya V" userId="cf5f34d9ad62d031" providerId="LiveId" clId="{35769B4B-E3ED-422D-BA3E-CBE5004857CC}" dt="2025-09-08T17:07:56.948" v="232" actId="21"/>
          <ac:graphicFrameMkLst>
            <pc:docMk/>
            <pc:sldMk cId="860765087" sldId="2147470495"/>
            <ac:graphicFrameMk id="7" creationId="{980BDFF2-CDBF-BEBA-3F88-DCA7C2E85E46}"/>
          </ac:graphicFrameMkLst>
        </pc:graphicFrameChg>
        <pc:graphicFrameChg chg="add del mod modGraphic">
          <ac:chgData name="Kaviya V" userId="cf5f34d9ad62d031" providerId="LiveId" clId="{35769B4B-E3ED-422D-BA3E-CBE5004857CC}" dt="2025-09-08T17:06:10.153" v="223" actId="21"/>
          <ac:graphicFrameMkLst>
            <pc:docMk/>
            <pc:sldMk cId="860765087" sldId="2147470495"/>
            <ac:graphicFrameMk id="8" creationId="{F81A3318-49B3-A18D-D458-8525DC40840E}"/>
          </ac:graphicFrameMkLst>
        </pc:graphicFrameChg>
        <pc:graphicFrameChg chg="add del mod">
          <ac:chgData name="Kaviya V" userId="cf5f34d9ad62d031" providerId="LiveId" clId="{35769B4B-E3ED-422D-BA3E-CBE5004857CC}" dt="2025-09-08T17:06:29.435" v="225" actId="21"/>
          <ac:graphicFrameMkLst>
            <pc:docMk/>
            <pc:sldMk cId="860765087" sldId="2147470495"/>
            <ac:graphicFrameMk id="9" creationId="{F35A8586-E438-34DB-6419-512A65C6D6DF}"/>
          </ac:graphicFrameMkLst>
        </pc:graphicFrameChg>
        <pc:graphicFrameChg chg="add del mod">
          <ac:chgData name="Kaviya V" userId="cf5f34d9ad62d031" providerId="LiveId" clId="{35769B4B-E3ED-422D-BA3E-CBE5004857CC}" dt="2025-09-08T17:07:23.818" v="228" actId="21"/>
          <ac:graphicFrameMkLst>
            <pc:docMk/>
            <pc:sldMk cId="860765087" sldId="2147470495"/>
            <ac:graphicFrameMk id="10" creationId="{9037304C-0426-79BB-E63C-9A28C687F45D}"/>
          </ac:graphicFrameMkLst>
        </pc:graphicFrameChg>
        <pc:graphicFrameChg chg="add del mod modGraphic">
          <ac:chgData name="Kaviya V" userId="cf5f34d9ad62d031" providerId="LiveId" clId="{35769B4B-E3ED-422D-BA3E-CBE5004857CC}" dt="2025-09-08T17:07:53.896" v="231" actId="21"/>
          <ac:graphicFrameMkLst>
            <pc:docMk/>
            <pc:sldMk cId="860765087" sldId="2147470495"/>
            <ac:graphicFrameMk id="11" creationId="{2CD26C2D-8FF8-055B-3C8B-F0059DF6EB93}"/>
          </ac:graphicFrameMkLst>
        </pc:graphicFrameChg>
        <pc:graphicFrameChg chg="add mod modGraphic">
          <ac:chgData name="Kaviya V" userId="cf5f34d9ad62d031" providerId="LiveId" clId="{35769B4B-E3ED-422D-BA3E-CBE5004857CC}" dt="2025-09-08T17:57:24.702" v="566" actId="20577"/>
          <ac:graphicFrameMkLst>
            <pc:docMk/>
            <pc:sldMk cId="860765087" sldId="2147470495"/>
            <ac:graphicFrameMk id="12" creationId="{EBB5D373-1DBB-0CD1-34D6-77554C9578B4}"/>
          </ac:graphicFrameMkLst>
        </pc:graphicFrameChg>
      </pc:sldChg>
      <pc:sldChg chg="addSp delSp modSp mod">
        <pc:chgData name="Kaviya V" userId="cf5f34d9ad62d031" providerId="LiveId" clId="{35769B4B-E3ED-422D-BA3E-CBE5004857CC}" dt="2025-09-08T16:07:06.962" v="163"/>
        <pc:sldMkLst>
          <pc:docMk/>
          <pc:sldMk cId="4084703370" sldId="2147470496"/>
        </pc:sldMkLst>
        <pc:spChg chg="del">
          <ac:chgData name="Kaviya V" userId="cf5f34d9ad62d031" providerId="LiveId" clId="{35769B4B-E3ED-422D-BA3E-CBE5004857CC}" dt="2025-09-08T16:06:08.819" v="156" actId="21"/>
          <ac:spMkLst>
            <pc:docMk/>
            <pc:sldMk cId="4084703370" sldId="2147470496"/>
            <ac:spMk id="4" creationId="{8EADF6DB-6CFE-DDC5-997C-E84EE1A9470D}"/>
          </ac:spMkLst>
        </pc:spChg>
        <pc:spChg chg="add mod">
          <ac:chgData name="Kaviya V" userId="cf5f34d9ad62d031" providerId="LiveId" clId="{35769B4B-E3ED-422D-BA3E-CBE5004857CC}" dt="2025-09-08T16:07:06.962" v="163"/>
          <ac:spMkLst>
            <pc:docMk/>
            <pc:sldMk cId="4084703370" sldId="2147470496"/>
            <ac:spMk id="6" creationId="{995F25F3-32B9-4196-F8C7-5F0ECB131C10}"/>
          </ac:spMkLst>
        </pc:spChg>
      </pc:sldChg>
      <pc:sldChg chg="addSp delSp modSp mod">
        <pc:chgData name="Kaviya V" userId="cf5f34d9ad62d031" providerId="LiveId" clId="{35769B4B-E3ED-422D-BA3E-CBE5004857CC}" dt="2025-09-08T16:07:13.650" v="164"/>
        <pc:sldMkLst>
          <pc:docMk/>
          <pc:sldMk cId="679362563" sldId="2147470497"/>
        </pc:sldMkLst>
        <pc:spChg chg="del">
          <ac:chgData name="Kaviya V" userId="cf5f34d9ad62d031" providerId="LiveId" clId="{35769B4B-E3ED-422D-BA3E-CBE5004857CC}" dt="2025-09-08T16:06:15.502" v="157" actId="21"/>
          <ac:spMkLst>
            <pc:docMk/>
            <pc:sldMk cId="679362563" sldId="2147470497"/>
            <ac:spMk id="4" creationId="{64F7A196-7B69-DD68-52A5-39CD9B799F7D}"/>
          </ac:spMkLst>
        </pc:spChg>
        <pc:spChg chg="add mod">
          <ac:chgData name="Kaviya V" userId="cf5f34d9ad62d031" providerId="LiveId" clId="{35769B4B-E3ED-422D-BA3E-CBE5004857CC}" dt="2025-09-08T16:07:13.650" v="164"/>
          <ac:spMkLst>
            <pc:docMk/>
            <pc:sldMk cId="679362563" sldId="2147470497"/>
            <ac:spMk id="6" creationId="{AA053044-EC5D-10DF-52B3-F9CD4389E5E7}"/>
          </ac:spMkLst>
        </pc:spChg>
      </pc:sldChg>
      <pc:sldChg chg="modSp add mod">
        <pc:chgData name="Kaviya V" userId="cf5f34d9ad62d031" providerId="LiveId" clId="{35769B4B-E3ED-422D-BA3E-CBE5004857CC}" dt="2025-09-08T17:57:38.840" v="567" actId="20577"/>
        <pc:sldMkLst>
          <pc:docMk/>
          <pc:sldMk cId="3522988532" sldId="2147470498"/>
        </pc:sldMkLst>
        <pc:spChg chg="mod">
          <ac:chgData name="Kaviya V" userId="cf5f34d9ad62d031" providerId="LiveId" clId="{35769B4B-E3ED-422D-BA3E-CBE5004857CC}" dt="2025-09-08T17:44:43.600" v="470" actId="20577"/>
          <ac:spMkLst>
            <pc:docMk/>
            <pc:sldMk cId="3522988532" sldId="2147470498"/>
            <ac:spMk id="3" creationId="{9E7BD7BA-B712-1E86-600A-32249648B04F}"/>
          </ac:spMkLst>
        </pc:spChg>
        <pc:graphicFrameChg chg="mod modGraphic">
          <ac:chgData name="Kaviya V" userId="cf5f34d9ad62d031" providerId="LiveId" clId="{35769B4B-E3ED-422D-BA3E-CBE5004857CC}" dt="2025-09-08T17:57:38.840" v="567" actId="20577"/>
          <ac:graphicFrameMkLst>
            <pc:docMk/>
            <pc:sldMk cId="3522988532" sldId="2147470498"/>
            <ac:graphicFrameMk id="12" creationId="{76B6B182-DE4F-CFB4-5664-0455D40D5A0A}"/>
          </ac:graphicFrameMkLst>
        </pc:graphicFrameChg>
      </pc:sldChg>
      <pc:sldChg chg="modSp add mod">
        <pc:chgData name="Kaviya V" userId="cf5f34d9ad62d031" providerId="LiveId" clId="{35769B4B-E3ED-422D-BA3E-CBE5004857CC}" dt="2025-09-08T17:44:50.518" v="471" actId="20577"/>
        <pc:sldMkLst>
          <pc:docMk/>
          <pc:sldMk cId="282801271" sldId="2147470499"/>
        </pc:sldMkLst>
        <pc:spChg chg="mod">
          <ac:chgData name="Kaviya V" userId="cf5f34d9ad62d031" providerId="LiveId" clId="{35769B4B-E3ED-422D-BA3E-CBE5004857CC}" dt="2025-09-08T17:44:50.518" v="471" actId="20577"/>
          <ac:spMkLst>
            <pc:docMk/>
            <pc:sldMk cId="282801271" sldId="2147470499"/>
            <ac:spMk id="3" creationId="{A1EDF4F1-A0C1-479C-3A51-58F86AF9C0D1}"/>
          </ac:spMkLst>
        </pc:spChg>
        <pc:graphicFrameChg chg="mod modGraphic">
          <ac:chgData name="Kaviya V" userId="cf5f34d9ad62d031" providerId="LiveId" clId="{35769B4B-E3ED-422D-BA3E-CBE5004857CC}" dt="2025-09-08T17:43:26.881" v="463" actId="20577"/>
          <ac:graphicFrameMkLst>
            <pc:docMk/>
            <pc:sldMk cId="282801271" sldId="2147470499"/>
            <ac:graphicFrameMk id="12" creationId="{92EFD740-4245-2203-E397-FB82EA618612}"/>
          </ac:graphicFrameMkLst>
        </pc:graphicFrameChg>
      </pc:sldChg>
      <pc:sldChg chg="modSp add mod">
        <pc:chgData name="Kaviya V" userId="cf5f34d9ad62d031" providerId="LiveId" clId="{35769B4B-E3ED-422D-BA3E-CBE5004857CC}" dt="2025-09-08T17:52:50.929" v="527" actId="14734"/>
        <pc:sldMkLst>
          <pc:docMk/>
          <pc:sldMk cId="2511538300" sldId="2147470500"/>
        </pc:sldMkLst>
        <pc:graphicFrameChg chg="mod modGraphic">
          <ac:chgData name="Kaviya V" userId="cf5f34d9ad62d031" providerId="LiveId" clId="{35769B4B-E3ED-422D-BA3E-CBE5004857CC}" dt="2025-09-08T17:52:50.929" v="527" actId="14734"/>
          <ac:graphicFrameMkLst>
            <pc:docMk/>
            <pc:sldMk cId="2511538300" sldId="2147470500"/>
            <ac:graphicFrameMk id="12" creationId="{F38C29D1-EA2C-7FDD-E3A9-9AA74848920D}"/>
          </ac:graphicFrameMkLst>
        </pc:graphicFrameChg>
      </pc:sldChg>
      <pc:sldChg chg="modSp add mod">
        <pc:chgData name="Kaviya V" userId="cf5f34d9ad62d031" providerId="LiveId" clId="{35769B4B-E3ED-422D-BA3E-CBE5004857CC}" dt="2025-09-08T18:03:01.950" v="592" actId="20577"/>
        <pc:sldMkLst>
          <pc:docMk/>
          <pc:sldMk cId="3717157671" sldId="2147470501"/>
        </pc:sldMkLst>
        <pc:graphicFrameChg chg="mod modGraphic">
          <ac:chgData name="Kaviya V" userId="cf5f34d9ad62d031" providerId="LiveId" clId="{35769B4B-E3ED-422D-BA3E-CBE5004857CC}" dt="2025-09-08T18:03:01.950" v="592" actId="20577"/>
          <ac:graphicFrameMkLst>
            <pc:docMk/>
            <pc:sldMk cId="3717157671" sldId="2147470501"/>
            <ac:graphicFrameMk id="12" creationId="{B02F4E8E-7EED-3830-85F3-2B2F306E35EC}"/>
          </ac:graphicFrameMkLst>
        </pc:graphicFrameChg>
      </pc:sldChg>
      <pc:sldChg chg="new del">
        <pc:chgData name="Kaviya V" userId="cf5f34d9ad62d031" providerId="LiveId" clId="{35769B4B-E3ED-422D-BA3E-CBE5004857CC}" dt="2025-09-08T18:03:19.766" v="594" actId="680"/>
        <pc:sldMkLst>
          <pc:docMk/>
          <pc:sldMk cId="1387013875" sldId="2147470502"/>
        </pc:sldMkLst>
      </pc:sldChg>
      <pc:sldChg chg="modSp add mod">
        <pc:chgData name="Kaviya V" userId="cf5f34d9ad62d031" providerId="LiveId" clId="{35769B4B-E3ED-422D-BA3E-CBE5004857CC}" dt="2025-09-09T02:09:16.089" v="691" actId="113"/>
        <pc:sldMkLst>
          <pc:docMk/>
          <pc:sldMk cId="2917754194" sldId="2147470502"/>
        </pc:sldMkLst>
        <pc:graphicFrameChg chg="mod modGraphic">
          <ac:chgData name="Kaviya V" userId="cf5f34d9ad62d031" providerId="LiveId" clId="{35769B4B-E3ED-422D-BA3E-CBE5004857CC}" dt="2025-09-09T02:09:16.089" v="691" actId="113"/>
          <ac:graphicFrameMkLst>
            <pc:docMk/>
            <pc:sldMk cId="2917754194" sldId="2147470502"/>
            <ac:graphicFrameMk id="12" creationId="{882FDA91-AF93-8E18-1063-6037615BB81E}"/>
          </ac:graphicFrameMkLst>
        </pc:graphicFrameChg>
      </pc:sldChg>
      <pc:sldChg chg="modSp add mod">
        <pc:chgData name="Kaviya V" userId="cf5f34d9ad62d031" providerId="LiveId" clId="{35769B4B-E3ED-422D-BA3E-CBE5004857CC}" dt="2025-09-09T02:11:50.509" v="698" actId="12"/>
        <pc:sldMkLst>
          <pc:docMk/>
          <pc:sldMk cId="844295638" sldId="2147470503"/>
        </pc:sldMkLst>
        <pc:graphicFrameChg chg="mod modGraphic">
          <ac:chgData name="Kaviya V" userId="cf5f34d9ad62d031" providerId="LiveId" clId="{35769B4B-E3ED-422D-BA3E-CBE5004857CC}" dt="2025-09-09T02:11:50.509" v="698" actId="12"/>
          <ac:graphicFrameMkLst>
            <pc:docMk/>
            <pc:sldMk cId="844295638" sldId="2147470503"/>
            <ac:graphicFrameMk id="12" creationId="{9C5EF1AA-DF7D-2244-3828-58329F55A8F4}"/>
          </ac:graphicFrameMkLst>
        </pc:graphicFrameChg>
      </pc:sldChg>
      <pc:sldChg chg="modSp add mod">
        <pc:chgData name="Kaviya V" userId="cf5f34d9ad62d031" providerId="LiveId" clId="{35769B4B-E3ED-422D-BA3E-CBE5004857CC}" dt="2025-09-09T02:15:53.264" v="714" actId="12"/>
        <pc:sldMkLst>
          <pc:docMk/>
          <pc:sldMk cId="850360669" sldId="2147470504"/>
        </pc:sldMkLst>
        <pc:graphicFrameChg chg="mod modGraphic">
          <ac:chgData name="Kaviya V" userId="cf5f34d9ad62d031" providerId="LiveId" clId="{35769B4B-E3ED-422D-BA3E-CBE5004857CC}" dt="2025-09-09T02:15:53.264" v="714" actId="12"/>
          <ac:graphicFrameMkLst>
            <pc:docMk/>
            <pc:sldMk cId="850360669" sldId="2147470504"/>
            <ac:graphicFrameMk id="12" creationId="{A9485F20-FEB1-2DD7-1E0A-EF729EA753DB}"/>
          </ac:graphicFrameMkLst>
        </pc:graphicFrameChg>
      </pc:sldChg>
      <pc:sldChg chg="modSp add mod">
        <pc:chgData name="Kaviya V" userId="cf5f34d9ad62d031" providerId="LiveId" clId="{35769B4B-E3ED-422D-BA3E-CBE5004857CC}" dt="2025-09-09T02:21:29.832" v="733" actId="12"/>
        <pc:sldMkLst>
          <pc:docMk/>
          <pc:sldMk cId="2945813146" sldId="2147470505"/>
        </pc:sldMkLst>
        <pc:graphicFrameChg chg="mod modGraphic">
          <ac:chgData name="Kaviya V" userId="cf5f34d9ad62d031" providerId="LiveId" clId="{35769B4B-E3ED-422D-BA3E-CBE5004857CC}" dt="2025-09-09T02:21:29.832" v="733" actId="12"/>
          <ac:graphicFrameMkLst>
            <pc:docMk/>
            <pc:sldMk cId="2945813146" sldId="2147470505"/>
            <ac:graphicFrameMk id="12" creationId="{5068136F-16C8-7CB0-7330-A4F96E498BB5}"/>
          </ac:graphicFrameMkLst>
        </pc:graphicFrameChg>
      </pc:sldChg>
      <pc:sldChg chg="modSp add mod">
        <pc:chgData name="Kaviya V" userId="cf5f34d9ad62d031" providerId="LiveId" clId="{35769B4B-E3ED-422D-BA3E-CBE5004857CC}" dt="2025-09-09T03:01:00.643" v="757" actId="20577"/>
        <pc:sldMkLst>
          <pc:docMk/>
          <pc:sldMk cId="184146732" sldId="2147470506"/>
        </pc:sldMkLst>
        <pc:graphicFrameChg chg="mod modGraphic">
          <ac:chgData name="Kaviya V" userId="cf5f34d9ad62d031" providerId="LiveId" clId="{35769B4B-E3ED-422D-BA3E-CBE5004857CC}" dt="2025-09-09T03:01:00.643" v="757" actId="20577"/>
          <ac:graphicFrameMkLst>
            <pc:docMk/>
            <pc:sldMk cId="184146732" sldId="2147470506"/>
            <ac:graphicFrameMk id="12" creationId="{E9E79550-5B08-DB7D-D90C-DFEDBA1766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381908" y="1664027"/>
            <a:ext cx="114281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sz="3600" b="1" dirty="0">
              <a:solidFill>
                <a:schemeClr val="bg1"/>
              </a:solidFill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Kaviya V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M. Tech (Artificial Intelligence and Machine Learning)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Vellore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3E8F1-5B51-EB94-9CCC-32CEA3BE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52750-0984-EACE-91F4-B0759CE48D2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EF5A95-61FB-F1E4-AFAB-2D8468BC2B5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D7A029-6C8E-C985-5343-F188C77A60B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2FDA91-AF93-8E18-1063-6037615B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81402"/>
              </p:ext>
            </p:extLst>
          </p:nvPr>
        </p:nvGraphicFramePr>
        <p:xfrm>
          <a:off x="255996" y="1406004"/>
          <a:ext cx="11641036" cy="5173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64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94724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188542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15238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807376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GenAI-powered Itinerary Planner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2025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Dr.T.Primya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Dr.G.Kanagaraj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Kanika 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Kaviyapriya VK,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Niruba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 Framework: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Combines vector DB retrieval with Claude 3.5 Sonnet for AI-generated itineraries.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APIs: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Integrates live weather, events, and transport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Uses NER and parsing to extract user intent (destination, budget, dates).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Prompt Engineering: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Structured prompts for personalized outputs.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Deployment: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FastAPI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 React on AWS with OAuth 2.0 security.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Measures relevance (91.8%), latency (1.2s), and user satisfaction (92.6%).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Effectively automates travel planning via RAG + real-time data, achieving high accuracy (96.5%) and user satisfaction (4.7/5).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dynamic adaptability, strong security.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API dependence, high-load latency.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 may expand to voice/AR and broader integrations.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75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B1262-20DC-7790-CBF4-3431A8E8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0D947-6C4D-B2E8-9BA6-0E8F7046030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4DC159-51CF-5F7C-FB9A-D57831D0175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D601718-E292-EC96-7DDB-98C350C97DE6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5EF1AA-DF7D-2244-3828-58329F55A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82581"/>
              </p:ext>
            </p:extLst>
          </p:nvPr>
        </p:nvGraphicFramePr>
        <p:xfrm>
          <a:off x="255996" y="1406004"/>
          <a:ext cx="11641036" cy="5173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64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94724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188542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15238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807376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 Itinerary Planner Using AI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2024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Ankita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Mudhale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Madhuri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Shirmale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Vedant Kudalkar,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Rishikesh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Motiray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Sharique Ahmad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+ NLP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personalized itinerary generation.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Integrates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data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(weather, transport, attractions).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conversational UI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dynamic user interaction.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Built on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modular architecture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ERD/DFD modelling.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Employs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optimization algorithms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cost/time efficiency.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Effectively addresses personalization gaps in travel planning using AI and real-time data.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Lacks empirical metrics and scalability validation.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 may expand data integration and ML models for broader adaptability.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429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C7B7-C013-AC64-F399-D48D374E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446E2-FD9F-154E-418C-B2072422404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9F4454-7E33-B3C0-0555-CAAE1E045E2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AE875A-28E4-A744-B02E-1A7E6763ABD2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9485F20-FEB1-2DD7-1E0A-EF729EA75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49525"/>
              </p:ext>
            </p:extLst>
          </p:nvPr>
        </p:nvGraphicFramePr>
        <p:xfrm>
          <a:off x="255996" y="1406004"/>
          <a:ext cx="11641036" cy="5173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64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94724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188542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15238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807376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Based Personalized Trip Planner with Multi-Criteria Optimization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2025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Atharva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Vayal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Yash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Mungekar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Pranav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Autade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Indira Bhattacharya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Inputs: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Collects destination, travel dates, number of people, days, and budget.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Data Integration: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Uses Google Places, weather, and traffic APIs for dynamic updates (crowds, weather, disruptions).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Optimization: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Applies rule-based filtering and optimization algorithms to balance cost, time, and preferences.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Survey Validation: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Conducted with 100 respondents (40 planners + 60 travelers) to assess usability and demand.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OpenAI GPT for itinerary generation, modular architecture for scalability.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Addresses dynamic planning gaps via real-time data + user inputs; enables proactive adjustments (weather/crowds).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demand (89% willingness) validated by survey, especially among tech-savvy users.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Strengths: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Flexibility, budget optimization.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Limitations: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privacy, algorithmic bias risks.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Future: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Multilingual support, voice interaction, offline functionality.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360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01A5C-22FF-4B56-EBD2-023CB62AE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CDC4C0-D93D-C3C3-A17C-C7E45888ADE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F9329D-773D-BD9B-C0AD-BEC3AB677DB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84A52A-20F3-44F1-D730-11B52356DC34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068136F-16C8-7CB0-7330-A4F96E498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508048"/>
              </p:ext>
            </p:extLst>
          </p:nvPr>
        </p:nvGraphicFramePr>
        <p:xfrm>
          <a:off x="255996" y="1406004"/>
          <a:ext cx="11641036" cy="5173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64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94724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188542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15238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807376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Context-Aware Recommendation System for Tourism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2023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JunHo Yoon,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 Choi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R2Tour System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Uses real-time data (weather, location) and tourist profiles (age, gender, etc.) with ML models (K-NN, SVM, Random Forest, Voting,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Combines EVGPS, tourism, and weather data from Jeju Island.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Accuracy, Micro-F1, Macro-F1.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Model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LightGBM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(Accuracy: 77.3%, Micro-F1: 0.773, Macro-F1: 0.415).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Strength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Handles new users/locations and real-time changes (e.g., weather).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Use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Can be deployed in vehicles or for smart tourism ads.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8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B2907-495B-B8AB-DD56-759838533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4C6DE5-A88D-F24C-5F96-480B3A05496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8EEEA0-572E-4C53-E305-166945B6FEE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EC4568-5A0B-3C2C-8115-2F1351B34B17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9E79550-5B08-DB7D-D90C-DFEDBA176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882565"/>
              </p:ext>
            </p:extLst>
          </p:nvPr>
        </p:nvGraphicFramePr>
        <p:xfrm>
          <a:off x="255996" y="1406004"/>
          <a:ext cx="11641036" cy="5173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64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94724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188542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15238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807376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dirty="0"/>
                        <a:t>0</a:t>
                      </a:r>
                      <a:r>
                        <a:rPr lang="en-US"/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 Travel Assistance using Machine Learning and Generative Artificial Intelligence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2025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Dr.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Yeresime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Suresh,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Shreeharsh Joshi,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Shreyas C,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Sinchana Poojary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Sreevalli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Generative AI (Google Gemini)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Creates personalized itineraries using real-time weather data (Visual Crossing API).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Neural Network (ANN)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Predicts crowd levels (%) using weather inputs (temp, humidity, wind, sky) via a 4-64-32-1 layer structure.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OpenWeatherMap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(weather), OpenStreetMap (maps), SQLite (user data).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Real-time weather, crowd forecasts, AI itineraries, chatbot, geo-location.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Achieved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 prediction error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(MSE: 0.00148).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Enhances travel planning with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real-time, personalized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recommendations.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Limited to few locations; API restrictions.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Expand locations, add social media/event data, improve models (e.g., LSTM).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4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5F25F3-32B9-4196-F8C7-5F0ECB131C10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053044-EC5D-10DF-52B3-F9CD4389E5E7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1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calibri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28</a:t>
            </a:r>
            <a:r>
              <a:rPr lang="en-US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715C6E-E425-23B2-D70F-E5D8E6284225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6EBAC1A-182D-B16E-DDE7-97136669444B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155BB2-1BCF-C6B8-C82A-462441B05CFB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4EAFA1-F652-4F5E-5DDA-67A43B0763D2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600BEF-4657-81E9-843A-D71233D45D5D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BB5D373-1DBB-0CD1-34D6-77554C957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669456"/>
              </p:ext>
            </p:extLst>
          </p:nvPr>
        </p:nvGraphicFramePr>
        <p:xfrm>
          <a:off x="255997" y="1406004"/>
          <a:ext cx="11700030" cy="5026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467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13793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575560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658210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38971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660848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 Travel Solver: A Preference-Driven LLM-Solver System for Travel Planning</a:t>
                      </a:r>
                    </a:p>
                    <a:p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2025</a:t>
                      </a:r>
                    </a:p>
                    <a:p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Zijian Shao, 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Jiancan Wu,</a:t>
                      </a:r>
                    </a:p>
                    <a:p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Weijian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Chen, 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Xiang Wang, China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Dataset: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RealTravel — Enhanced benchmark with real Google reviews and POI metadata.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 (5 Modules):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Translator: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NL → JSON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Retrieves flights, hotels,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Preference Encode: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Extracts implicit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prefs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from reviews.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Re-rank: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SASRec for top POIs.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SCIP solver for constraint satisfaction.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LLM + solver beats pure LLM.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Real reviews outperform synthetic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5-module system handles constraints + preferences seamlessly.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96–98% success vs. 0–0.65% for LLM-only.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Solves both technical and personalization challenges.</a:t>
                      </a:r>
                    </a:p>
                    <a:p>
                      <a:b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8F48-D95B-584F-F3A7-13B4808A5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7BD7BA-B712-1E86-600A-32249648B04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BBB480-7A3A-649A-91CA-99C1F26A889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D11C31-F7AE-1C59-F7BB-218DDFA8A697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B6B182-DE4F-CFB4-5664-0455D40D5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80669"/>
              </p:ext>
            </p:extLst>
          </p:nvPr>
        </p:nvGraphicFramePr>
        <p:xfrm>
          <a:off x="255996" y="1406004"/>
          <a:ext cx="11641036" cy="5026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64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20635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252799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913238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38971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660848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Vaiage: A Multi-Agent Solution to Personalized Travel Planning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2025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r>
                        <a:rPr lang="en-IN" dirty="0" err="1"/>
                        <a:t>Jiexi</a:t>
                      </a:r>
                      <a:r>
                        <a:rPr lang="en-IN" dirty="0"/>
                        <a:t> Ge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IN" dirty="0" err="1"/>
                        <a:t>Binwen</a:t>
                      </a:r>
                      <a:r>
                        <a:rPr lang="en-IN" dirty="0"/>
                        <a:t> Liu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en-IN" dirty="0" err="1"/>
                        <a:t>Jiamin</a:t>
                      </a:r>
                      <a:r>
                        <a:rPr lang="en-IN" dirty="0"/>
                        <a:t> Wang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Multi-Agent System: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Specialized agents (Route, Strategy, Recommend, Info) coordinated via TravelGraph.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APIs: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Google Maps,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OpenWeather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Google Places, car rental APIs for real-time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LLMs: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Custom prompts for itinerary generation and personalized reranking.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Workflow: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Preferences → attraction suggestions → route/budget optimization → confirmation.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GPT-4/3.5 rates plans on relevance, feasibility, personalization, satisfaction.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Vaiage integrates LLMs, multi-agent coordination, and real-time data to create personalized, feasible travel plans.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handles diverse constraints (health, budget) and dynamic factors (weather) effectively.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Ablation studies validate its Strategy Agent and APIs.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 include occasional lack of detail for family/health trips.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 may include long-term personalization and booking.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9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DE28B-F7F1-3497-8468-60BB8AA0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EDF4F1-A0C1-479C-3A51-58F86AF9C0D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4769DF-7533-02AB-C834-538ABC94E9F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759C46-309C-3CF0-E946-FC757E0CD136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EFD740-4245-2203-E397-FB82EA618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24824"/>
              </p:ext>
            </p:extLst>
          </p:nvPr>
        </p:nvGraphicFramePr>
        <p:xfrm>
          <a:off x="255996" y="1406004"/>
          <a:ext cx="11641036" cy="50266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64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20635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252799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913238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38971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660848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Framework for Intelligent Trip Planning leveraging LLMs, OpenStreetMap, and Neo4j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2025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Alessandro Pio,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Fabio Persia,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Giovanni Pilato,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Mouzhi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Daniela D’Auria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Flask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Neo4j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OpenStreetMap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route/POI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Dijkstra’s algorithm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shortest path; </a:t>
                      </a: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greedy pruning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enforce time limits.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LLM (Mistral)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interprets natural language queries and generates Cypher for Neo4j.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stores user chats and ratings for iterative improvement.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framework uses OpenStreetMap, Neo4j, and an LLM (Mistral) to generate personalized travel routes with POIs.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applies Dijkstra’s algorithm and time-aware POI pruning to meet user constraints.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handles natural language input and is suited for small-scale tourism use, though it remains a prototype with limited real-time capability.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0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4C0F3-B6A7-D19E-6034-4BA7978A5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012FFE-01B8-3A62-6E90-7C60119C9D3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1F558F-5B1A-24FA-A6EE-4EB7C000D6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123180-13C5-7052-CB0E-90F5DCDD125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38C29D1-EA2C-7FDD-E3A9-9AA748489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58352"/>
              </p:ext>
            </p:extLst>
          </p:nvPr>
        </p:nvGraphicFramePr>
        <p:xfrm>
          <a:off x="255996" y="1406004"/>
          <a:ext cx="11641036" cy="5173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64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20635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262631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15238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80737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Intelligence-Enabled Travel Planner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2025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Akshata C P,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Jyotsna A J,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Rakshitha V,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Vaishnavi D,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Swetha L,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Sanjeevakumar M.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Hatture</a:t>
                      </a:r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Frontend: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React, Tailwind CSS, GSAP.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Backend: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Firebase, Google AI,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Oauth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Features: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NLP-based recommendations, real-time updates, third-party integrations (hotels, calendars), dynamic replanning.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Security: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Encryption, GDPR compliance.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user-friendly, personalized travel planning experience with high accuracy (98–100%) in recommendations.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Effective for individual use but relies on static data, limiting scalability.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 may include multilingual support and AR/VR integration.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5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A631B-FA9D-7C6C-4EBA-8D72141E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2F6DA-2756-7525-12E6-C03B4881D78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D63E93-A0EB-6576-2E36-749AE76A6F9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80911-EFDF-84CF-F582-89173E600F66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                              </a:t>
            </a:r>
            <a:r>
              <a:rPr lang="en-US" b="1" i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b="1" i="1" dirty="0">
              <a:solidFill>
                <a:schemeClr val="bg1"/>
              </a:solidFill>
            </a:endParaRPr>
          </a:p>
          <a:p>
            <a:pPr algn="r"/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2F4E8E-7EED-3830-85F3-2B2F306E3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74847"/>
              </p:ext>
            </p:extLst>
          </p:nvPr>
        </p:nvGraphicFramePr>
        <p:xfrm>
          <a:off x="255996" y="1406004"/>
          <a:ext cx="11641036" cy="5173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4364">
                  <a:extLst>
                    <a:ext uri="{9D8B030D-6E8A-4147-A177-3AD203B41FA5}">
                      <a16:colId xmlns:a16="http://schemas.microsoft.com/office/drawing/2014/main" val="272480651"/>
                    </a:ext>
                  </a:extLst>
                </a:gridCol>
                <a:gridCol w="2794724">
                  <a:extLst>
                    <a:ext uri="{9D8B030D-6E8A-4147-A177-3AD203B41FA5}">
                      <a16:colId xmlns:a16="http://schemas.microsoft.com/office/drawing/2014/main" val="1051945617"/>
                    </a:ext>
                  </a:extLst>
                </a:gridCol>
                <a:gridCol w="4188542">
                  <a:extLst>
                    <a:ext uri="{9D8B030D-6E8A-4147-A177-3AD203B41FA5}">
                      <a16:colId xmlns:a16="http://schemas.microsoft.com/office/drawing/2014/main" val="997420288"/>
                    </a:ext>
                  </a:extLst>
                </a:gridCol>
                <a:gridCol w="3903406">
                  <a:extLst>
                    <a:ext uri="{9D8B030D-6E8A-4147-A177-3AD203B41FA5}">
                      <a16:colId xmlns:a16="http://schemas.microsoft.com/office/drawing/2014/main" val="585290477"/>
                    </a:ext>
                  </a:extLst>
                </a:gridCol>
              </a:tblGrid>
              <a:tr h="315238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S.No</a:t>
                      </a:r>
                      <a:endParaRPr lang="en-IN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Title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Methodology</a:t>
                      </a:r>
                      <a:endParaRPr lang="en-IN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Inference</a:t>
                      </a:r>
                      <a:endParaRPr lang="en-IN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63205"/>
                  </a:ext>
                </a:extLst>
              </a:tr>
              <a:tr h="4807376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Cutting-Edge Travel Planner: Intelligent Route Recommendation System using Enhanced Learning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 2024</a:t>
                      </a:r>
                    </a:p>
                    <a:p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N.R Gladiss Merlin, Anandakumar D,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Devilavanya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P.K. Sheela Shantha Kumari,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T. Jayakumar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Collaborative Filtering: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Builds user-route matrix with explicit/implicit feedback; uses matrix factorization.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Reinforcement Learning: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Models route selection as MDP; uses Q-learning/DQN for policy optimization.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Processing: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Integrates GPS, traffic, weather data; applies PCA for dimensionality reduction.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Model: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Combines CF + RL (CollabRouteNet) for dynamic, personalized recommendations.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Metrics include accuracy (85%), precision (87%), recall (82%), and user satisfaction (4.5/5).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CollabRouteNet effectively combines collaborative filtering and reinforcement learning to deliver personalized, real-time route recommendations.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achieves high accuracy (85%) and user satisfaction (4.5/5), adapting dynamically to traffic and weather.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 include reliance on historical data and potential scalability issues.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 may integrate deeper RL and predictive analytics for broader applications.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372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15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1824</Words>
  <Application>Microsoft Office PowerPoint</Application>
  <PresentationFormat>Widescreen</PresentationFormat>
  <Paragraphs>293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Kaviya V</cp:lastModifiedBy>
  <cp:revision>10</cp:revision>
  <dcterms:created xsi:type="dcterms:W3CDTF">2024-05-13T10:33:11Z</dcterms:created>
  <dcterms:modified xsi:type="dcterms:W3CDTF">2025-09-09T03:01:01Z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