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147470489" r:id="rId2"/>
    <p:sldId id="2147470492" r:id="rId3"/>
    <p:sldId id="2147470493" r:id="rId4"/>
    <p:sldId id="2147470494" r:id="rId5"/>
    <p:sldId id="2147470512" r:id="rId6"/>
    <p:sldId id="2147470498" r:id="rId7"/>
    <p:sldId id="2147470513" r:id="rId8"/>
    <p:sldId id="2147470496" r:id="rId9"/>
    <p:sldId id="2147470514" r:id="rId10"/>
    <p:sldId id="2147470497" r:id="rId11"/>
    <p:sldId id="2147470491" r:id="rId12"/>
    <p:sldId id="2147470507" r:id="rId13"/>
    <p:sldId id="2147470509" r:id="rId14"/>
    <p:sldId id="2147470510" r:id="rId15"/>
    <p:sldId id="214747048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1B578-6837-4D6E-B7F7-54C2953ED9E3}" v="39" dt="2025-09-10T10:37:34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V" userId="81327068-ad5f-4aaa-859b-2817f294594b" providerId="ADAL" clId="{283CDAE9-1257-4BD3-8CBA-B23E6AD6B26C}"/>
    <pc:docChg chg="undo custSel addSld delSld modSld">
      <pc:chgData name="Kaviya V" userId="81327068-ad5f-4aaa-859b-2817f294594b" providerId="ADAL" clId="{283CDAE9-1257-4BD3-8CBA-B23E6AD6B26C}" dt="2025-09-30T03:29:37.551" v="332" actId="21"/>
      <pc:docMkLst>
        <pc:docMk/>
      </pc:docMkLst>
      <pc:sldChg chg="modSp mod">
        <pc:chgData name="Kaviya V" userId="81327068-ad5f-4aaa-859b-2817f294594b" providerId="ADAL" clId="{283CDAE9-1257-4BD3-8CBA-B23E6AD6B26C}" dt="2025-09-10T06:48:33.770" v="280" actId="1076"/>
        <pc:sldMkLst>
          <pc:docMk/>
          <pc:sldMk cId="3377586287" sldId="2147470487"/>
        </pc:sldMkLst>
        <pc:spChg chg="mod">
          <ac:chgData name="Kaviya V" userId="81327068-ad5f-4aaa-859b-2817f294594b" providerId="ADAL" clId="{283CDAE9-1257-4BD3-8CBA-B23E6AD6B26C}" dt="2025-09-10T06:46:44.745" v="279" actId="20577"/>
          <ac:spMkLst>
            <pc:docMk/>
            <pc:sldMk cId="3377586287" sldId="2147470487"/>
            <ac:spMk id="5" creationId="{76EBAC1A-182D-B16E-DDE7-97136669444B}"/>
          </ac:spMkLst>
        </pc:spChg>
        <pc:picChg chg="mod">
          <ac:chgData name="Kaviya V" userId="81327068-ad5f-4aaa-859b-2817f294594b" providerId="ADAL" clId="{283CDAE9-1257-4BD3-8CBA-B23E6AD6B26C}" dt="2025-09-10T06:48:33.770" v="280" actId="1076"/>
          <ac:picMkLst>
            <pc:docMk/>
            <pc:sldMk cId="3377586287" sldId="2147470487"/>
            <ac:picMk id="6" creationId="{F8AD4C2A-1706-9B18-D67D-4F8E96A99EB7}"/>
          </ac:picMkLst>
        </pc:picChg>
      </pc:sldChg>
      <pc:sldChg chg="modSp mod">
        <pc:chgData name="Kaviya V" userId="81327068-ad5f-4aaa-859b-2817f294594b" providerId="ADAL" clId="{283CDAE9-1257-4BD3-8CBA-B23E6AD6B26C}" dt="2025-09-10T10:26:06.625" v="281" actId="1036"/>
        <pc:sldMkLst>
          <pc:docMk/>
          <pc:sldMk cId="3449507583" sldId="2147470489"/>
        </pc:sldMkLst>
        <pc:spChg chg="mod">
          <ac:chgData name="Kaviya V" userId="81327068-ad5f-4aaa-859b-2817f294594b" providerId="ADAL" clId="{283CDAE9-1257-4BD3-8CBA-B23E6AD6B26C}" dt="2025-09-10T10:26:06.625" v="281" actId="1036"/>
          <ac:spMkLst>
            <pc:docMk/>
            <pc:sldMk cId="3449507583" sldId="2147470489"/>
            <ac:spMk id="6" creationId="{98D30BC0-07A3-DCDA-0D0B-DD40C2178A62}"/>
          </ac:spMkLst>
        </pc:spChg>
      </pc:sldChg>
      <pc:sldChg chg="addSp delSp mod">
        <pc:chgData name="Kaviya V" userId="81327068-ad5f-4aaa-859b-2817f294594b" providerId="ADAL" clId="{283CDAE9-1257-4BD3-8CBA-B23E6AD6B26C}" dt="2025-09-30T03:29:37.551" v="332" actId="21"/>
        <pc:sldMkLst>
          <pc:docMk/>
          <pc:sldMk cId="1739450533" sldId="2147470493"/>
        </pc:sldMkLst>
        <pc:spChg chg="add del">
          <ac:chgData name="Kaviya V" userId="81327068-ad5f-4aaa-859b-2817f294594b" providerId="ADAL" clId="{283CDAE9-1257-4BD3-8CBA-B23E6AD6B26C}" dt="2025-09-30T03:29:37.551" v="332" actId="21"/>
          <ac:spMkLst>
            <pc:docMk/>
            <pc:sldMk cId="1739450533" sldId="2147470493"/>
            <ac:spMk id="9" creationId="{4BA3D314-EE9B-8519-89B9-FD130B0519CB}"/>
          </ac:spMkLst>
        </pc:spChg>
      </pc:sldChg>
      <pc:sldChg chg="addSp delSp modSp mod">
        <pc:chgData name="Kaviya V" userId="81327068-ad5f-4aaa-859b-2817f294594b" providerId="ADAL" clId="{283CDAE9-1257-4BD3-8CBA-B23E6AD6B26C}" dt="2025-09-10T06:37:22.703" v="256" actId="113"/>
        <pc:sldMkLst>
          <pc:docMk/>
          <pc:sldMk cId="3522988532" sldId="2147470498"/>
        </pc:sldMkLst>
        <pc:spChg chg="add mod">
          <ac:chgData name="Kaviya V" userId="81327068-ad5f-4aaa-859b-2817f294594b" providerId="ADAL" clId="{283CDAE9-1257-4BD3-8CBA-B23E6AD6B26C}" dt="2025-09-10T06:37:22.703" v="256" actId="113"/>
          <ac:spMkLst>
            <pc:docMk/>
            <pc:sldMk cId="3522988532" sldId="2147470498"/>
            <ac:spMk id="8" creationId="{0C87995E-B7AF-32B3-F581-4AA7F433D5B3}"/>
          </ac:spMkLst>
        </pc:spChg>
      </pc:sldChg>
      <pc:sldChg chg="modSp mod">
        <pc:chgData name="Kaviya V" userId="81327068-ad5f-4aaa-859b-2817f294594b" providerId="ADAL" clId="{283CDAE9-1257-4BD3-8CBA-B23E6AD6B26C}" dt="2025-09-25T06:13:39.977" v="330" actId="20577"/>
        <pc:sldMkLst>
          <pc:docMk/>
          <pc:sldMk cId="2156448025" sldId="2147470507"/>
        </pc:sldMkLst>
        <pc:spChg chg="mod">
          <ac:chgData name="Kaviya V" userId="81327068-ad5f-4aaa-859b-2817f294594b" providerId="ADAL" clId="{283CDAE9-1257-4BD3-8CBA-B23E6AD6B26C}" dt="2025-09-25T06:13:39.977" v="330" actId="20577"/>
          <ac:spMkLst>
            <pc:docMk/>
            <pc:sldMk cId="2156448025" sldId="2147470507"/>
            <ac:spMk id="9" creationId="{76FF50CF-F495-2DF4-B4E1-80EE0D97B13C}"/>
          </ac:spMkLst>
        </pc:spChg>
      </pc:sldChg>
      <pc:sldChg chg="del">
        <pc:chgData name="Kaviya V" userId="81327068-ad5f-4aaa-859b-2817f294594b" providerId="ADAL" clId="{283CDAE9-1257-4BD3-8CBA-B23E6AD6B26C}" dt="2025-09-10T06:28:53.941" v="164" actId="2696"/>
        <pc:sldMkLst>
          <pc:docMk/>
          <pc:sldMk cId="1027445899" sldId="2147470508"/>
        </pc:sldMkLst>
      </pc:sldChg>
      <pc:sldChg chg="modSp mod">
        <pc:chgData name="Kaviya V" userId="81327068-ad5f-4aaa-859b-2817f294594b" providerId="ADAL" clId="{283CDAE9-1257-4BD3-8CBA-B23E6AD6B26C}" dt="2025-09-10T06:32:50.732" v="213" actId="20577"/>
        <pc:sldMkLst>
          <pc:docMk/>
          <pc:sldMk cId="1046526970" sldId="2147470509"/>
        </pc:sldMkLst>
        <pc:spChg chg="mod">
          <ac:chgData name="Kaviya V" userId="81327068-ad5f-4aaa-859b-2817f294594b" providerId="ADAL" clId="{283CDAE9-1257-4BD3-8CBA-B23E6AD6B26C}" dt="2025-09-10T06:32:50.732" v="213" actId="20577"/>
          <ac:spMkLst>
            <pc:docMk/>
            <pc:sldMk cId="1046526970" sldId="2147470509"/>
            <ac:spMk id="8" creationId="{BBDE5727-CEAE-430F-DA35-67F16F55E1FD}"/>
          </ac:spMkLst>
        </pc:spChg>
      </pc:sldChg>
      <pc:sldChg chg="modSp mod">
        <pc:chgData name="Kaviya V" userId="81327068-ad5f-4aaa-859b-2817f294594b" providerId="ADAL" clId="{283CDAE9-1257-4BD3-8CBA-B23E6AD6B26C}" dt="2025-09-10T06:32:43.128" v="212" actId="20577"/>
        <pc:sldMkLst>
          <pc:docMk/>
          <pc:sldMk cId="2765251390" sldId="2147470510"/>
        </pc:sldMkLst>
        <pc:spChg chg="mod">
          <ac:chgData name="Kaviya V" userId="81327068-ad5f-4aaa-859b-2817f294594b" providerId="ADAL" clId="{283CDAE9-1257-4BD3-8CBA-B23E6AD6B26C}" dt="2025-09-10T06:32:43.128" v="212" actId="20577"/>
          <ac:spMkLst>
            <pc:docMk/>
            <pc:sldMk cId="2765251390" sldId="2147470510"/>
            <ac:spMk id="6" creationId="{737ECCA8-4CEA-2C5E-85A9-9D0612ECEFFC}"/>
          </ac:spMkLst>
        </pc:spChg>
      </pc:sldChg>
      <pc:sldChg chg="addSp delSp modSp mod">
        <pc:chgData name="Kaviya V" userId="81327068-ad5f-4aaa-859b-2817f294594b" providerId="ADAL" clId="{283CDAE9-1257-4BD3-8CBA-B23E6AD6B26C}" dt="2025-09-10T06:37:14.460" v="254" actId="113"/>
        <pc:sldMkLst>
          <pc:docMk/>
          <pc:sldMk cId="3232444552" sldId="2147470512"/>
        </pc:sldMkLst>
        <pc:spChg chg="add mod">
          <ac:chgData name="Kaviya V" userId="81327068-ad5f-4aaa-859b-2817f294594b" providerId="ADAL" clId="{283CDAE9-1257-4BD3-8CBA-B23E6AD6B26C}" dt="2025-09-10T06:37:14.460" v="254" actId="113"/>
          <ac:spMkLst>
            <pc:docMk/>
            <pc:sldMk cId="3232444552" sldId="2147470512"/>
            <ac:spMk id="8" creationId="{D54F45D7-78D6-A778-FE4F-9F6266E3798E}"/>
          </ac:spMkLst>
        </pc:spChg>
      </pc:sldChg>
      <pc:sldChg chg="addSp delSp modSp mod">
        <pc:chgData name="Kaviya V" userId="81327068-ad5f-4aaa-859b-2817f294594b" providerId="ADAL" clId="{283CDAE9-1257-4BD3-8CBA-B23E6AD6B26C}" dt="2025-09-10T06:37:40.723" v="261" actId="20577"/>
        <pc:sldMkLst>
          <pc:docMk/>
          <pc:sldMk cId="3829909249" sldId="2147470513"/>
        </pc:sldMkLst>
        <pc:spChg chg="add mod">
          <ac:chgData name="Kaviya V" userId="81327068-ad5f-4aaa-859b-2817f294594b" providerId="ADAL" clId="{283CDAE9-1257-4BD3-8CBA-B23E6AD6B26C}" dt="2025-09-10T06:37:40.723" v="261" actId="20577"/>
          <ac:spMkLst>
            <pc:docMk/>
            <pc:sldMk cId="3829909249" sldId="2147470513"/>
            <ac:spMk id="7" creationId="{0F380F4F-2F37-36A5-DD5D-7B51408105DC}"/>
          </ac:spMkLst>
        </pc:spChg>
      </pc:sldChg>
      <pc:sldChg chg="add del">
        <pc:chgData name="Kaviya V" userId="81327068-ad5f-4aaa-859b-2817f294594b" providerId="ADAL" clId="{283CDAE9-1257-4BD3-8CBA-B23E6AD6B26C}" dt="2025-09-10T06:28:49.959" v="163" actId="2890"/>
        <pc:sldMkLst>
          <pc:docMk/>
          <pc:sldMk cId="92886972" sldId="2147470515"/>
        </pc:sldMkLst>
      </pc:sldChg>
      <pc:sldChg chg="addSp delSp modSp add del mod">
        <pc:chgData name="Kaviya V" userId="81327068-ad5f-4aaa-859b-2817f294594b" providerId="ADAL" clId="{283CDAE9-1257-4BD3-8CBA-B23E6AD6B26C}" dt="2025-09-10T10:38:09.296" v="321" actId="2696"/>
        <pc:sldMkLst>
          <pc:docMk/>
          <pc:sldMk cId="851875781" sldId="21474705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C699EAA-01EB-432E-AE2D-61CFE5BD20B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2385B4-73CA-4C3C-B955-C3791AE5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40623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381908" y="1664027"/>
            <a:ext cx="114281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sz="3600" b="1" dirty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Kaviya 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M.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Gap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053044-EC5D-10DF-52B3-F9CD4389E5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0CB2F-EA23-825F-AA68-034018CC4DAE}"/>
              </a:ext>
            </a:extLst>
          </p:cNvPr>
          <p:cNvSpPr txBox="1"/>
          <p:nvPr/>
        </p:nvSpPr>
        <p:spPr>
          <a:xfrm>
            <a:off x="531293" y="1594385"/>
            <a:ext cx="11125200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1A1C1E"/>
                </a:solidFill>
                <a:effectLst/>
              </a:rPr>
              <a:t>Planning vs. Real-Time Execution.</a:t>
            </a: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endParaRPr lang="en-US" sz="2800" i="0" dirty="0">
              <a:solidFill>
                <a:srgbClr val="1A1C1E"/>
              </a:solidFill>
              <a:effectLst/>
            </a:endParaRP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1A1C1E"/>
                </a:solidFill>
                <a:effectLst/>
              </a:rPr>
              <a:t>Reliance on Historical Data.</a:t>
            </a: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endParaRPr lang="en-US" sz="2800" i="0" dirty="0">
              <a:solidFill>
                <a:srgbClr val="1A1C1E"/>
              </a:solidFill>
              <a:effectLst/>
            </a:endParaRP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1A1C1E"/>
                </a:solidFill>
                <a:effectLst/>
              </a:rPr>
              <a:t>Fragmented Technical Integration.</a:t>
            </a: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endParaRPr lang="en-US" sz="2800" i="0" dirty="0">
              <a:solidFill>
                <a:srgbClr val="1A1C1E"/>
              </a:solidFill>
              <a:effectLst/>
            </a:endParaRP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A1C1E"/>
                </a:solidFill>
              </a:rPr>
              <a:t>Lack of Granular, Vehicle-Specific Routing.</a:t>
            </a: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1A1C1E"/>
              </a:solidFill>
            </a:endParaRPr>
          </a:p>
          <a:p>
            <a:pPr marL="914400" lvl="1" indent="-457200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A1C1E"/>
                </a:solidFill>
              </a:rPr>
              <a:t>Reactive vs. Proactive Guidance.</a:t>
            </a:r>
            <a:endParaRPr lang="en-US" sz="2800" i="0" dirty="0">
              <a:solidFill>
                <a:srgbClr val="1A1C1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715C6E-E425-23B2-D70F-E5D8E628422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AD0979-D6E9-B57B-86DF-6174C34E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21" y="1425875"/>
            <a:ext cx="5834743" cy="480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62AC-4C67-C7A6-C5FE-983553E3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60CE8-4E36-5598-1615-02ABF1D3324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Data Source and Identification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B9DF3F-92B6-E908-FBDA-A3FC0868D92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8F40E8-ABF2-20F8-9D13-0FF2730D658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F50CF-F495-2DF4-B4E1-80EE0D97B13C}"/>
              </a:ext>
            </a:extLst>
          </p:cNvPr>
          <p:cNvSpPr txBox="1"/>
          <p:nvPr/>
        </p:nvSpPr>
        <p:spPr>
          <a:xfrm>
            <a:off x="278291" y="1474643"/>
            <a:ext cx="116312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 Google Maps APIs: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Directions API.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Geocoding API.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Maps JavaScript API.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Maps Embed API.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Maps Static API.</a:t>
            </a:r>
          </a:p>
          <a:p>
            <a:pPr lvl="1"/>
            <a:endParaRPr lang="en-US" sz="2800" dirty="0"/>
          </a:p>
          <a:p>
            <a:pPr marL="514350" indent="-514350">
              <a:buAutoNum type="arabicPeriod" startAt="2"/>
            </a:pPr>
            <a:r>
              <a:rPr lang="en-US" sz="2800" b="1"/>
              <a:t>Gemini AI </a:t>
            </a:r>
            <a:r>
              <a:rPr lang="en-US" sz="2800" b="1" dirty="0"/>
              <a:t>(LLM):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Natural Language Inputs.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preferences (e.g., interests, vehicle type, time constraints).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Contextual Reasoning.</a:t>
            </a:r>
          </a:p>
        </p:txBody>
      </p:sp>
    </p:spTree>
    <p:extLst>
      <p:ext uri="{BB962C8B-B14F-4D97-AF65-F5344CB8AC3E}">
        <p14:creationId xmlns:p14="http://schemas.microsoft.com/office/powerpoint/2010/main" val="215644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EE6B-BAA3-4EA7-4900-36B199F2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3707E-5A37-9BE1-360F-CF1F8C2F0D5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D2EA4-5711-8CD7-9137-F12FFCEE84C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3FF031-0A96-DFFF-17BF-0E5758433FF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E5727-CEAE-430F-DA35-67F16F55E1FD}"/>
              </a:ext>
            </a:extLst>
          </p:cNvPr>
          <p:cNvSpPr txBox="1"/>
          <p:nvPr/>
        </p:nvSpPr>
        <p:spPr>
          <a:xfrm>
            <a:off x="553064" y="1431088"/>
            <a:ext cx="1108165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/>
              <a:t>  User Input Parsing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Destination.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Travel mode.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Interests (e.g., food, nature, history).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Constraints (e.g., time, budget).</a:t>
            </a:r>
          </a:p>
          <a:p>
            <a:pPr lvl="1"/>
            <a:endParaRPr lang="en-US" sz="2800" dirty="0"/>
          </a:p>
          <a:p>
            <a:pPr marL="457200" indent="-457200">
              <a:buAutoNum type="arabicPeriod" startAt="2"/>
            </a:pPr>
            <a:r>
              <a:rPr lang="en-US" sz="2800" b="1" dirty="0"/>
              <a:t>Data Fetching via Google Maps APIs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Geocodes locations.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Retrieves nearby POIs by category.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Calculates optimal routes and travel times.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dirty="0"/>
              <a:t>Generates map visuals (static or interactive).</a:t>
            </a:r>
          </a:p>
        </p:txBody>
      </p:sp>
    </p:spTree>
    <p:extLst>
      <p:ext uri="{BB962C8B-B14F-4D97-AF65-F5344CB8AC3E}">
        <p14:creationId xmlns:p14="http://schemas.microsoft.com/office/powerpoint/2010/main" val="104652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6132-64C8-512E-39DD-455121C3B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5C2C1-70AF-F21B-8309-55B4425CF7A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Identification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0B6E9C-B82A-05D3-E11E-ECEEC9ED31E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0AFF67-E18B-74D0-F6F8-484F96921E1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ECCA8-4CEA-2C5E-85A9-9D0612ECEFFC}"/>
              </a:ext>
            </a:extLst>
          </p:cNvPr>
          <p:cNvSpPr txBox="1"/>
          <p:nvPr/>
        </p:nvSpPr>
        <p:spPr>
          <a:xfrm>
            <a:off x="547621" y="1485033"/>
            <a:ext cx="11353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2800" b="1" dirty="0"/>
              <a:t>Dynamic Selection &amp; Structuring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Filters and prioritizes stops based on relevance and user context.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Structures the itinerary with logical sequencing.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Adapts in real-time without relying on stored historical data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Key Characteristics: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No static dataset.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Lightweight &amp; scalable.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Context-aware personalization.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Real-time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276525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Plan and Timeline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EBAC1A-182D-B16E-DDE7-97136669444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6" name="Picture 5" descr="A diagram of a week&#10;&#10;AI-generated content may be incorrect.">
            <a:extLst>
              <a:ext uri="{FF2B5EF4-FFF2-40B4-BE49-F238E27FC236}">
                <a16:creationId xmlns:a16="http://schemas.microsoft.com/office/drawing/2014/main" id="{F8AD4C2A-1706-9B18-D67D-4F8E96A9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9" y="1594385"/>
            <a:ext cx="10775847" cy="43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4070C-251E-1B49-DD96-19BF3B78A40A}"/>
              </a:ext>
            </a:extLst>
          </p:cNvPr>
          <p:cNvSpPr txBox="1"/>
          <p:nvPr/>
        </p:nvSpPr>
        <p:spPr>
          <a:xfrm>
            <a:off x="648133" y="1695926"/>
            <a:ext cx="10891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Combines LLM intelligence with Google Maps precision.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Generates dynamic itineraries.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personalized points of interest.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multilingual voice input.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shareable trip links.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155BB2-1BCF-C6B8-C82A-462441B05CF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3D314-EE9B-8519-89B9-FD130B0519CB}"/>
              </a:ext>
            </a:extLst>
          </p:cNvPr>
          <p:cNvSpPr txBox="1"/>
          <p:nvPr/>
        </p:nvSpPr>
        <p:spPr>
          <a:xfrm>
            <a:off x="721430" y="1594385"/>
            <a:ext cx="10505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Personalizes itineraries using LLMs.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Integrates real-time geographic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diverse POIs.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interactive map visualizations.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shareable links and modular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4EAFA1-F652-4F5E-5DDA-67A43B0763D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700E8C-DA46-86F5-E9F9-7C89B0D52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96" y="1695926"/>
            <a:ext cx="11064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Supports trip planning across car, bike, and walking modes.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/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Dynamically suggests multi-category POIs.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Displays stops with category-specific markers.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Offers real-time route generation and multilingual voice input.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/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Provides shareable trip links with a modular, scalable architecture.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97FF1-5A42-56E3-B5FF-166F867DA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67859-BCFC-7216-DF4B-D2C4D6CDD3D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C171A9-2BCE-BD97-ADD7-5126DB7B650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38E79E-4AB7-8AF6-F8E5-A84FCF22DDA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4F45D7-78D6-A778-FE4F-9F6266E3798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50505" y="1874728"/>
            <a:ext cx="108867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J. Ge, B. Liu, and J. Wang, “A Multi-Agent Solution to Personalized Travel Planning,”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preprint arXiv:2505.10922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May 2025.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[2]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Y. Suresh, S. Joshi, S. C, S. Poojary, and S. Reddy, “Smart Travel Assistance using Machine Learning and Generative Artificial Intelligence,” in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Int. Conf. on Intelligent Computing and Control Systems (ICICCS)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IEEE, 2025.</a:t>
            </a:r>
          </a:p>
        </p:txBody>
      </p:sp>
    </p:spTree>
    <p:extLst>
      <p:ext uri="{BB962C8B-B14F-4D97-AF65-F5344CB8AC3E}">
        <p14:creationId xmlns:p14="http://schemas.microsoft.com/office/powerpoint/2010/main" val="32324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8F48-D95B-584F-F3A7-13B4808A5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BD7BA-B712-1E86-600A-32249648B04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BB480-7A3A-649A-91CA-99C1F26A889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11C31-F7AE-1C59-F7BB-218DDFA8A69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C87995E-B7AF-32B3-F581-4AA7F433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68" y="1594403"/>
            <a:ext cx="10713650" cy="407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[3]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Z. Shao, J. Wu, W. Chen, and X. Wang, “Personal Travel Solver: A Preference-Driven LLM-Solver System for Travel Planning,” in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63rd Annual Meeting of the Association for Computational Linguistics (ACL)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pp. 27622–27642, 2025.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[4]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Primya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G. Kanagaraj, K. S, K. VK, and N. S, “GenAI-powered Itinerary Planner,” in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3rd Int. Conf. on Advancements in Electrical, Electronics, Communication, Computing and Automation (ICAECA)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IEEE, 2025.</a:t>
            </a:r>
          </a:p>
        </p:txBody>
      </p:sp>
    </p:spTree>
    <p:extLst>
      <p:ext uri="{BB962C8B-B14F-4D97-AF65-F5344CB8AC3E}">
        <p14:creationId xmlns:p14="http://schemas.microsoft.com/office/powerpoint/2010/main" val="35229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5CCA-5CF1-5B48-B0E3-5712E43C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7C533F-CD27-D884-B49F-61B930E877C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C8CACB-C699-0675-00F5-7729A0FAED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5335B-1638-A2B3-A72B-0A6CB04A2F5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380F4F-2F37-36A5-DD5D-7B51408105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1195" y="1809828"/>
            <a:ext cx="1110539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[5]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Vayal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Mungekar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I. Bhattacharya, “AI Based Personalized Trip Planner with Multi-Criteria Optimization,”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Int. Res. J. Eng. Technol. (IRJET)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vol. 12, no. 6, pp. 1208–1211, Jun. 2025.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[6]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N. R. G. Merlin, A. D., S.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Devilavanya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P. K. S. S. Kumari, and T. Jayakumar, “Cutting-Edge Travel Planner: Intelligent Route Recommendation System using Enhanced Learning Scheme with AI Principles,” in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9th Int. Conf. on Science Technology Engineering and Mathematics (ICONSTEM)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IEEE, 2024.</a:t>
            </a:r>
          </a:p>
        </p:txBody>
      </p:sp>
    </p:spTree>
    <p:extLst>
      <p:ext uri="{BB962C8B-B14F-4D97-AF65-F5344CB8AC3E}">
        <p14:creationId xmlns:p14="http://schemas.microsoft.com/office/powerpoint/2010/main" val="38299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5F25F3-32B9-4196-F8C7-5F0ECB131C1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E56B41-C614-9420-C439-80342D750A7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1274" y="1965800"/>
            <a:ext cx="113429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CollabRouteNet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Hybrid AI model for smart route recommendations.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 Travel Solver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LLM + solver for personalized, constraint-based planning.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 Travel Assistance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ML + GenAI for itinerary, crowd, and weather insights.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C0E17-C44E-E50D-1AA3-9670AA23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084BB-8B6D-DC8A-3629-5479C0225A0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8A3C60-E0B9-761C-8782-C75F53FA8AF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189941-AF60-877E-2B58-2152906150E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F9F544-E0E1-6B26-3512-5EDB9228AE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5996" y="1922258"/>
            <a:ext cx="113429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GenAI Planner</a:t>
            </a:r>
            <a:r>
              <a:rPr lang="en-US" altLang="en-US" sz="2800" dirty="0"/>
              <a:t>: Claude 3.5 + RAG for dynamic, voice-enabled trip planning.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IRJET Planner</a:t>
            </a:r>
            <a:r>
              <a:rPr lang="en-US" altLang="en-US" sz="2800" dirty="0"/>
              <a:t>: GPT + APIs for multi-criteria, real-time itinerary generation.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VAIAGE</a:t>
            </a:r>
            <a:r>
              <a:rPr lang="en-US" altLang="en-US" sz="2800" dirty="0"/>
              <a:t>: Multi-agent LLM system for adaptive, end-to-end travel planning. </a:t>
            </a:r>
          </a:p>
        </p:txBody>
      </p:sp>
    </p:spTree>
    <p:extLst>
      <p:ext uri="{BB962C8B-B14F-4D97-AF65-F5344CB8AC3E}">
        <p14:creationId xmlns:p14="http://schemas.microsoft.com/office/powerpoint/2010/main" val="1711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882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127</cp:revision>
  <cp:lastPrinted>2025-09-09T17:02:05Z</cp:lastPrinted>
  <dcterms:created xsi:type="dcterms:W3CDTF">2024-05-13T10:33:11Z</dcterms:created>
  <dcterms:modified xsi:type="dcterms:W3CDTF">2025-09-30T03:29:39Z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