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0489" r:id="rId2"/>
    <p:sldId id="2147470492" r:id="rId3"/>
    <p:sldId id="2147470493" r:id="rId4"/>
    <p:sldId id="2147470487" r:id="rId5"/>
    <p:sldId id="2147470506" r:id="rId6"/>
    <p:sldId id="2147470494" r:id="rId7"/>
    <p:sldId id="2147470501" r:id="rId8"/>
    <p:sldId id="2147470504" r:id="rId9"/>
    <p:sldId id="2147470498" r:id="rId10"/>
    <p:sldId id="2147470497" r:id="rId11"/>
    <p:sldId id="2147470505" r:id="rId12"/>
    <p:sldId id="2147470499" r:id="rId13"/>
    <p:sldId id="2147470502" r:id="rId14"/>
    <p:sldId id="214747050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6C3C46-565B-4192-A118-E0D565116CF4}" v="67" dt="2025-10-11T13:38:51.5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viya V" userId="81327068-ad5f-4aaa-859b-2817f294594b" providerId="ADAL" clId="{283CDAE9-1257-4BD3-8CBA-B23E6AD6B26C}"/>
    <pc:docChg chg="undo custSel addSld modSld">
      <pc:chgData name="Kaviya V" userId="81327068-ad5f-4aaa-859b-2817f294594b" providerId="ADAL" clId="{283CDAE9-1257-4BD3-8CBA-B23E6AD6B26C}" dt="2025-10-11T13:39:59.719" v="390" actId="1076"/>
      <pc:docMkLst>
        <pc:docMk/>
      </pc:docMkLst>
      <pc:sldChg chg="addSp delSp modSp mod delAnim">
        <pc:chgData name="Kaviya V" userId="81327068-ad5f-4aaa-859b-2817f294594b" providerId="ADAL" clId="{283CDAE9-1257-4BD3-8CBA-B23E6AD6B26C}" dt="2025-10-11T12:39:11.644" v="20"/>
        <pc:sldMkLst>
          <pc:docMk/>
          <pc:sldMk cId="3377586287" sldId="2147470487"/>
        </pc:sldMkLst>
        <pc:spChg chg="del">
          <ac:chgData name="Kaviya V" userId="81327068-ad5f-4aaa-859b-2817f294594b" providerId="ADAL" clId="{283CDAE9-1257-4BD3-8CBA-B23E6AD6B26C}" dt="2025-10-11T12:38:53.706" v="18" actId="21"/>
          <ac:spMkLst>
            <pc:docMk/>
            <pc:sldMk cId="3377586287" sldId="2147470487"/>
            <ac:spMk id="2" creationId="{FF24291B-7EDA-4E3D-40F5-03FDC22C3364}"/>
          </ac:spMkLst>
        </pc:spChg>
        <pc:spChg chg="mod">
          <ac:chgData name="Kaviya V" userId="81327068-ad5f-4aaa-859b-2817f294594b" providerId="ADAL" clId="{283CDAE9-1257-4BD3-8CBA-B23E6AD6B26C}" dt="2025-10-11T12:38:49.336" v="17" actId="20577"/>
          <ac:spMkLst>
            <pc:docMk/>
            <pc:sldMk cId="3377586287" sldId="2147470487"/>
            <ac:spMk id="3" creationId="{25EA9B7F-B60D-6297-DC95-0FDA7E6D7C7C}"/>
          </ac:spMkLst>
        </pc:spChg>
        <pc:spChg chg="add del mod">
          <ac:chgData name="Kaviya V" userId="81327068-ad5f-4aaa-859b-2817f294594b" providerId="ADAL" clId="{283CDAE9-1257-4BD3-8CBA-B23E6AD6B26C}" dt="2025-10-11T12:38:56.978" v="19" actId="21"/>
          <ac:spMkLst>
            <pc:docMk/>
            <pc:sldMk cId="3377586287" sldId="2147470487"/>
            <ac:spMk id="7" creationId="{AC4C627C-CA87-AA84-858B-AC2D9B4009B8}"/>
          </ac:spMkLst>
        </pc:spChg>
        <pc:spChg chg="add mod">
          <ac:chgData name="Kaviya V" userId="81327068-ad5f-4aaa-859b-2817f294594b" providerId="ADAL" clId="{283CDAE9-1257-4BD3-8CBA-B23E6AD6B26C}" dt="2025-10-11T12:39:11.644" v="20"/>
          <ac:spMkLst>
            <pc:docMk/>
            <pc:sldMk cId="3377586287" sldId="2147470487"/>
            <ac:spMk id="8" creationId="{E7CA5E7C-66D6-DCAB-2692-464C2F65722B}"/>
          </ac:spMkLst>
        </pc:spChg>
      </pc:sldChg>
      <pc:sldChg chg="addSp delSp modSp mod">
        <pc:chgData name="Kaviya V" userId="81327068-ad5f-4aaa-859b-2817f294594b" providerId="ADAL" clId="{283CDAE9-1257-4BD3-8CBA-B23E6AD6B26C}" dt="2025-10-11T12:37:24.347" v="4" actId="20577"/>
        <pc:sldMkLst>
          <pc:docMk/>
          <pc:sldMk cId="3449507583" sldId="2147470489"/>
        </pc:sldMkLst>
        <pc:spChg chg="add mod">
          <ac:chgData name="Kaviya V" userId="81327068-ad5f-4aaa-859b-2817f294594b" providerId="ADAL" clId="{283CDAE9-1257-4BD3-8CBA-B23E6AD6B26C}" dt="2025-10-11T12:37:24.347" v="4" actId="20577"/>
          <ac:spMkLst>
            <pc:docMk/>
            <pc:sldMk cId="3449507583" sldId="2147470489"/>
            <ac:spMk id="2" creationId="{1A54F322-75D8-94BB-197F-A365DBCA9B93}"/>
          </ac:spMkLst>
        </pc:spChg>
        <pc:spChg chg="del">
          <ac:chgData name="Kaviya V" userId="81327068-ad5f-4aaa-859b-2817f294594b" providerId="ADAL" clId="{283CDAE9-1257-4BD3-8CBA-B23E6AD6B26C}" dt="2025-10-11T12:37:07.862" v="0" actId="21"/>
          <ac:spMkLst>
            <pc:docMk/>
            <pc:sldMk cId="3449507583" sldId="2147470489"/>
            <ac:spMk id="4" creationId="{598A8852-79FE-2D69-0530-D7712358063B}"/>
          </ac:spMkLst>
        </pc:spChg>
      </pc:sldChg>
      <pc:sldChg chg="addSp delSp modSp mod delAnim modAnim">
        <pc:chgData name="Kaviya V" userId="81327068-ad5f-4aaa-859b-2817f294594b" providerId="ADAL" clId="{283CDAE9-1257-4BD3-8CBA-B23E6AD6B26C}" dt="2025-10-11T12:37:56.100" v="8"/>
        <pc:sldMkLst>
          <pc:docMk/>
          <pc:sldMk cId="2088180620" sldId="2147470492"/>
        </pc:sldMkLst>
        <pc:spChg chg="del mod">
          <ac:chgData name="Kaviya V" userId="81327068-ad5f-4aaa-859b-2817f294594b" providerId="ADAL" clId="{283CDAE9-1257-4BD3-8CBA-B23E6AD6B26C}" dt="2025-10-11T12:37:42.762" v="7" actId="21"/>
          <ac:spMkLst>
            <pc:docMk/>
            <pc:sldMk cId="2088180620" sldId="2147470492"/>
            <ac:spMk id="2" creationId="{67726612-73E0-5A94-F635-3A742DD5BA94}"/>
          </ac:spMkLst>
        </pc:spChg>
        <pc:spChg chg="mod">
          <ac:chgData name="Kaviya V" userId="81327068-ad5f-4aaa-859b-2817f294594b" providerId="ADAL" clId="{283CDAE9-1257-4BD3-8CBA-B23E6AD6B26C}" dt="2025-10-11T12:37:35.786" v="5" actId="20577"/>
          <ac:spMkLst>
            <pc:docMk/>
            <pc:sldMk cId="2088180620" sldId="2147470492"/>
            <ac:spMk id="3" creationId="{AB4E3812-AF2F-9DD8-6ECF-C3425146B38F}"/>
          </ac:spMkLst>
        </pc:spChg>
        <pc:spChg chg="add mod">
          <ac:chgData name="Kaviya V" userId="81327068-ad5f-4aaa-859b-2817f294594b" providerId="ADAL" clId="{283CDAE9-1257-4BD3-8CBA-B23E6AD6B26C}" dt="2025-10-11T12:37:56.100" v="8"/>
          <ac:spMkLst>
            <pc:docMk/>
            <pc:sldMk cId="2088180620" sldId="2147470492"/>
            <ac:spMk id="6" creationId="{18A315DE-EAC1-EF8F-536D-8041C43B00C2}"/>
          </ac:spMkLst>
        </pc:spChg>
      </pc:sldChg>
      <pc:sldChg chg="addSp delSp modSp mod delAnim">
        <pc:chgData name="Kaviya V" userId="81327068-ad5f-4aaa-859b-2817f294594b" providerId="ADAL" clId="{283CDAE9-1257-4BD3-8CBA-B23E6AD6B26C}" dt="2025-10-11T12:38:23.752" v="12"/>
        <pc:sldMkLst>
          <pc:docMk/>
          <pc:sldMk cId="1739450533" sldId="2147470493"/>
        </pc:sldMkLst>
        <pc:spChg chg="del">
          <ac:chgData name="Kaviya V" userId="81327068-ad5f-4aaa-859b-2817f294594b" providerId="ADAL" clId="{283CDAE9-1257-4BD3-8CBA-B23E6AD6B26C}" dt="2025-10-11T12:38:07.746" v="10" actId="21"/>
          <ac:spMkLst>
            <pc:docMk/>
            <pc:sldMk cId="1739450533" sldId="2147470493"/>
            <ac:spMk id="2" creationId="{44D551BF-43EB-C049-6D3B-4D17D5775294}"/>
          </ac:spMkLst>
        </pc:spChg>
        <pc:spChg chg="mod">
          <ac:chgData name="Kaviya V" userId="81327068-ad5f-4aaa-859b-2817f294594b" providerId="ADAL" clId="{283CDAE9-1257-4BD3-8CBA-B23E6AD6B26C}" dt="2025-10-11T12:38:01.793" v="9" actId="20577"/>
          <ac:spMkLst>
            <pc:docMk/>
            <pc:sldMk cId="1739450533" sldId="2147470493"/>
            <ac:spMk id="3" creationId="{72FF40D3-B05A-88C3-591F-882A93FC9918}"/>
          </ac:spMkLst>
        </pc:spChg>
        <pc:spChg chg="add del mod">
          <ac:chgData name="Kaviya V" userId="81327068-ad5f-4aaa-859b-2817f294594b" providerId="ADAL" clId="{283CDAE9-1257-4BD3-8CBA-B23E6AD6B26C}" dt="2025-10-11T12:38:11.246" v="11" actId="21"/>
          <ac:spMkLst>
            <pc:docMk/>
            <pc:sldMk cId="1739450533" sldId="2147470493"/>
            <ac:spMk id="7" creationId="{3DD83B74-0109-EBC1-AA49-DA498A4EA323}"/>
          </ac:spMkLst>
        </pc:spChg>
        <pc:spChg chg="add mod">
          <ac:chgData name="Kaviya V" userId="81327068-ad5f-4aaa-859b-2817f294594b" providerId="ADAL" clId="{283CDAE9-1257-4BD3-8CBA-B23E6AD6B26C}" dt="2025-10-11T12:38:23.752" v="12"/>
          <ac:spMkLst>
            <pc:docMk/>
            <pc:sldMk cId="1739450533" sldId="2147470493"/>
            <ac:spMk id="8" creationId="{0668FC1E-8019-8C23-6A1D-79ED47809ADE}"/>
          </ac:spMkLst>
        </pc:spChg>
      </pc:sldChg>
      <pc:sldChg chg="addSp delSp modSp mod delAnim">
        <pc:chgData name="Kaviya V" userId="81327068-ad5f-4aaa-859b-2817f294594b" providerId="ADAL" clId="{283CDAE9-1257-4BD3-8CBA-B23E6AD6B26C}" dt="2025-10-11T13:17:07.935" v="290" actId="1076"/>
        <pc:sldMkLst>
          <pc:docMk/>
          <pc:sldMk cId="2034681921" sldId="2147470494"/>
        </pc:sldMkLst>
        <pc:spChg chg="del">
          <ac:chgData name="Kaviya V" userId="81327068-ad5f-4aaa-859b-2817f294594b" providerId="ADAL" clId="{283CDAE9-1257-4BD3-8CBA-B23E6AD6B26C}" dt="2025-10-11T12:39:22.686" v="22" actId="21"/>
          <ac:spMkLst>
            <pc:docMk/>
            <pc:sldMk cId="2034681921" sldId="2147470494"/>
            <ac:spMk id="2" creationId="{D325C8EF-A5DD-AB22-0372-51B9ABE63526}"/>
          </ac:spMkLst>
        </pc:spChg>
        <pc:spChg chg="mod">
          <ac:chgData name="Kaviya V" userId="81327068-ad5f-4aaa-859b-2817f294594b" providerId="ADAL" clId="{283CDAE9-1257-4BD3-8CBA-B23E6AD6B26C}" dt="2025-10-11T12:39:17.841" v="21" actId="20577"/>
          <ac:spMkLst>
            <pc:docMk/>
            <pc:sldMk cId="2034681921" sldId="2147470494"/>
            <ac:spMk id="3" creationId="{CB15F4B8-EED0-F7BE-96C7-D7AAE989A251}"/>
          </ac:spMkLst>
        </pc:spChg>
        <pc:spChg chg="add del mod">
          <ac:chgData name="Kaviya V" userId="81327068-ad5f-4aaa-859b-2817f294594b" providerId="ADAL" clId="{283CDAE9-1257-4BD3-8CBA-B23E6AD6B26C}" dt="2025-10-11T12:39:28.066" v="23" actId="21"/>
          <ac:spMkLst>
            <pc:docMk/>
            <pc:sldMk cId="2034681921" sldId="2147470494"/>
            <ac:spMk id="7" creationId="{563709C4-0291-6EF1-6B2A-A310FBDC6313}"/>
          </ac:spMkLst>
        </pc:spChg>
        <pc:spChg chg="add del mod">
          <ac:chgData name="Kaviya V" userId="81327068-ad5f-4aaa-859b-2817f294594b" providerId="ADAL" clId="{283CDAE9-1257-4BD3-8CBA-B23E6AD6B26C}" dt="2025-10-11T13:04:28.107" v="234" actId="21"/>
          <ac:spMkLst>
            <pc:docMk/>
            <pc:sldMk cId="2034681921" sldId="2147470494"/>
            <ac:spMk id="8" creationId="{15117B21-22E5-A114-90D3-012B39B53D23}"/>
          </ac:spMkLst>
        </pc:spChg>
        <pc:spChg chg="add mod">
          <ac:chgData name="Kaviya V" userId="81327068-ad5f-4aaa-859b-2817f294594b" providerId="ADAL" clId="{283CDAE9-1257-4BD3-8CBA-B23E6AD6B26C}" dt="2025-10-11T13:17:07.935" v="290" actId="1076"/>
          <ac:spMkLst>
            <pc:docMk/>
            <pc:sldMk cId="2034681921" sldId="2147470494"/>
            <ac:spMk id="9" creationId="{A19B7EE6-A266-B2DF-9995-42B5A8E380AE}"/>
          </ac:spMkLst>
        </pc:spChg>
      </pc:sldChg>
      <pc:sldChg chg="addSp delSp modSp mod delAnim">
        <pc:chgData name="Kaviya V" userId="81327068-ad5f-4aaa-859b-2817f294594b" providerId="ADAL" clId="{283CDAE9-1257-4BD3-8CBA-B23E6AD6B26C}" dt="2025-10-11T13:02:52.330" v="228" actId="1076"/>
        <pc:sldMkLst>
          <pc:docMk/>
          <pc:sldMk cId="679362563" sldId="2147470497"/>
        </pc:sldMkLst>
        <pc:spChg chg="del">
          <ac:chgData name="Kaviya V" userId="81327068-ad5f-4aaa-859b-2817f294594b" providerId="ADAL" clId="{283CDAE9-1257-4BD3-8CBA-B23E6AD6B26C}" dt="2025-10-11T12:41:49.736" v="37" actId="21"/>
          <ac:spMkLst>
            <pc:docMk/>
            <pc:sldMk cId="679362563" sldId="2147470497"/>
            <ac:spMk id="2" creationId="{30F88864-2E71-2992-AD53-E8948837272B}"/>
          </ac:spMkLst>
        </pc:spChg>
        <pc:spChg chg="mod">
          <ac:chgData name="Kaviya V" userId="81327068-ad5f-4aaa-859b-2817f294594b" providerId="ADAL" clId="{283CDAE9-1257-4BD3-8CBA-B23E6AD6B26C}" dt="2025-10-11T12:41:45.215" v="36" actId="20577"/>
          <ac:spMkLst>
            <pc:docMk/>
            <pc:sldMk cId="679362563" sldId="2147470497"/>
            <ac:spMk id="3" creationId="{3411E118-0427-BF72-3B78-1707B0D6E382}"/>
          </ac:spMkLst>
        </pc:spChg>
        <pc:spChg chg="add del mod">
          <ac:chgData name="Kaviya V" userId="81327068-ad5f-4aaa-859b-2817f294594b" providerId="ADAL" clId="{283CDAE9-1257-4BD3-8CBA-B23E6AD6B26C}" dt="2025-10-11T12:41:52.343" v="38" actId="21"/>
          <ac:spMkLst>
            <pc:docMk/>
            <pc:sldMk cId="679362563" sldId="2147470497"/>
            <ac:spMk id="7" creationId="{401798D6-A11C-F412-E65A-5336A11CFDE0}"/>
          </ac:spMkLst>
        </pc:spChg>
        <pc:spChg chg="add">
          <ac:chgData name="Kaviya V" userId="81327068-ad5f-4aaa-859b-2817f294594b" providerId="ADAL" clId="{283CDAE9-1257-4BD3-8CBA-B23E6AD6B26C}" dt="2025-10-11T12:49:27.562" v="39"/>
          <ac:spMkLst>
            <pc:docMk/>
            <pc:sldMk cId="679362563" sldId="2147470497"/>
            <ac:spMk id="8" creationId="{5E560BC5-9AB3-D886-A0F0-A2DDC214B4C6}"/>
          </ac:spMkLst>
        </pc:spChg>
        <pc:spChg chg="add">
          <ac:chgData name="Kaviya V" userId="81327068-ad5f-4aaa-859b-2817f294594b" providerId="ADAL" clId="{283CDAE9-1257-4BD3-8CBA-B23E6AD6B26C}" dt="2025-10-11T12:49:37.381" v="40"/>
          <ac:spMkLst>
            <pc:docMk/>
            <pc:sldMk cId="679362563" sldId="2147470497"/>
            <ac:spMk id="9" creationId="{B841ECE4-0ACF-8175-AABA-A039DF2A4209}"/>
          </ac:spMkLst>
        </pc:spChg>
        <pc:spChg chg="add mod">
          <ac:chgData name="Kaviya V" userId="81327068-ad5f-4aaa-859b-2817f294594b" providerId="ADAL" clId="{283CDAE9-1257-4BD3-8CBA-B23E6AD6B26C}" dt="2025-10-11T13:02:52.330" v="228" actId="1076"/>
          <ac:spMkLst>
            <pc:docMk/>
            <pc:sldMk cId="679362563" sldId="2147470497"/>
            <ac:spMk id="10" creationId="{3E86EA05-739F-4C61-6894-D1E3EE22D5D4}"/>
          </ac:spMkLst>
        </pc:spChg>
        <pc:spChg chg="add del mod">
          <ac:chgData name="Kaviya V" userId="81327068-ad5f-4aaa-859b-2817f294594b" providerId="ADAL" clId="{283CDAE9-1257-4BD3-8CBA-B23E6AD6B26C}" dt="2025-10-11T12:54:01.642" v="170"/>
          <ac:spMkLst>
            <pc:docMk/>
            <pc:sldMk cId="679362563" sldId="2147470497"/>
            <ac:spMk id="11" creationId="{BC16BD5E-8D76-81FE-C273-D4ACBCCF0916}"/>
          </ac:spMkLst>
        </pc:spChg>
      </pc:sldChg>
      <pc:sldChg chg="addSp delSp modSp mod delAnim">
        <pc:chgData name="Kaviya V" userId="81327068-ad5f-4aaa-859b-2817f294594b" providerId="ADAL" clId="{283CDAE9-1257-4BD3-8CBA-B23E6AD6B26C}" dt="2025-10-11T12:41:34.798" v="35"/>
        <pc:sldMkLst>
          <pc:docMk/>
          <pc:sldMk cId="107944653" sldId="2147470498"/>
        </pc:sldMkLst>
        <pc:spChg chg="del">
          <ac:chgData name="Kaviya V" userId="81327068-ad5f-4aaa-859b-2817f294594b" providerId="ADAL" clId="{283CDAE9-1257-4BD3-8CBA-B23E6AD6B26C}" dt="2025-10-11T12:41:12.393" v="33" actId="21"/>
          <ac:spMkLst>
            <pc:docMk/>
            <pc:sldMk cId="107944653" sldId="2147470498"/>
            <ac:spMk id="2" creationId="{6E433592-8155-CD6F-B5E3-78AB52F31DE6}"/>
          </ac:spMkLst>
        </pc:spChg>
        <pc:spChg chg="mod">
          <ac:chgData name="Kaviya V" userId="81327068-ad5f-4aaa-859b-2817f294594b" providerId="ADAL" clId="{283CDAE9-1257-4BD3-8CBA-B23E6AD6B26C}" dt="2025-10-11T12:41:07.471" v="32" actId="20577"/>
          <ac:spMkLst>
            <pc:docMk/>
            <pc:sldMk cId="107944653" sldId="2147470498"/>
            <ac:spMk id="3" creationId="{3D243BDD-B44E-04F0-FA93-336DD2FFA770}"/>
          </ac:spMkLst>
        </pc:spChg>
        <pc:spChg chg="add del mod">
          <ac:chgData name="Kaviya V" userId="81327068-ad5f-4aaa-859b-2817f294594b" providerId="ADAL" clId="{283CDAE9-1257-4BD3-8CBA-B23E6AD6B26C}" dt="2025-10-11T12:41:15.180" v="34" actId="21"/>
          <ac:spMkLst>
            <pc:docMk/>
            <pc:sldMk cId="107944653" sldId="2147470498"/>
            <ac:spMk id="7" creationId="{12D01DE3-D627-9D94-9D89-3B954F291BB5}"/>
          </ac:spMkLst>
        </pc:spChg>
        <pc:picChg chg="add mod">
          <ac:chgData name="Kaviya V" userId="81327068-ad5f-4aaa-859b-2817f294594b" providerId="ADAL" clId="{283CDAE9-1257-4BD3-8CBA-B23E6AD6B26C}" dt="2025-10-11T12:41:34.798" v="35"/>
          <ac:picMkLst>
            <pc:docMk/>
            <pc:sldMk cId="107944653" sldId="2147470498"/>
            <ac:picMk id="8" creationId="{1BCC4D29-2639-49A6-904E-7962D3ECD9B4}"/>
          </ac:picMkLst>
        </pc:picChg>
      </pc:sldChg>
      <pc:sldChg chg="addSp delSp modSp mod delAnim">
        <pc:chgData name="Kaviya V" userId="81327068-ad5f-4aaa-859b-2817f294594b" providerId="ADAL" clId="{283CDAE9-1257-4BD3-8CBA-B23E6AD6B26C}" dt="2025-10-11T13:29:36.393" v="370" actId="123"/>
        <pc:sldMkLst>
          <pc:docMk/>
          <pc:sldMk cId="2198371957" sldId="2147470499"/>
        </pc:sldMkLst>
        <pc:spChg chg="del">
          <ac:chgData name="Kaviya V" userId="81327068-ad5f-4aaa-859b-2817f294594b" providerId="ADAL" clId="{283CDAE9-1257-4BD3-8CBA-B23E6AD6B26C}" dt="2025-10-11T13:17:22.388" v="291" actId="21"/>
          <ac:spMkLst>
            <pc:docMk/>
            <pc:sldMk cId="2198371957" sldId="2147470499"/>
            <ac:spMk id="2" creationId="{97872131-A6C0-4ECF-9994-EA002B6EAD86}"/>
          </ac:spMkLst>
        </pc:spChg>
        <pc:spChg chg="mod">
          <ac:chgData name="Kaviya V" userId="81327068-ad5f-4aaa-859b-2817f294594b" providerId="ADAL" clId="{283CDAE9-1257-4BD3-8CBA-B23E6AD6B26C}" dt="2025-10-11T13:03:08.285" v="229" actId="20577"/>
          <ac:spMkLst>
            <pc:docMk/>
            <pc:sldMk cId="2198371957" sldId="2147470499"/>
            <ac:spMk id="3" creationId="{DBEA9949-295E-B2C7-8E3A-639B0AD48F51}"/>
          </ac:spMkLst>
        </pc:spChg>
        <pc:spChg chg="add del mod">
          <ac:chgData name="Kaviya V" userId="81327068-ad5f-4aaa-859b-2817f294594b" providerId="ADAL" clId="{283CDAE9-1257-4BD3-8CBA-B23E6AD6B26C}" dt="2025-10-11T13:17:27.901" v="292" actId="21"/>
          <ac:spMkLst>
            <pc:docMk/>
            <pc:sldMk cId="2198371957" sldId="2147470499"/>
            <ac:spMk id="7" creationId="{83BDB5EE-012C-7729-FD73-B3E000747F1F}"/>
          </ac:spMkLst>
        </pc:spChg>
        <pc:spChg chg="add mod">
          <ac:chgData name="Kaviya V" userId="81327068-ad5f-4aaa-859b-2817f294594b" providerId="ADAL" clId="{283CDAE9-1257-4BD3-8CBA-B23E6AD6B26C}" dt="2025-10-11T13:29:36.393" v="370" actId="123"/>
          <ac:spMkLst>
            <pc:docMk/>
            <pc:sldMk cId="2198371957" sldId="2147470499"/>
            <ac:spMk id="8" creationId="{075D40B2-D0D2-45EE-337D-A928DF3751C1}"/>
          </ac:spMkLst>
        </pc:spChg>
      </pc:sldChg>
      <pc:sldChg chg="addSp delSp modSp mod delAnim">
        <pc:chgData name="Kaviya V" userId="81327068-ad5f-4aaa-859b-2817f294594b" providerId="ADAL" clId="{283CDAE9-1257-4BD3-8CBA-B23E6AD6B26C}" dt="2025-10-11T12:40:28.060" v="28"/>
        <pc:sldMkLst>
          <pc:docMk/>
          <pc:sldMk cId="2015818812" sldId="2147470501"/>
        </pc:sldMkLst>
        <pc:spChg chg="del">
          <ac:chgData name="Kaviya V" userId="81327068-ad5f-4aaa-859b-2817f294594b" providerId="ADAL" clId="{283CDAE9-1257-4BD3-8CBA-B23E6AD6B26C}" dt="2025-10-11T12:39:57.286" v="26" actId="21"/>
          <ac:spMkLst>
            <pc:docMk/>
            <pc:sldMk cId="2015818812" sldId="2147470501"/>
            <ac:spMk id="2" creationId="{6E2C3DBE-E507-D889-A890-2C56D2A659BE}"/>
          </ac:spMkLst>
        </pc:spChg>
        <pc:spChg chg="mod">
          <ac:chgData name="Kaviya V" userId="81327068-ad5f-4aaa-859b-2817f294594b" providerId="ADAL" clId="{283CDAE9-1257-4BD3-8CBA-B23E6AD6B26C}" dt="2025-10-11T12:39:52.285" v="25" actId="20577"/>
          <ac:spMkLst>
            <pc:docMk/>
            <pc:sldMk cId="2015818812" sldId="2147470501"/>
            <ac:spMk id="3" creationId="{64ABB59C-76FD-5246-4EEE-72212BF64AE4}"/>
          </ac:spMkLst>
        </pc:spChg>
        <pc:spChg chg="add del mod">
          <ac:chgData name="Kaviya V" userId="81327068-ad5f-4aaa-859b-2817f294594b" providerId="ADAL" clId="{283CDAE9-1257-4BD3-8CBA-B23E6AD6B26C}" dt="2025-10-11T12:40:07.463" v="27" actId="21"/>
          <ac:spMkLst>
            <pc:docMk/>
            <pc:sldMk cId="2015818812" sldId="2147470501"/>
            <ac:spMk id="7" creationId="{B1BF3F63-F65B-7098-6B67-203484401D2A}"/>
          </ac:spMkLst>
        </pc:spChg>
        <pc:spChg chg="add mod">
          <ac:chgData name="Kaviya V" userId="81327068-ad5f-4aaa-859b-2817f294594b" providerId="ADAL" clId="{283CDAE9-1257-4BD3-8CBA-B23E6AD6B26C}" dt="2025-10-11T12:40:28.060" v="28"/>
          <ac:spMkLst>
            <pc:docMk/>
            <pc:sldMk cId="2015818812" sldId="2147470501"/>
            <ac:spMk id="8" creationId="{F6511F84-588B-C6C0-634B-F77AD1DC04DE}"/>
          </ac:spMkLst>
        </pc:spChg>
      </pc:sldChg>
      <pc:sldChg chg="addSp delSp modSp mod delAnim">
        <pc:chgData name="Kaviya V" userId="81327068-ad5f-4aaa-859b-2817f294594b" providerId="ADAL" clId="{283CDAE9-1257-4BD3-8CBA-B23E6AD6B26C}" dt="2025-10-11T13:29:58.306" v="371" actId="21"/>
        <pc:sldMkLst>
          <pc:docMk/>
          <pc:sldMk cId="1573488916" sldId="2147470502"/>
        </pc:sldMkLst>
        <pc:spChg chg="del">
          <ac:chgData name="Kaviya V" userId="81327068-ad5f-4aaa-859b-2817f294594b" providerId="ADAL" clId="{283CDAE9-1257-4BD3-8CBA-B23E6AD6B26C}" dt="2025-10-11T13:03:36.529" v="231" actId="21"/>
          <ac:spMkLst>
            <pc:docMk/>
            <pc:sldMk cId="1573488916" sldId="2147470502"/>
            <ac:spMk id="2" creationId="{0E03C842-0779-BE44-EECA-2F2EE3FA7309}"/>
          </ac:spMkLst>
        </pc:spChg>
        <pc:spChg chg="mod">
          <ac:chgData name="Kaviya V" userId="81327068-ad5f-4aaa-859b-2817f294594b" providerId="ADAL" clId="{283CDAE9-1257-4BD3-8CBA-B23E6AD6B26C}" dt="2025-10-11T13:03:31.850" v="230" actId="20577"/>
          <ac:spMkLst>
            <pc:docMk/>
            <pc:sldMk cId="1573488916" sldId="2147470502"/>
            <ac:spMk id="3" creationId="{06DDE408-8E1E-6FA2-7CC4-7953936B171B}"/>
          </ac:spMkLst>
        </pc:spChg>
        <pc:spChg chg="add del mod">
          <ac:chgData name="Kaviya V" userId="81327068-ad5f-4aaa-859b-2817f294594b" providerId="ADAL" clId="{283CDAE9-1257-4BD3-8CBA-B23E6AD6B26C}" dt="2025-10-11T13:29:58.306" v="371" actId="21"/>
          <ac:spMkLst>
            <pc:docMk/>
            <pc:sldMk cId="1573488916" sldId="2147470502"/>
            <ac:spMk id="7" creationId="{2134C322-6398-195F-0B3B-E5E1617A5B58}"/>
          </ac:spMkLst>
        </pc:spChg>
      </pc:sldChg>
      <pc:sldChg chg="addSp delSp modSp mod delAnim">
        <pc:chgData name="Kaviya V" userId="81327068-ad5f-4aaa-859b-2817f294594b" providerId="ADAL" clId="{283CDAE9-1257-4BD3-8CBA-B23E6AD6B26C}" dt="2025-10-11T13:39:59.719" v="390" actId="1076"/>
        <pc:sldMkLst>
          <pc:docMk/>
          <pc:sldMk cId="1659890165" sldId="2147470503"/>
        </pc:sldMkLst>
        <pc:spChg chg="del">
          <ac:chgData name="Kaviya V" userId="81327068-ad5f-4aaa-859b-2817f294594b" providerId="ADAL" clId="{283CDAE9-1257-4BD3-8CBA-B23E6AD6B26C}" dt="2025-10-11T13:38:05.344" v="372" actId="21"/>
          <ac:spMkLst>
            <pc:docMk/>
            <pc:sldMk cId="1659890165" sldId="2147470503"/>
            <ac:spMk id="2" creationId="{31E11D5E-73A6-DACE-A314-51CBCF3D39FA}"/>
          </ac:spMkLst>
        </pc:spChg>
        <pc:spChg chg="mod">
          <ac:chgData name="Kaviya V" userId="81327068-ad5f-4aaa-859b-2817f294594b" providerId="ADAL" clId="{283CDAE9-1257-4BD3-8CBA-B23E6AD6B26C}" dt="2025-10-11T13:26:33.796" v="296" actId="20577"/>
          <ac:spMkLst>
            <pc:docMk/>
            <pc:sldMk cId="1659890165" sldId="2147470503"/>
            <ac:spMk id="3" creationId="{776CD0F3-77A2-E482-9F59-462941CA9EFC}"/>
          </ac:spMkLst>
        </pc:spChg>
        <pc:spChg chg="add del mod">
          <ac:chgData name="Kaviya V" userId="81327068-ad5f-4aaa-859b-2817f294594b" providerId="ADAL" clId="{283CDAE9-1257-4BD3-8CBA-B23E6AD6B26C}" dt="2025-10-11T13:38:09.212" v="373" actId="21"/>
          <ac:spMkLst>
            <pc:docMk/>
            <pc:sldMk cId="1659890165" sldId="2147470503"/>
            <ac:spMk id="7" creationId="{FA82232C-B882-A870-170F-153AF9322410}"/>
          </ac:spMkLst>
        </pc:spChg>
        <pc:spChg chg="add mod">
          <ac:chgData name="Kaviya V" userId="81327068-ad5f-4aaa-859b-2817f294594b" providerId="ADAL" clId="{283CDAE9-1257-4BD3-8CBA-B23E6AD6B26C}" dt="2025-10-11T13:39:59.719" v="390" actId="1076"/>
          <ac:spMkLst>
            <pc:docMk/>
            <pc:sldMk cId="1659890165" sldId="2147470503"/>
            <ac:spMk id="9" creationId="{914C27FD-F1F4-E0B3-F2B6-C121BD1E49B7}"/>
          </ac:spMkLst>
        </pc:spChg>
      </pc:sldChg>
      <pc:sldChg chg="addSp delSp modSp add">
        <pc:chgData name="Kaviya V" userId="81327068-ad5f-4aaa-859b-2817f294594b" providerId="ADAL" clId="{283CDAE9-1257-4BD3-8CBA-B23E6AD6B26C}" dt="2025-10-11T12:41:01.430" v="31"/>
        <pc:sldMkLst>
          <pc:docMk/>
          <pc:sldMk cId="1010853341" sldId="2147470504"/>
        </pc:sldMkLst>
        <pc:spChg chg="add mod">
          <ac:chgData name="Kaviya V" userId="81327068-ad5f-4aaa-859b-2817f294594b" providerId="ADAL" clId="{283CDAE9-1257-4BD3-8CBA-B23E6AD6B26C}" dt="2025-10-11T12:41:01.430" v="31"/>
          <ac:spMkLst>
            <pc:docMk/>
            <pc:sldMk cId="1010853341" sldId="2147470504"/>
            <ac:spMk id="2" creationId="{0B9E291A-A09E-5A28-E738-D651873CA171}"/>
          </ac:spMkLst>
        </pc:spChg>
        <pc:spChg chg="del">
          <ac:chgData name="Kaviya V" userId="81327068-ad5f-4aaa-859b-2817f294594b" providerId="ADAL" clId="{283CDAE9-1257-4BD3-8CBA-B23E6AD6B26C}" dt="2025-10-11T12:40:42.094" v="30" actId="21"/>
          <ac:spMkLst>
            <pc:docMk/>
            <pc:sldMk cId="1010853341" sldId="2147470504"/>
            <ac:spMk id="8" creationId="{2715C2DF-B2CA-D476-F14A-57FF1435CA6E}"/>
          </ac:spMkLst>
        </pc:spChg>
      </pc:sldChg>
      <pc:sldChg chg="addSp delSp modSp add mod">
        <pc:chgData name="Kaviya V" userId="81327068-ad5f-4aaa-859b-2817f294594b" providerId="ADAL" clId="{283CDAE9-1257-4BD3-8CBA-B23E6AD6B26C}" dt="2025-10-11T13:02:35.733" v="227" actId="1076"/>
        <pc:sldMkLst>
          <pc:docMk/>
          <pc:sldMk cId="3664798328" sldId="2147470505"/>
        </pc:sldMkLst>
        <pc:spChg chg="add mod">
          <ac:chgData name="Kaviya V" userId="81327068-ad5f-4aaa-859b-2817f294594b" providerId="ADAL" clId="{283CDAE9-1257-4BD3-8CBA-B23E6AD6B26C}" dt="2025-10-11T13:02:35.733" v="227" actId="1076"/>
          <ac:spMkLst>
            <pc:docMk/>
            <pc:sldMk cId="3664798328" sldId="2147470505"/>
            <ac:spMk id="6" creationId="{99AEB4DE-1AB4-DD32-FDC0-B5CA05BBBA5E}"/>
          </ac:spMkLst>
        </pc:spChg>
        <pc:spChg chg="add del mod">
          <ac:chgData name="Kaviya V" userId="81327068-ad5f-4aaa-859b-2817f294594b" providerId="ADAL" clId="{283CDAE9-1257-4BD3-8CBA-B23E6AD6B26C}" dt="2025-10-11T12:55:22.604" v="182" actId="21"/>
          <ac:spMkLst>
            <pc:docMk/>
            <pc:sldMk cId="3664798328" sldId="2147470505"/>
            <ac:spMk id="7" creationId="{24846B6C-2BE8-099F-A658-780B44B11C7C}"/>
          </ac:spMkLst>
        </pc:spChg>
        <pc:spChg chg="add del mod">
          <ac:chgData name="Kaviya V" userId="81327068-ad5f-4aaa-859b-2817f294594b" providerId="ADAL" clId="{283CDAE9-1257-4BD3-8CBA-B23E6AD6B26C}" dt="2025-10-11T12:55:33.265" v="185" actId="21"/>
          <ac:spMkLst>
            <pc:docMk/>
            <pc:sldMk cId="3664798328" sldId="2147470505"/>
            <ac:spMk id="8" creationId="{24846B6C-2BE8-099F-A658-780B44B11C7C}"/>
          </ac:spMkLst>
        </pc:spChg>
        <pc:spChg chg="add del mod">
          <ac:chgData name="Kaviya V" userId="81327068-ad5f-4aaa-859b-2817f294594b" providerId="ADAL" clId="{283CDAE9-1257-4BD3-8CBA-B23E6AD6B26C}" dt="2025-10-11T12:56:16.456" v="190" actId="21"/>
          <ac:spMkLst>
            <pc:docMk/>
            <pc:sldMk cId="3664798328" sldId="2147470505"/>
            <ac:spMk id="9" creationId="{B5765A39-C035-36CF-9EA0-FBA129ED5FED}"/>
          </ac:spMkLst>
        </pc:spChg>
        <pc:spChg chg="del mod">
          <ac:chgData name="Kaviya V" userId="81327068-ad5f-4aaa-859b-2817f294594b" providerId="ADAL" clId="{283CDAE9-1257-4BD3-8CBA-B23E6AD6B26C}" dt="2025-10-11T12:54:37.992" v="174"/>
          <ac:spMkLst>
            <pc:docMk/>
            <pc:sldMk cId="3664798328" sldId="2147470505"/>
            <ac:spMk id="10" creationId="{420E9A22-05F5-FD48-EFF7-98133A39C146}"/>
          </ac:spMkLst>
        </pc:spChg>
        <pc:spChg chg="add del mod">
          <ac:chgData name="Kaviya V" userId="81327068-ad5f-4aaa-859b-2817f294594b" providerId="ADAL" clId="{283CDAE9-1257-4BD3-8CBA-B23E6AD6B26C}" dt="2025-10-11T12:59:53.799" v="202"/>
          <ac:spMkLst>
            <pc:docMk/>
            <pc:sldMk cId="3664798328" sldId="2147470505"/>
            <ac:spMk id="11" creationId="{633CFF87-94BF-B3C8-BC5F-392377F63D65}"/>
          </ac:spMkLst>
        </pc:spChg>
      </pc:sldChg>
      <pc:sldChg chg="addSp delSp modSp add mod">
        <pc:chgData name="Kaviya V" userId="81327068-ad5f-4aaa-859b-2817f294594b" providerId="ADAL" clId="{283CDAE9-1257-4BD3-8CBA-B23E6AD6B26C}" dt="2025-10-11T13:04:50.316" v="236" actId="1076"/>
        <pc:sldMkLst>
          <pc:docMk/>
          <pc:sldMk cId="353576202" sldId="2147470506"/>
        </pc:sldMkLst>
        <pc:spChg chg="add mod">
          <ac:chgData name="Kaviya V" userId="81327068-ad5f-4aaa-859b-2817f294594b" providerId="ADAL" clId="{283CDAE9-1257-4BD3-8CBA-B23E6AD6B26C}" dt="2025-10-11T13:04:50.316" v="236" actId="1076"/>
          <ac:spMkLst>
            <pc:docMk/>
            <pc:sldMk cId="353576202" sldId="2147470506"/>
            <ac:spMk id="2" creationId="{15117B21-22E5-A114-90D3-012B39B53D23}"/>
          </ac:spMkLst>
        </pc:spChg>
        <pc:spChg chg="del">
          <ac:chgData name="Kaviya V" userId="81327068-ad5f-4aaa-859b-2817f294594b" providerId="ADAL" clId="{283CDAE9-1257-4BD3-8CBA-B23E6AD6B26C}" dt="2025-10-11T13:04:22.143" v="233" actId="21"/>
          <ac:spMkLst>
            <pc:docMk/>
            <pc:sldMk cId="353576202" sldId="2147470506"/>
            <ac:spMk id="8" creationId="{F83011E1-F22F-71B9-A7CF-715E9798C88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M.Tech/MCA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54F322-75D8-94BB-197F-A365DBCA9B93}"/>
              </a:ext>
            </a:extLst>
          </p:cNvPr>
          <p:cNvSpPr txBox="1"/>
          <p:nvPr/>
        </p:nvSpPr>
        <p:spPr>
          <a:xfrm>
            <a:off x="431679" y="1815037"/>
            <a:ext cx="1133112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Review III</a:t>
            </a:r>
          </a:p>
          <a:p>
            <a:pPr algn="ctr"/>
            <a:r>
              <a:rPr lang="en-US" sz="3600" b="1" dirty="0">
                <a:solidFill>
                  <a:schemeClr val="bg1"/>
                </a:solidFill>
              </a:rPr>
              <a:t>Multi-Agent AI Travel Planner with Real-Time Guidance</a:t>
            </a:r>
            <a:endParaRPr lang="en-IN" sz="3600" b="1" dirty="0">
              <a:solidFill>
                <a:schemeClr val="bg1"/>
              </a:solidFill>
            </a:endParaRPr>
          </a:p>
          <a:p>
            <a:pPr lvl="0" algn="ctr">
              <a:defRPr/>
            </a:pPr>
            <a:endParaRPr lang="en-US" sz="24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lang="en-US" sz="24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Team Member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Kaviya V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M. Tech (Artificial Intelligence and Machine Learning)</a:t>
            </a:r>
          </a:p>
          <a:p>
            <a:pPr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VIT Vellore</a:t>
            </a: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Findings and Results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3E86EA05-739F-4C61-6894-D1E3EE22D5D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189878" y="1709449"/>
            <a:ext cx="9808029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Architectural Findings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Hybrid AI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: LLM + ML = creative + fast predictions. 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Decoupled UI/API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: Scalable and resilient. 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Cloud DB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: Enabled shareable, stateful app. 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2800" dirty="0">
              <a:cs typeface="Arial" panose="020B0604020202020204" pitchFamily="34" charset="0"/>
            </a:endParaRPr>
          </a:p>
          <a:p>
            <a:pPr marL="51435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2"/>
            </a:pPr>
            <a:r>
              <a:rPr lang="en-US" altLang="en-US" sz="2800" b="1" dirty="0">
                <a:cs typeface="Arial" panose="020B0604020202020204" pitchFamily="34" charset="0"/>
              </a:rPr>
              <a:t>Functional and Technical Results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b="1" dirty="0"/>
              <a:t>Live Route Optimization</a:t>
            </a:r>
            <a:r>
              <a:rPr lang="en-US" altLang="en-US" sz="2800" dirty="0"/>
              <a:t>: Saves real travel time. 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b="1" dirty="0"/>
              <a:t>Error Handling</a:t>
            </a:r>
            <a:r>
              <a:rPr lang="en-US" altLang="en-US" sz="2800" dirty="0"/>
              <a:t>: Robust against API failures. 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b="1" dirty="0"/>
              <a:t>Voice + Text Input</a:t>
            </a:r>
            <a:r>
              <a:rPr lang="en-US" altLang="en-US" sz="2800" dirty="0"/>
              <a:t>: Accessible UX.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94CDA-7DBF-07FE-54D1-80EE08283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08AA71-8B8C-9B3A-A000-E879800C99D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Findings and Results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4510FD-CEFF-B6A8-0465-269C3CADD7A6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5FF3E59-451F-F9B1-9548-3DDA654B3B09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AEB4DE-1AB4-DD32-FDC0-B5CA05BBBA5E}"/>
              </a:ext>
            </a:extLst>
          </p:cNvPr>
          <p:cNvSpPr txBox="1"/>
          <p:nvPr/>
        </p:nvSpPr>
        <p:spPr>
          <a:xfrm>
            <a:off x="1018397" y="1980808"/>
            <a:ext cx="10150992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b="1" dirty="0"/>
              <a:t>Data &amp; Machine Learning Outcomes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b="1" dirty="0"/>
              <a:t>Synthetic Data</a:t>
            </a:r>
            <a:r>
              <a:rPr lang="en-US" altLang="en-US" sz="2800" dirty="0"/>
              <a:t>: LLM-generated, high-quality. 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b="1" dirty="0"/>
              <a:t>Cost Model</a:t>
            </a:r>
            <a:r>
              <a:rPr lang="en-US" altLang="en-US" sz="2800" dirty="0"/>
              <a:t>: Accurate, budget-aware predictions.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/>
              <a:t>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sz="2800" b="1" dirty="0"/>
              <a:t>User Experience &amp; Deployment Results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b="1" dirty="0"/>
              <a:t>Cloud Hosted</a:t>
            </a:r>
            <a:r>
              <a:rPr lang="en-US" altLang="en-US" sz="2800" dirty="0"/>
              <a:t>: Publicly accessible service. 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b="1" dirty="0"/>
              <a:t>HTML Itineraries</a:t>
            </a:r>
            <a:r>
              <a:rPr lang="en-US" altLang="en-US" sz="2800" dirty="0"/>
              <a:t>: Portable and shareable. </a:t>
            </a:r>
            <a:endParaRPr lang="en-US" b="1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64798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5BBC5-46B5-0DF4-A2AC-5289D2957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EA9949-295E-B2C7-8E3A-639B0AD48F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Conclusion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3477A6-BED1-8211-5527-9030F1E8694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5AC1E1-8B68-1019-1B7A-0CF7BDC8B3EC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75D40B2-D0D2-45EE-337D-A928DF375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724" y="1594385"/>
            <a:ext cx="1062433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Hybrid AI Power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Combined LLM, ML, and Maps API for smart trip planning. 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End-to-End Automation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Transforms simple prompts into detailed itineraries. 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Dynamic &amp; Accurate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Real-time routing + cost prediction = practical planning. 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Fully Shareable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Generates portable HTML itineraries for easy access. </a:t>
            </a:r>
          </a:p>
          <a:p>
            <a:pPr marL="514350" marR="0" lvl="0" indent="-5143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Scalable &amp; Robust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lvl="2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Cloud-deployed, modular, and built for continuous evolution. </a:t>
            </a:r>
          </a:p>
        </p:txBody>
      </p:sp>
    </p:spTree>
    <p:extLst>
      <p:ext uri="{BB962C8B-B14F-4D97-AF65-F5344CB8AC3E}">
        <p14:creationId xmlns:p14="http://schemas.microsoft.com/office/powerpoint/2010/main" val="21983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56F40-96CC-DEF8-9EB7-1452372377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DDE408-8E1E-6FA2-7CC4-7953936B171B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Acknowledgement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AC8EE7-5ED3-D96C-9268-8B7B9A5D057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06C5A91-6D8B-7A46-6BA9-7AF0BB8742E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48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C1BA9-EED8-0553-15DB-7AC5ADC07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6CD0F3-77A2-E482-9F59-462941CA9EF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Reference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F328B9-B5B2-A4C8-C436-49616B481A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9E96C34-B06E-814D-72EC-EF1F6BBFAAF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4C27FD-F1F4-E0B3-F2B6-C121BD1E49B7}"/>
              </a:ext>
            </a:extLst>
          </p:cNvPr>
          <p:cNvSpPr txBox="1"/>
          <p:nvPr/>
        </p:nvSpPr>
        <p:spPr>
          <a:xfrm>
            <a:off x="409570" y="1419694"/>
            <a:ext cx="11368646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[1]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J. Ge, B. Liu, and J. Wang, “A Multi-Agent Solution to Personalized Travel Planning,” </a:t>
            </a:r>
            <a:r>
              <a:rPr kumimoji="0" lang="en-US" altLang="en-US" sz="27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arXiv</a:t>
            </a:r>
            <a:r>
              <a:rPr kumimoji="0" lang="en-US" altLang="en-US" sz="27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preprint arXiv:2505.10922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May 2025.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[2] 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Y. Suresh, S. Joshi, S. C, S. Poojary, and S. Reddy, “Smart Travel Assistance using Machine Learning and Generative Artificial Intelligence,” in </a:t>
            </a:r>
            <a:r>
              <a:rPr kumimoji="0" lang="en-US" altLang="en-US" sz="27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Proc. Int. Conf. on Intelligent Computing and Control Systems (ICICCS)</a:t>
            </a:r>
            <a:r>
              <a:rPr kumimoji="0" lang="en-US" altLang="en-US" sz="2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IEEE, 2025.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 dirty="0"/>
              <a:t>[3] </a:t>
            </a:r>
            <a:r>
              <a:rPr lang="en-US" altLang="en-US" sz="2700" dirty="0"/>
              <a:t>Z. Shao, J. Wu, W. Chen, and X. Wang, “Personal Travel Solver: A Preference-Driven LLM-Solver System for Travel Planning,” in </a:t>
            </a:r>
            <a:r>
              <a:rPr lang="en-US" altLang="en-US" sz="2700" i="1" dirty="0"/>
              <a:t>Proc. 63rd Annual Meeting of the Association for Computational Linguistics (ACL)</a:t>
            </a:r>
            <a:r>
              <a:rPr lang="en-US" altLang="en-US" sz="2700" dirty="0"/>
              <a:t>, pp. 27622–27642, 2025.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700" b="1" dirty="0"/>
              <a:t>[4] </a:t>
            </a:r>
            <a:r>
              <a:rPr lang="en-US" altLang="en-US" sz="2700" dirty="0"/>
              <a:t>T. </a:t>
            </a:r>
            <a:r>
              <a:rPr lang="en-US" altLang="en-US" sz="2700" dirty="0" err="1"/>
              <a:t>Primya</a:t>
            </a:r>
            <a:r>
              <a:rPr lang="en-US" altLang="en-US" sz="2700" dirty="0"/>
              <a:t>, G. Kanagaraj, K. S, K. VK, and N. S, “GenAI-powered Itinerary Planner,” in </a:t>
            </a:r>
            <a:r>
              <a:rPr lang="en-US" altLang="en-US" sz="2700" i="1" dirty="0"/>
              <a:t>Proc. 3rd Int. Conf. on Advancements in Electrical, Electronics, Communication, Computing and Automation (ICAECA)</a:t>
            </a:r>
            <a:r>
              <a:rPr lang="en-US" altLang="en-US" sz="2700" dirty="0"/>
              <a:t>, IEEE, 2025.</a:t>
            </a:r>
          </a:p>
        </p:txBody>
      </p:sp>
    </p:spTree>
    <p:extLst>
      <p:ext uri="{BB962C8B-B14F-4D97-AF65-F5344CB8AC3E}">
        <p14:creationId xmlns:p14="http://schemas.microsoft.com/office/powerpoint/2010/main" val="165989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A315DE-EAC1-EF8F-536D-8041C43B00C2}"/>
              </a:ext>
            </a:extLst>
          </p:cNvPr>
          <p:cNvSpPr txBox="1"/>
          <p:nvPr/>
        </p:nvSpPr>
        <p:spPr>
          <a:xfrm>
            <a:off x="648133" y="1695926"/>
            <a:ext cx="1089152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Combines LLM intelligence with Google Maps precision.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Generates dynamic itineraries.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Recommends personalized points of interest.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Supports multilingual voice input.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Enables shareable trip links.</a:t>
            </a:r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68FC1E-8019-8C23-6A1D-79ED47809ADE}"/>
              </a:ext>
            </a:extLst>
          </p:cNvPr>
          <p:cNvSpPr txBox="1"/>
          <p:nvPr/>
        </p:nvSpPr>
        <p:spPr>
          <a:xfrm>
            <a:off x="721430" y="1594385"/>
            <a:ext cx="1050544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Personalizes itineraries using LLMs.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Integrates real-time geographic data.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Recommends diverse POIs.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Enables interactive map visualizations.</a:t>
            </a:r>
          </a:p>
          <a:p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/>
              <a:t>Supports shareable links and modular architecture.</a:t>
            </a:r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name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CA5E7C-66D6-DCAB-2692-464C2F65722B}"/>
              </a:ext>
            </a:extLst>
          </p:cNvPr>
          <p:cNvSpPr txBox="1"/>
          <p:nvPr/>
        </p:nvSpPr>
        <p:spPr>
          <a:xfrm>
            <a:off x="1017937" y="1837440"/>
            <a:ext cx="910045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User Interface &amp; Interaction Layer: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Voice Input Processing.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User Interface Design &amp; Display.</a:t>
            </a:r>
          </a:p>
          <a:p>
            <a:pPr marL="914400" lvl="1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b="1" dirty="0"/>
              <a:t>AI Planning &amp; Optimization Engine: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AI-Based Itinerary Generation.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Cost Prediction via Machine Learning.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Real-Time Route Optimization.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Multilingual Translation Support.</a:t>
            </a:r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3550E-1776-8CE9-8EA3-814B548CB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2656B06-34F5-D983-559A-D5EC0067896A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name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41154EF-E9BF-7862-5C78-A854CFDB575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DDB6945-F278-BF71-2FC7-9510FF96881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5117B21-22E5-A114-90D3-012B39B53D23}"/>
              </a:ext>
            </a:extLst>
          </p:cNvPr>
          <p:cNvSpPr txBox="1"/>
          <p:nvPr/>
        </p:nvSpPr>
        <p:spPr>
          <a:xfrm>
            <a:off x="1023257" y="1425392"/>
            <a:ext cx="936368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en-US" sz="2800" b="1" dirty="0"/>
              <a:t>Data Presentation &amp; Export Module: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Dynamic Map Generation &amp; Visualization.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Printable HTML Itinerary.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Shareable Trip Link Creation.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514350" indent="-514350">
              <a:buFont typeface="+mj-lt"/>
              <a:buAutoNum type="arabicPeriod" startAt="4"/>
            </a:pPr>
            <a:r>
              <a:rPr lang="en-US" sz="2800" b="1" dirty="0"/>
              <a:t>Data Persistence &amp; Storage Layer: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Database for Saving &amp; Loading Trip Data.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514350" indent="-514350">
              <a:buFont typeface="+mj-lt"/>
              <a:buAutoNum type="arabicPeriod" startAt="5"/>
            </a:pPr>
            <a:r>
              <a:rPr lang="en-US" sz="2800" b="1" dirty="0"/>
              <a:t>Admin &amp; Analytics Dashboard: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Performance Monitoring &amp; User Analytics.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sz="2800" dirty="0"/>
              <a:t>AI Model Effectiveness Reporting.</a:t>
            </a:r>
          </a:p>
        </p:txBody>
      </p:sp>
    </p:spTree>
    <p:extLst>
      <p:ext uri="{BB962C8B-B14F-4D97-AF65-F5344CB8AC3E}">
        <p14:creationId xmlns:p14="http://schemas.microsoft.com/office/powerpoint/2010/main" val="3535762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Problem Statement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19B7EE6-A266-B2DF-9995-42B5A8E38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558" y="1594385"/>
            <a:ext cx="1011867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 Starting Point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Users struggle to turn vague ideas into structured plans.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Budget Confusion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No reliable, dynamic cost estimates based on trip details.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Outdated Routes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Static plans ignore live traffic, causing inefficiencies.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Limited Sharing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Itineraries stuck in apps—no easy, portable format.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Accessibility Gaps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Lack of voice input limits usability for diverse users.</a:t>
            </a:r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3BE5C-251C-23E3-8F19-EE2DB3009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ABB59C-76FD-5246-4EEE-72212BF64AE4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BC82A4-B382-2A00-3070-17B2B47F169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8E73589-106E-E0B7-D90D-C7E75D0CB2B6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6511F84-588B-C6C0-634B-F77AD1DC04D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84415" y="1695926"/>
            <a:ext cx="1044478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LLM + ML Integration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endParaRPr lang="en-US" altLang="en-US" sz="2800" dirty="0"/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Combines LLM for creative planning with LightGBM for cost prediction.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Synthetic Data Generation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Uses LLM to generate training data for the cost model.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 startAt="3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Predictive Modeling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Employs LightGBM for high-performance cost estimation. </a:t>
            </a:r>
          </a:p>
        </p:txBody>
      </p:sp>
    </p:spTree>
    <p:extLst>
      <p:ext uri="{BB962C8B-B14F-4D97-AF65-F5344CB8AC3E}">
        <p14:creationId xmlns:p14="http://schemas.microsoft.com/office/powerpoint/2010/main" val="201581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69941-D5DF-2424-A927-DDC82734B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968439-D9DB-4B34-72C8-6577841E266B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2B5D19-E5F6-7010-0A0E-820341731CEC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CA1292D-B3EC-9F1F-9586-08548628F6A6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9E291A-A09E-5A28-E738-D651873CA171}"/>
              </a:ext>
            </a:extLst>
          </p:cNvPr>
          <p:cNvSpPr txBox="1"/>
          <p:nvPr/>
        </p:nvSpPr>
        <p:spPr>
          <a:xfrm>
            <a:off x="727235" y="1403621"/>
            <a:ext cx="10733315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4"/>
            </a:pPr>
            <a:r>
              <a:rPr lang="en-US" altLang="en-US" sz="2800" b="1" dirty="0"/>
              <a:t>Auto Hyperparameter Tuning</a:t>
            </a:r>
            <a:r>
              <a:rPr lang="en-US" altLang="en-US" sz="2800" dirty="0"/>
              <a:t>: 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/>
              <a:t>Uses </a:t>
            </a:r>
            <a:r>
              <a:rPr lang="en-US" altLang="en-US" sz="2800" dirty="0" err="1"/>
              <a:t>Optuna</a:t>
            </a:r>
            <a:r>
              <a:rPr lang="en-US" altLang="en-US" sz="2800" dirty="0"/>
              <a:t> for optimal model configuration.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/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5"/>
            </a:pPr>
            <a:r>
              <a:rPr lang="en-US" altLang="en-US" sz="2800" b="1" dirty="0"/>
              <a:t>Real-Time API Integration</a:t>
            </a:r>
            <a:r>
              <a:rPr lang="en-US" altLang="en-US" sz="2800" dirty="0"/>
              <a:t>: 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/>
              <a:t>Connects to Google Maps APIs for live traffic and routing.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/>
              <a:t> 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6"/>
            </a:pPr>
            <a:r>
              <a:rPr lang="en-US" altLang="en-US" sz="2800" b="1" dirty="0"/>
              <a:t>User-in-the-Loop Workflow</a:t>
            </a:r>
            <a:r>
              <a:rPr lang="en-US" altLang="en-US" sz="2800" dirty="0"/>
              <a:t>: 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/>
              <a:t>Interactive UI triggers all AI planning and optimization.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/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 startAt="7"/>
            </a:pPr>
            <a:r>
              <a:rPr lang="en-US" altLang="en-US" sz="2800" b="1" dirty="0"/>
              <a:t>Continuous Monitoring</a:t>
            </a:r>
            <a:r>
              <a:rPr lang="en-US" altLang="en-US" sz="2800" dirty="0"/>
              <a:t>: </a:t>
            </a:r>
          </a:p>
          <a:p>
            <a:pPr marL="1371600" lvl="2" indent="-4572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dirty="0"/>
              <a:t>Dashboard tracks AI performance and user engagement. </a:t>
            </a:r>
          </a:p>
        </p:txBody>
      </p:sp>
    </p:spTree>
    <p:extLst>
      <p:ext uri="{BB962C8B-B14F-4D97-AF65-F5344CB8AC3E}">
        <p14:creationId xmlns:p14="http://schemas.microsoft.com/office/powerpoint/2010/main" val="10108533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7B675-E694-7663-D55C-2461C40B8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243BDD-B44E-04F0-FA93-336DD2FFA77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3133-FFA1-7CF4-9FAD-E6A120EF423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A3EC9D-D5AF-E54C-A3D0-5E42F32DC03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CC4D29-2639-49A6-904E-7962D3ECD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494" y="1484923"/>
            <a:ext cx="7305799" cy="487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818</Words>
  <Application>Microsoft Office PowerPoint</Application>
  <PresentationFormat>Widescreen</PresentationFormat>
  <Paragraphs>140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Wingdings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Kaviya V</cp:lastModifiedBy>
  <cp:revision>14</cp:revision>
  <dcterms:created xsi:type="dcterms:W3CDTF">2024-05-13T10:33:11Z</dcterms:created>
  <dcterms:modified xsi:type="dcterms:W3CDTF">2025-10-11T13:40:03Z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