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3A1E-BD15-F5CD-F2F6-8E8720ABC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D5821-4C3F-0720-F8B6-25542A1DD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32CE1-F4D6-3F74-6E6D-17500659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E85C-D99A-4FB3-B24E-94E53BBA4D3D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0E9E5-E54E-9D7F-B9A3-BB5020EC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982B6-4AFB-5850-7462-84E63000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EE61-2BDF-4DA1-9C3E-225F45DEF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3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C883-61D2-1ECD-DDC5-A44DCD95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5AAF2-C66F-5C7B-30BB-D3A79A849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3D446-F26B-5751-061E-3BC914F6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E85C-D99A-4FB3-B24E-94E53BBA4D3D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ED3BA-CF6A-E4ED-7D67-820F51FD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184F2-5181-D967-B910-5095347D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EE61-2BDF-4DA1-9C3E-225F45DEF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9777D-2B60-AB0C-4D9A-71E16138F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2112B-E914-2B61-95FE-1D6BF9551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CCEDD-EC8E-72A0-483D-731DF2B6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E85C-D99A-4FB3-B24E-94E53BBA4D3D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6CD6D-84C8-F48C-EC45-1690C3C1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9BD78-D23A-3A24-9BB0-6386BF18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EE61-2BDF-4DA1-9C3E-225F45DEF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4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49A2-3D2F-7790-DE3E-245BF368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54F77-844F-0039-01AA-1A40645F4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F0B8E-D90D-FBC5-960A-994806C5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E85C-D99A-4FB3-B24E-94E53BBA4D3D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B62FC-C165-ECEF-D879-EB971638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8BDB3-27B4-0CB4-BAEA-440EE9E1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EE61-2BDF-4DA1-9C3E-225F45DEF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7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CDCF-C35E-DDFA-A288-03B1E04F9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1B890-5074-E717-5D8D-55BD510FF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E446B-26E2-372D-91AD-75299E30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E85C-D99A-4FB3-B24E-94E53BBA4D3D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7945F-F97C-DD10-17F9-30842AE6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A4E0B-3FAE-0AB5-B4CF-949791A9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EE61-2BDF-4DA1-9C3E-225F45DEF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2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32F8-0940-5305-6EA1-3AB24A57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30826-9804-4934-330E-1A73E24B2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2BFC4-3F5D-95C6-D421-D06B9E21C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B17E7-12F0-381E-8D11-97D7ABE9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E85C-D99A-4FB3-B24E-94E53BBA4D3D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0D461-3D74-D8B4-ACC8-B57EA8C92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C0AD5-E6F6-93CA-07D4-53C57FE3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EE61-2BDF-4DA1-9C3E-225F45DEF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1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7D22-AC9C-2BAE-D49E-26EA45D59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1BBE3-12B5-8F5E-09A8-0A16521E0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14F62-42EF-1443-376E-D09C9DE59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0CAD1-E1B4-97C3-6362-B004853AB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BC319-54F1-34B4-6A26-A66E51962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B1BFC-C63F-AE60-4E5A-9563288E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E85C-D99A-4FB3-B24E-94E53BBA4D3D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A4355-4219-B749-F78C-542998E8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F771E-F324-1D35-1D88-9C145189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EE61-2BDF-4DA1-9C3E-225F45DEF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7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87E06-6149-1C6C-7938-3F1C638C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96C89-FCC0-2CE6-4D91-D12BB9BE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E85C-D99A-4FB3-B24E-94E53BBA4D3D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A356C-6F05-9B2B-4B56-0CE454B9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F761F-42B8-2ADD-A996-E09EA89A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EE61-2BDF-4DA1-9C3E-225F45DEF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4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B13ED-07F1-4B9C-5F6F-83F4BCBC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E85C-D99A-4FB3-B24E-94E53BBA4D3D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1B73B-9D8E-FFF8-CF92-F633BD44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25FDE-96A2-C4D8-2D65-7199E9028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EE61-2BDF-4DA1-9C3E-225F45DEF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0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5836-4AD9-DEDB-49C4-4CCA1DC8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B1356-BACA-1F36-2F9F-DF61558CD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309C7-AB3F-F5CF-788E-5B14CF5F2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7337F-CDBE-FEC7-07F1-7214F614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E85C-D99A-4FB3-B24E-94E53BBA4D3D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4B9DE-5F0E-887D-902A-6A975CC1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F6966-77A3-7097-63B9-D6D1598E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EE61-2BDF-4DA1-9C3E-225F45DEF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43E2-DBF4-0033-60EA-8BFEDF1FA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15A0C1-C6B2-F860-57C4-2FD3E3147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E5CD3-F0CD-0A60-AFF5-A02BBEFF5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9F3A8-C329-6C3B-A044-2BE01A4A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E85C-D99A-4FB3-B24E-94E53BBA4D3D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AF3F9-BEA1-B29D-9524-C9AD26A1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4AA9-2513-8CC2-FA92-BBD2C965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EE61-2BDF-4DA1-9C3E-225F45DEF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7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9F45F-6DE3-A331-463C-49A07411C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C7170-A3D0-0770-2699-148BD779D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F8421-FEC0-C741-EB9F-37FBC8ACE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75E85C-D99A-4FB3-B24E-94E53BBA4D3D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499C6-41DE-6928-CA5E-B0A7D2CD3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020A0-B4DF-86C6-E704-E42EDA1C4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BDEE61-2BDF-4DA1-9C3E-225F45DEF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2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oup of smart watches&#10;&#10;AI-generated content may be incorrect.">
            <a:extLst>
              <a:ext uri="{FF2B5EF4-FFF2-40B4-BE49-F238E27FC236}">
                <a16:creationId xmlns:a16="http://schemas.microsoft.com/office/drawing/2014/main" id="{24B71665-CDDA-3631-6273-16E3C33F1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1" r="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FEDF2-F630-D832-9D14-899116A0D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NanoGluco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39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22987A-192C-B2BC-4C6E-A29EE4799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A7AC05-D5EF-60CE-7058-6930ADA3CD3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35166" y="4115352"/>
            <a:ext cx="3734014" cy="22790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Digital screen with analog aesthetics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classic look and smart functionality 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Nano-sensor embedded needle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beneath watch for periodic glucose testing 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Auto-trigger mechanism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based on diabetic level thresholds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br>
              <a:rPr lang="en-US" altLang="en-US" sz="2000" dirty="0"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Liquid glucose-filled bands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emergency sugar level correction 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Modular medical disposal unit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hygienic and easy replacement 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Pipette adding DNA sample to a petri dish">
            <a:extLst>
              <a:ext uri="{FF2B5EF4-FFF2-40B4-BE49-F238E27FC236}">
                <a16:creationId xmlns:a16="http://schemas.microsoft.com/office/drawing/2014/main" id="{4205EE87-1CF3-B06D-8E9F-B3BE5E5C53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6" r="23926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3940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A16170-334C-0EC3-CF54-44F23BBEA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64A61-6AE3-4DC0-A455-5EDC604E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1" name="Color Cover">
              <a:extLst>
                <a:ext uri="{FF2B5EF4-FFF2-40B4-BE49-F238E27FC236}">
                  <a16:creationId xmlns:a16="http://schemas.microsoft.com/office/drawing/2014/main" id="{2F23900D-D5D0-4EE8-80F4-D25038DE2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 Cover">
              <a:extLst>
                <a:ext uri="{FF2B5EF4-FFF2-40B4-BE49-F238E27FC236}">
                  <a16:creationId xmlns:a16="http://schemas.microsoft.com/office/drawing/2014/main" id="{C55310DE-258B-4134-9DA8-DC4C2D0EB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91EE10-D5F3-48FA-BE55-F24A0BE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7EF3BBC7-022F-4CD5-BE8E-BD8206C4B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A877CB3E-FE2B-43A7-A987-F921A9249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572A590-A459-46EB-AAF4-BD6A0F872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4687" y="841664"/>
            <a:ext cx="4602517" cy="5156800"/>
          </a:xfrm>
        </p:spPr>
        <p:txBody>
          <a:bodyPr anchor="ctr">
            <a:normAutofit/>
          </a:bodyPr>
          <a:lstStyle/>
          <a:p>
            <a:pPr algn="l"/>
            <a:endParaRPr lang="en-US" sz="2000" b="1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algn="l"/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</a:rPr>
              <a:t>Concept Overview – Smart Diabetic Detection Watch</a:t>
            </a:r>
          </a:p>
          <a:p>
            <a:pPr algn="l"/>
            <a:endParaRPr lang="en-US" sz="2000" b="1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Hybrid gadget combining </a:t>
            </a: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</a:rPr>
              <a:t>analog-style watch</a:t>
            </a: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 with </a:t>
            </a: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</a:rPr>
              <a:t>digital health tech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Uses </a:t>
            </a: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</a:rPr>
              <a:t>nano-technology</a:t>
            </a: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 for non-intrusive blood sugar monitoring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Designed for </a:t>
            </a: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</a:rPr>
              <a:t>diabetic patients</a:t>
            </a: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 with real-time detection and emergency support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Seamless integration of </a:t>
            </a: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</a:rPr>
              <a:t>healthcare and wearable tech</a:t>
            </a:r>
            <a:endParaRPr lang="en-US" sz="20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algn="l"/>
            <a:endParaRPr lang="en-US" sz="20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pic>
        <p:nvPicPr>
          <p:cNvPr id="7" name="Picture 6" descr="A close-up of a device&#10;&#10;AI-generated content may be incorrect.">
            <a:extLst>
              <a:ext uri="{FF2B5EF4-FFF2-40B4-BE49-F238E27FC236}">
                <a16:creationId xmlns:a16="http://schemas.microsoft.com/office/drawing/2014/main" id="{D755DB3C-C56B-1A01-1D4A-193E8C268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312" y="1870944"/>
            <a:ext cx="4309995" cy="311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6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87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</vt:lpstr>
      <vt:lpstr>Office Theme</vt:lpstr>
      <vt:lpstr>NanoGluco</vt:lpstr>
      <vt:lpstr>Digital screen with analog aesthetics for classic look and smart functionality  Nano-sensor embedded needle beneath watch for periodic glucose testing  Auto-trigger mechanism based on diabetic level thresholds    Liquid glucose-filled bands for emergency sugar level correction  Modular medical disposal unit for hygienic and easy replacement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Kaviya V</dc:creator>
  <cp:lastModifiedBy>Kaviya V</cp:lastModifiedBy>
  <cp:revision>2</cp:revision>
  <dcterms:created xsi:type="dcterms:W3CDTF">2025-09-29T08:58:43Z</dcterms:created>
  <dcterms:modified xsi:type="dcterms:W3CDTF">2025-09-29T10:11:33Z</dcterms:modified>
</cp:coreProperties>
</file>